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erif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erif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erif-italic.fntdata"/><Relationship Id="rId14" Type="http://schemas.openxmlformats.org/officeDocument/2006/relationships/font" Target="fonts/RobotoSerif-bold.fntdata"/><Relationship Id="rId17" Type="http://schemas.openxmlformats.org/officeDocument/2006/relationships/font" Target="fonts/Lato-regular.fntdata"/><Relationship Id="rId16" Type="http://schemas.openxmlformats.org/officeDocument/2006/relationships/font" Target="fonts/RobotoSerif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f1084442a26445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f1084442a26445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github.com/tochmary/explore-with-me/pull/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8333" y="726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5000">
                <a:latin typeface="Roboto Serif"/>
                <a:ea typeface="Roboto Serif"/>
                <a:cs typeface="Roboto Serif"/>
                <a:sym typeface="Roboto Serif"/>
              </a:rPr>
              <a:t> Ларионова Мария Анатольевна</a:t>
            </a:r>
            <a:endParaRPr sz="500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FF9900"/>
                </a:solidFill>
              </a:rPr>
              <a:t>дипломный проект</a:t>
            </a:r>
            <a:endParaRPr sz="2800">
              <a:solidFill>
                <a:srgbClr val="FF9900"/>
              </a:solidFill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1880303" y="3335475"/>
            <a:ext cx="4869300" cy="13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000">
                <a:latin typeface="Roboto Serif"/>
                <a:ea typeface="Roboto Serif"/>
                <a:cs typeface="Roboto Serif"/>
                <a:sym typeface="Roboto Serif"/>
              </a:rPr>
              <a:t> Explore With Me</a:t>
            </a:r>
            <a:br>
              <a:rPr lang="ru" sz="3000">
                <a:latin typeface="Roboto Serif"/>
                <a:ea typeface="Roboto Serif"/>
                <a:cs typeface="Roboto Serif"/>
                <a:sym typeface="Roboto Serif"/>
              </a:rPr>
            </a:br>
            <a:r>
              <a:rPr lang="ru" sz="3000"/>
              <a:t>Исследуй со мной</a:t>
            </a:r>
            <a:endParaRPr sz="3000"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31550" y="845549"/>
            <a:ext cx="8280900" cy="3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ru" sz="1500"/>
              <a:t>Приложение ExploreWithMe (англ. «исследуй со мной».) дает возможность делиться информацией об интересных событиях и помогать найти компанию для участия в них.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1500"/>
              <a:t>Ссылка на репозиторий </a:t>
            </a:r>
            <a:r>
              <a:rPr lang="ru" sz="1500"/>
              <a:t>- https://github.com/tochmary/explore-with-me/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1500"/>
              <a:t>Ссылка на редактор Swagger </a:t>
            </a:r>
            <a:r>
              <a:rPr lang="ru" sz="1500"/>
              <a:t>- https://editor-next.swagger.io/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500"/>
              <a:t>Импортируйте в редактор файлы спецификации (File → Import File). 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500"/>
              <a:t>a. спецификация основного сервиса (swagger/ewm-main-service-spec.json)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500"/>
              <a:t>b. спецификация сервиса статистики (swagger/ewm-stats-service-spec.json)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500"/>
              <a:t>Приложение состоит из двух сервисов:</a:t>
            </a:r>
            <a:endParaRPr sz="1500"/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ru" sz="1500"/>
              <a:t>main-cervice</a:t>
            </a:r>
            <a:r>
              <a:rPr lang="ru" sz="1500"/>
              <a:t> Основной сервис — содержит всё необходимое для работы продукта.</a:t>
            </a:r>
            <a:endParaRPr sz="1500"/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ru" sz="1500"/>
              <a:t>stats-service</a:t>
            </a:r>
            <a:r>
              <a:rPr lang="ru" sz="1500"/>
              <a:t> Сервис статистики — хранит количество просмотров и позволяет делать различные выборки для анализа работы приложения.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500"/>
              <a:t>Запуск приложения: через Docker, в Idea</a:t>
            </a:r>
            <a:endParaRPr sz="1500"/>
          </a:p>
        </p:txBody>
      </p:sp>
      <p:sp>
        <p:nvSpPr>
          <p:cNvPr id="62" name="Google Shape;62;p14"/>
          <p:cNvSpPr txBox="1"/>
          <p:nvPr/>
        </p:nvSpPr>
        <p:spPr>
          <a:xfrm>
            <a:off x="352200" y="283350"/>
            <a:ext cx="373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Описание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352200" y="283350"/>
            <a:ext cx="373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Схема базы данных</a:t>
            </a:r>
            <a:endParaRPr sz="2500"/>
          </a:p>
        </p:txBody>
      </p:sp>
      <p:sp>
        <p:nvSpPr>
          <p:cNvPr id="68" name="Google Shape;68;p15"/>
          <p:cNvSpPr txBox="1"/>
          <p:nvPr/>
        </p:nvSpPr>
        <p:spPr>
          <a:xfrm>
            <a:off x="352200" y="980272"/>
            <a:ext cx="2706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Таблицы сервиса main-service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categories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users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events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event_states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requests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compilations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compilation_events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user_followings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Таблицы сервиса stats-service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stats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025" y="540775"/>
            <a:ext cx="4749599" cy="4380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340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Идея фичи - </a:t>
            </a:r>
            <a:r>
              <a:rPr b="0" i="0" lang="ru">
                <a:solidFill>
                  <a:srgbClr val="1A1B22"/>
                </a:solidFill>
                <a:latin typeface="Arial"/>
                <a:ea typeface="Arial"/>
                <a:cs typeface="Arial"/>
                <a:sym typeface="Arial"/>
              </a:rPr>
              <a:t>Подписки</a:t>
            </a:r>
            <a:br>
              <a:rPr b="0" i="0" lang="ru">
                <a:solidFill>
                  <a:srgbClr val="1A1B2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912750"/>
            <a:ext cx="73512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>
                <a:solidFill>
                  <a:srgbClr val="1A1B22"/>
                </a:solidFill>
                <a:latin typeface="Arial"/>
                <a:ea typeface="Arial"/>
                <a:cs typeface="Arial"/>
                <a:sym typeface="Arial"/>
              </a:rPr>
              <a:t>Возможность подписываться на других пользователей и получать список актуальных событий, опубликованных этими пользователями.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33650" y="1604475"/>
            <a:ext cx="7177200" cy="3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Ветка </a:t>
            </a:r>
            <a:r>
              <a:rPr b="0" i="0" lang="ru" sz="1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https://github.com/tochmary/explore-with-me/pull/2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Три эндпойнта: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POST /users/{userId}/follows/{followingId} - Добавление подписки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DELETE /users/{userId}/follows/{followingId} - Отмена подписки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GET /users/{userId}/follows/events - Получение списка актуальных событий, опубликованных пользователями,на которых подписан текущий пользователь. В котором для поиске данных в БД используется технология Query Methods(query with Spring Data JPA)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В модель User добавлено поле followings с типом List&lt;User&gt; с аннотацией @ManyToMany,  @JoinTable (на связь с таблицей  user_folowings, которая содержит связь пользователя с подписками)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020"/>
              <a:t>Результаты работы</a:t>
            </a:r>
            <a:endParaRPr b="1" sz="3020"/>
          </a:p>
        </p:txBody>
      </p:sp>
      <p:sp>
        <p:nvSpPr>
          <p:cNvPr id="82" name="Google Shape;82;p1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ru" sz="1800">
                <a:solidFill>
                  <a:srgbClr val="595959"/>
                </a:solidFill>
              </a:rPr>
              <a:t>12</a:t>
            </a:r>
            <a:r>
              <a:rPr lang="ru" sz="1800">
                <a:solidFill>
                  <a:srgbClr val="595959"/>
                </a:solidFill>
              </a:rPr>
              <a:t> к</a:t>
            </a:r>
            <a:r>
              <a:rPr lang="ru" sz="1800">
                <a:solidFill>
                  <a:srgbClr val="595959"/>
                </a:solidFill>
              </a:rPr>
              <a:t>омментариев </a:t>
            </a:r>
            <a:r>
              <a:rPr lang="ru" sz="1800">
                <a:solidFill>
                  <a:srgbClr val="595959"/>
                </a:solidFill>
              </a:rPr>
              <a:t>от ревьюеров;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ru" sz="1800">
                <a:solidFill>
                  <a:srgbClr val="595959"/>
                </a:solidFill>
              </a:rPr>
              <a:t>34 часов разработк</a:t>
            </a:r>
            <a:r>
              <a:rPr lang="ru" sz="1800">
                <a:solidFill>
                  <a:srgbClr val="595959"/>
                </a:solidFill>
              </a:rPr>
              <a:t>и</a:t>
            </a:r>
            <a:r>
              <a:rPr lang="ru" sz="1800">
                <a:solidFill>
                  <a:srgbClr val="595959"/>
                </a:solidFill>
              </a:rPr>
              <a:t>;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ru" sz="1800">
                <a:solidFill>
                  <a:srgbClr val="595959"/>
                </a:solidFill>
              </a:rPr>
              <a:t>68504</a:t>
            </a:r>
            <a:r>
              <a:rPr lang="ru" sz="1800">
                <a:solidFill>
                  <a:srgbClr val="595959"/>
                </a:solidFill>
              </a:rPr>
              <a:t> строк код</a:t>
            </a:r>
            <a:r>
              <a:rPr lang="ru" sz="1800">
                <a:solidFill>
                  <a:srgbClr val="595959"/>
                </a:solidFill>
              </a:rPr>
              <a:t>а</a:t>
            </a:r>
            <a:r>
              <a:rPr lang="ru" sz="1800">
                <a:solidFill>
                  <a:srgbClr val="595959"/>
                </a:solidFill>
              </a:rPr>
              <a:t> (</a:t>
            </a:r>
            <a:r>
              <a:rPr lang="ru" sz="900">
                <a:solidFill>
                  <a:srgbClr val="333333"/>
                </a:solidFill>
                <a:highlight>
                  <a:srgbClr val="F4F4F7"/>
                </a:highlight>
                <a:latin typeface="Consolas"/>
                <a:ea typeface="Consolas"/>
                <a:cs typeface="Consolas"/>
                <a:sym typeface="Consolas"/>
              </a:rPr>
              <a:t>git ls-files | xargs wc -l</a:t>
            </a:r>
            <a:r>
              <a:rPr lang="ru" sz="1800">
                <a:solidFill>
                  <a:srgbClr val="595959"/>
                </a:solidFill>
              </a:rPr>
              <a:t>).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Что я узнал(а) при работе над дипломом  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216000" y="1163650"/>
            <a:ext cx="5616300" cy="3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 себе: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Могу найти время на </a:t>
            </a:r>
            <a:r>
              <a:rPr lang="ru"/>
              <a:t>обучение</a:t>
            </a:r>
            <a:r>
              <a:rPr lang="ru"/>
              <a:t>, если </a:t>
            </a:r>
            <a:r>
              <a:rPr lang="ru"/>
              <a:t>кажется его вообще нет.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 Java: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Чем больше </a:t>
            </a:r>
            <a:r>
              <a:rPr lang="ru"/>
              <a:t>узнаёшь, тем больше понимаешь что есть ещё, что не знаешь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 Практикуме: Интересные люди, </a:t>
            </a:r>
            <a:r>
              <a:rPr lang="ru"/>
              <a:t>интересные проекты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06350" y="3320975"/>
            <a:ext cx="293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/>
              <a:t>Спасибо </a:t>
            </a:r>
            <a:endParaRPr sz="232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/>
              <a:t>за внимание!</a:t>
            </a:r>
            <a:endParaRPr sz="23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