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5.xml" ContentType="application/inkml+xml"/>
  <Override PartName="/ppt/notesSlides/notesSlide21.xml" ContentType="application/vnd.openxmlformats-officedocument.presentationml.notesSlide+xml"/>
  <Override PartName="/ppt/ink/ink26.xml" ContentType="application/inkml+xml"/>
  <Override PartName="/ppt/notesSlides/notesSlide22.xml" ContentType="application/vnd.openxmlformats-officedocument.presentationml.notesSlide+xml"/>
  <Override PartName="/ppt/ink/ink2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93" r:id="rId4"/>
    <p:sldId id="294" r:id="rId5"/>
    <p:sldId id="296" r:id="rId6"/>
    <p:sldId id="29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58" r:id="rId23"/>
    <p:sldId id="259" r:id="rId24"/>
    <p:sldId id="260" r:id="rId25"/>
    <p:sldId id="264" r:id="rId26"/>
    <p:sldId id="265" r:id="rId27"/>
    <p:sldId id="266" r:id="rId28"/>
    <p:sldId id="295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9CCFFE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5ED55-7328-4C90-99FA-055DA8161285}">
  <a:tblStyle styleId="{1425ED55-7328-4C90-99FA-055DA81612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7" autoAdjust="0"/>
    <p:restoredTop sz="96242" autoAdjust="0"/>
  </p:normalViewPr>
  <p:slideViewPr>
    <p:cSldViewPr snapToGrid="0">
      <p:cViewPr>
        <p:scale>
          <a:sx n="124" d="100"/>
          <a:sy n="124" d="100"/>
        </p:scale>
        <p:origin x="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3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67 3712,'-1'1'91,"1"-1"-1,-1 0 1,1 1-1,-1-1 1,1 0 0,-1 1-1,1-1 1,0 0 0,-1 1-1,1-1 1,0 1 0,-1-1-1,1 1 1,0-1-1,-1 1 1,1-1 0,0 1-1,0-1 1,0 1 0,0-1-1,-1 1 1,1-1 0,0 1-1,0 0 1,0-1-1,0 1 1,0 0-91,14-2 643,24-14-752,-25 6 117,0 1-1,1 1 1,0 0-1,1 1 1,-1 0-1,1 1 1,0 1 0,1 1-1,-1 0 1,0 1-1,1 0 1,13 1-8,30 0 9,-2 0-3426,54 7 3417,-73-1-1200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42 6528,'3'-1'9408,"-4"-4"-3688,-8-9-1992,7 12-3725,0 0 0,0 0 1,0 0-1,-1 1 1,1-1-1,0 0 1,-1 1-1,1-1 1,-1 1-1,1 0 1,-1 0-1,1 0 1,-2 0-4,-3 1 53,0 0 0,0 1 1,0 0-1,0 0 1,0 0-1,0 1 0,0 0 1,0 1-1,1-1 0,-1 1 1,1 1-1,-2 1-53,-1 0-10,0 0 0,0 2 0,1-1 0,0 1 0,0 0 0,1 0 0,0 1 0,0 0 10,6-6-1,0-1 1,1 0 0,-1 0 0,1 1 0,-1-1-1,1 0 1,-1 1 0,1-1 0,0 1 0,0-1-1,0 0 1,0 1 0,0-1 0,0 1 0,0-1-1,0 0 1,0 1 0,1-1 0,-1 0 0,0 1-1,1-1 1,-1 0 0,1 1 0,0-1 0,-1 0-1,1 0 1,0 0 0,0 1 0,0-1 0,0 0-1,0 0 1,0 0 0,0-1 0,0 1 0,6 6 0,0-1 1,1-1-1,-1 1 0,6 2 0,-8-5 0,23 14 0,-15-11 0,-1 2 0,0-1 0,0 2 0,0 0 0,-1 0 0,-1 1 0,1 0 0,5 9 0,-13-15 22,-1 0-1,0 1 1,0 0-1,-1-1 1,1 1-1,-1 0 1,0 0-1,0 4-21,-1-8 6,1 1 0,-1-1 1,0 1-1,0-1 0,0 0 0,0 1 0,0-1 0,0 1 0,0-1 0,-1 1 1,1-1-1,0 1 0,-1-1 0,1 0 0,-1 1 0,1-1 0,-1 0 0,0 1 1,0-1-1,0 0 0,1 0 0,-1 0 0,0 0 0,0 0 0,-1 0 0,1 0 1,0 0-1,0 0 0,0 0 0,-1-1 0,1 1 0,0 0-6,-6 0-128,-1 0-1,1-1 0,0 1 1,0-1-1,0-1 0,0 0 1,-1 1-1,1-2 0,0 1 1,0-1-1,1 0 0,-5-2 129,2 0-1337,-1 2 0,1-1 0,-1 1 0,0 1 0,-6-1 1337,14 2-715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11648,'-1'43'7862,"-2"2"-3683,-1 22-2806,4-45-2049,0 0 0,0 0 0,2 0 1,1-1-1,1 1 0,2 4 676,-2-16-2391,-2-9 697,-1-6 558,-1-9 614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11520,'-3'3'4288,"3"-3"-3329,-7 0-319,7 0-448,0 0-320,4 0 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8320,'0'8'1184,"-1"0"1,-1 0-1,1 0 1,-1-1 0,0 1-1,-1 1-1184,-1 1 623,1 1 0,1-1-1,-2 10-622,0 31 126,1 1-1,3 28-125,1-39 1115,-1-31 1351,0-28-298,4-127 771,-4 138-2906,1 1 0,0 0 1,0 0-1,1 0 0,-1 0 1,1 0-1,1 0 0,-1 0 0,1 1 1,0-1-1,1 0-33,-3 4 4,0 1 1,0 0-1,0 0 1,0 0-1,0 0 1,1 0-1,-1 0 1,0 0-1,0 0 1,1 1-1,-1-1 1,0 0-1,1 1 1,-1-1-1,1 1 1,-1-1-1,0 1 1,1 0-1,1-1-4,-1 2 6,0-1-1,0 0 0,1 1 1,-1 0-1,0-1 1,0 1-1,0 0 1,0 0-1,0 0 1,0 0-1,0 1 1,0-1-1,0 0 0,-1 1 1,1 0-1,0-1 1,0 2-6,7 8-68,-1 0 0,0 1 0,0 0 0,-2 0 0,1 1 1,-2-1-1,2 5 68,8 16-944,12 22-2432,-18-38-1127,1-1 0,0 1 0,9 8 4503,10 7-5082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126 745 9344,'-6'-3'2126,"1"0"-1,0 0 1,-1-1 0,1 1 0,0-1 0,-1-2-2126,-13-18 2487,10 6-2120,1 1 0,0-1 0,1-1 0,1 0 0,-1-9-367,-2-9 258,3 0 1,0-10-259,4 26-32,1 0 0,1 0 0,1 0 1,1 1-1,1-1 0,1 1 0,0-1 0,2 1 1,0 0-1,1 1 0,4-5 32,-3 8-631,0-1-1,2 2 1,0-1 0,1 1-1,10-9 632,-10 11-1533,1 1-1,0 1 0,1 1 0,1-1 1,0 2-1,6-4 1534,15-3-2768,8 8 1355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10 406 9600,'-1'0'399,"1"0"0,0 0 0,-1 0 0,1 0 0,0 0 0,-1 0 0,1 0 0,-1 0 0,1 0 0,0 0 0,-1 0 0,1-1 0,0 1 0,0 0 0,-1 0 0,1 0 0,0 0 0,-1-1 0,1 1 0,0 0 0,0 0 0,-1-1 0,1 1 0,0 0 0,0 0 0,-1-1 0,1 1 0,0 0 0,0-1 0,0 1 0,0 0 0,0-1 0,0 1-399,2-14 3255,13-15-3374,24-26 966,31-30-847,-11 12 33,-21 20-545,-18 14-2816,-20 37 2961,1 0-1,-1 1 1,1-1 0,-1 0-1,0 0 1,0 0-1,1 0 1,-2 0-1,1 0 1,0 0 0,0 0-1,0 0 1,-1 0-1,1 1 1,-1-1-1,0 0 1,0 0 0,1 0-1,-2-1 368,-7-9-890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10368,'0'3'644,"0"-1"0,1 1 0,-1-1 0,1 1 0,-1-1 0,1 0 0,0 1 0,0-1 0,0 0-1,0 1 1,0-1 0,1 0 0,-1 0 0,1 0 0,-1 0 0,1 0 0,0 0 0,0-1 0,0 1 0,1 0-644,70 67 2823,16 14-4241,-42-45-3263,3-6-3797,-17-16 5182,2-10 1595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14 207 8064,'0'1'517,"-7"15"4073,1-13 105,6-3-3004,0 0-283,0 0-278,0 0-468,13-15 1631,-1-1-1980,-2-2-1,0 0 1,-1 0 0,0-2-313,24-47 498,-31 63-475,2-2 24,0 0 0,0 0-1,0 0 1,0 1 0,1-1 0,2-1-47,-6 6 4,0 0 1,0 1 0,0-1 0,0 0 0,0 0-1,0 1 1,1-1 0,-1 1 0,0-1 0,0 1-1,0-1 1,1 1 0,-1 0 0,0 0-1,0 0 1,1 0 0,-1-1 0,0 2 0,0-1-1,1 0 1,-1 0 0,0 0 0,0 0 0,1 1-1,-1-1 1,0 1 0,0-1 0,0 1-1,1-1 1,-1 1 0,0 0 0,0 0 0,0-1-1,0 1 1,0 0 0,0 0 0,-1 0 0,2 1-6,73 83-7764,-43-54 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19 184 9088,'-2'-2'572,"0"0"0,0 0 0,1-1 0,-1 1 1,1-1-1,-1 1 0,1-1 0,0 0 0,0 1 0,0-1 0,1 0 1,-1 0-1,0 0 0,1 0 0,0 1 0,0-1 0,0 0 1,0 0-573,1-2 418,-1 0 0,1 0 1,1 1-1,-1-1 0,1 1 1,0-1-1,0 1 0,0-1 1,0 1-1,3-2-418,1-3 246,0 1-1,0 1 1,1-1-1,1 1 1,-1 0 0,1 1-1,0 0 1,0 0-1,1 1 1,2-1-246,-9 5 27,0 0 1,-1 0-1,1 0 1,0 1-1,0-1 0,0 1 1,0-1-1,-1 1 1,1 0-1,0 0 0,0 0 1,0 0-1,0 0 1,0 0-1,0 0 0,0 1 1,-1-1-1,1 1 1,0-1-1,0 1 1,1 1-28,0-1 21,-1 1 1,1 0 0,-1 0 0,0 0-1,1 1 1,-1-1 0,0 0 0,-1 1 0,1-1-1,0 1 1,-1 0 0,2 2-22,1 5 21,0 1 1,-1-1-1,0 1 0,-1 0 1,0 0-1,-1 0 1,1 3-22,-3 19-20,0 0 0,-2 0 1,-2 0-1,-1 0 0,-1-1 1,-6 14 19,12-44-5,1-2 5,-4 17-16,0 0 0,1 1 1,1 0 15,1-14-17,1-1 0,0 1 0,0-1 0,0 1 0,0-1 0,0 1 0,1-1 0,0 1 0,0-1 0,0 1 0,0-1 1,0 0-1,0 1 0,1-1 0,0 0 0,0 0 0,0 0 0,0 0 17,0-1-129,0-1 0,0 0-1,-1 1 1,1-1 0,0 0 0,0 0 0,0-1 0,0 1 0,1 0 0,-1-1-1,0 1 1,0-1 0,0 0 0,0 1 0,1-1 0,1 0 129,35-5-3043,-31 4 2493,69-18-5373,-34 7 4273,8 1 728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96 8192,'-5'-9'843,"-19"-37"4239,19 38-2823,0 1-1,0 0 1,0-1-1,-3-1-2258,7 8 42,1 1-1,0 0 1,0 0-1,-1 0 1,1 0-1,0 0 0,0 0 1,-1 0-1,1 0 1,0 0-1,0 0 1,-1 0-1,1 0 1,0 0-1,0 0 1,-1 0-1,1 0 1,0 0-1,0 0 0,-1 0 1,1 0-1,0 0 1,0 1-1,-1-1 1,1 0-1,0 0 1,0 0-1,0 0 1,-1 0-1,1 1 0,0-1 1,0 0-1,0 0 1,0 0-1,-1 1 1,1-1-1,0 0 1,0 0-1,0 1 1,0-1-1,0 0 0,0 0 1,0 1-1,0-1 1,0 0-1,0 0 1,0 1-1,0-1 1,0 0-42,-4 16 827,6-5-480,-1-1 1,2 1-1,-1-1 1,2 0 0,-1 0-1,4 6-347,4 11 379,1 12-162,-1 1 0,-2 0-1,1 24-216,10 156-892,-18-171-1356,-3-1 0,-2 0-1,-4 20 2249,5-56-595,0 1-1,-1-1 1,-4 11 595,1-9-295,-1 0 0,0-1-1,-2 1 296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3:0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2688,'41'-7'1056,"-24"7"-832,27 4-64,-21-1-64,10 3-96,11 5 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2:1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7424,'2'113'14918,"3"10"-10345,-1-15-6726,-1 50-7511,-3-156 5072,0-4 1958,0-8 1354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2:2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51 125 8320,'-9'12'3180,"0"0"0,0 0-1,-1-2 1,-3 3-3180,12-12 816,3-3-590,0 1-1,-1-1 0,1 1 0,-1-1 0,1 0 0,-1 0 1,1 0-1,-1 0 0,0 0 0,0 0 0,0 0 0,0-2-225,1 0 184,8-14-15,-2-1 0,3-8-169,-5 9 141,1 1 1,2 0-1,0-1-141,-7 16 14,-1 1-1,1-1 0,-1 0 0,1 1 1,-1 0-1,1-1 0,0 1 1,0 0-1,0 0 0,-1 0 1,1 0-1,0 0 0,0 0 0,0 1 1,1-1-1,-1 1 0,0-1 1,0 1-1,0 0 0,0 0 0,0 0 1,1 0-1,-1 0 0,0 0 1,0 1-1,0-1 0,0 1 1,1 0-14,9 2-107,-1 0 1,0 1 0,-1 1-1,7 3 107,-13-6-69,18 9-1923,-1 1 0,0 1 0,-1 1 0,0 1 0,-1 1 0,7 8 1992,23 23-1493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2:4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6784,'0'-1'233,"1"1"0,-1 0 1,0-1-1,1 1 0,-1 0 0,1-1 1,-1 1-1,0-1 0,1 1 1,-1-1-1,0 1 0,1-1 0,-1 1 1,0-1-1,0 1 0,0-1 0,1 1 1,-1-1-1,0 1 0,0-1 1,0 1-1,0-1 0,0 0 0,0 1 1,0-1-1,0 1 0,0-1 0,0 1 1,-1-1-234,5-29 5798,-4 22-2982,1 11 151,-2 10-2172,0-10-710,1 1-1,0-1 1,-1 0-1,1 1 1,0-1 0,1 0-1,-1 0 1,1 1-1,-1-1 1,1 0-1,0 0 1,0 1 0,0-1-1,1 0 1,0 0-85,-2-2 4,1-1-1,0 1 1,0-1 0,0 0 0,1 0 0,-1 0-1,0 0 1,0 0 0,0 0 0,0 0 0,0 0-1,0 0 1,0 0 0,0 0 0,0-1-1,0 1 1,0 0 0,0-1 0,0 1 0,0-1-4,22-9 27,-21 9-2,16-7 1,-7 2-34,1 0-1,0 1 1,0 1-1,0 0 1,10-1 8,165-23-32,-175 27 31,0 1 1,0 0-1,0 0 1,0 1-1,0 1 1,0 0-1,0 0 1,5 3 0,31 5-7,7-2-6,0-2 0,25-2 13,-39-2 9,0 3 0,0 1 1,-1 1-1,23 9-9,-44-13 24,-1-1 0,1 0 1,0-2-1,0 0 0,4-1-24,50 0-20,-15 3-63,12-2 83,-10-1-45,-56 0 32,0 1 0,-1-1 0,1 0 0,0 0 0,0 0 0,0-1 0,-1 1 0,1-1 0,0 0 0,-1 0 0,0 0 0,1 0 1,-1-1-1,0 0 13,0 0 11,0 1 0,1-1 0,-1 1 0,0 0 0,1 0 0,-1 1 0,1-1 0,-1 1 0,1-1 0,0 1 0,0 0 0,0 0 0,0 1 1,0-1-13,84-4-84,-86 5 91,1-1 0,-1 1 1,0 0-1,1-1 0,-1 0 0,0 1 0,1-1 0,-1 0 0,2-1-6,-1 0 9,0 1-1,-1 0 0,1 0 1,0 0-1,0 0 0,0 0 1,0 1-1,0-1 0,1 1 1,-1 0-9,-2 0 37,-1 0-53,0 0-21,0 0-22,0 0 17,0 0 68,0 0-42,0 0 0,0 0 59,0 0-6,-1 0-10,-2 0-558,1 0 1152,1 0-4156,1 0-3660,0 3 6385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2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2432,'16'-6'2584,"2"1"7038,-4 10-7119,-9-3-2465,0 0 0,0 0 1,0 0-1,0-1 0,1 0 1,-1 0-1,0 0 0,1 0 1,-1-1-1,1 0 0,-1 0 0,5-1-38,-2 0-10,0 1-1,0 0 0,0 1 0,0 0 0,6 1 11,4 2 182,0-1 1,1-1-1,0 0 1,6-1-183,51 5-586,-29-1 638,0-1-1,29-3-51,31 2 302,-41 4-486,-38-3 412,0-1 0,9-1-228,39-1-183,85-2 1246,-21-14-972,-62 6-102,126 4 406,111 8 1904,-308-3-2278,0-1 1,0-1-1,0 1 1,0-1-1,0 0 1,6-3-22,-6 2 56,0 0 1,-1 1 0,1 0-1,0 1 1,0 0 0,8-1-57,62-7 85,-76-13-5973,-1 11 5105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3:0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5888,'-7'3'2176,"3"-6"-1664,4 3 544,0 0 32,7-6-736,3-3-192,6-6-128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4T16:39:18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11118 5167 208 0,'-19'9'77'0,"6"-11"-60"0,-3-1-5 15,8-4-6-15</inkml:trace>
  <inkml:trace contextRef="#ctx0" brushRef="#br0" timeOffset="104">10988 5098 124 0,'-8'-7'49'0,"3"5"-38"0,-3 4-3 16,3 1-2-16,-1 1-1 0,1 3 4 0,0 3-37 15,0 2-18-15,-3 2 23 16,2-3 11-16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4T16:34:51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10520 5555 292 0,'2'0'110'0,"-2"0"-86"0,0 0 20 0,0 0 2 16,0 0-13-16,0 0-2 15,0 2-5-15,0 5-1 16,0 2-14-16,0 6 2 0,0 8 1 16,0 8-5-16,3 4-1 15,0 3-2-15,-1-3-1 16,1 0-3-16,0-2-2 0,2-5 1 16,0-2-1-16,1-2 2 15,-4-3 1-15,1-5 1 16,0-4 2-16,-1-5-1 15,1-5 2-15,-1-4-2 16,-2-5 2-16,0-5-6 16,0-7-1-16,0-4 0 15,-2-5 0-15,-3-5 2 16,-1-5 1-16,1 1-4 16,0 1 1-16,-1 3-2 15,1 5-2-15,0 2 3 16,2 5 2-16,0 2 0 15,1 3-1-15,-1-1-2 16,3 3 1-16,0 0 3 16,0 2 3-16,0 3-4 0,0 0-1 15,0 4 2-15,0 0 3 16,0 0-2-16,0 1-2 16,3 1 2-16,-1 1 2 15,1 0-2-15,0-3-2 16,2 3 0-16,0-3-1 15,6 0 0-15,0 1 0 16,2-1 0-16,3 0 0 16,5 3 0-16,-3-3 0 15,6 3-3-15,-3-3 2 16,3 0 1-16,-3 1 2 0,0-3-1 16,1-1-1-16,-1 1-2 15,0 3 1-15,0 1 1 16,0 3 0-1,3 3 0-15,-3 1 2 0,3 3-3 16,-3 1-2-16,0-1 2 16,-2-3 2-16,-1 1 0 15,-2-3-1-15,0 3 1 16,-3-3 1-16,-2 3 3 16,0 0 2-1,-3 0 1-15,-1 2-2 16,-4 2-1-16,2 0-3 15,-2 1-2-15,0 2 3 0,-3-1 0 16,2 3-4-16,-2 3 1 16,3 2 0-16,-3 7 0 15,0 7 0-15,0 2 2 16,3 0-1-16,-1-2 2 16,1-2 0-16,-3-1 3 15,0-6-1-15,0 2 2 16,0-3 2-16,0 1 2 15,-5-3 1-15,-1-2 0 16,-2-3-2-16,-2 0-1 16,-6-4-1-16,-5-2 0 15,-11-3-4-15,-5-5-1 16,-3-2-6-16,1-2 0 16,-1-3-34-16,-13-2-16 0,0 5-71 15,5 6-33-15,11 10 82 16,11 3 39-16</inkml:trace>
  <inkml:trace contextRef="#ctx0" brushRef="#br0" timeOffset="553.1">10557 6213 296 0,'0'3'110'0,"0"-1"-86"0,-3 0 40 0,1 1 13 0,-4-1-16 16,-2 3-5-16,0 4-15 16,-2 3-6-16,-3 4-19 15,-3 8 5-15,-3 11 3 0,-5 12-8 16,-7 5-4-16,-12 4-7 15,-7 12-2-15,-6 12-3 16,4 0-3-16,-1 0-40 16,-6 0-17-16,-1 3 29 0,7-10 15 15</inkml:trace>
  <inkml:trace contextRef="#ctx0" brushRef="#br0" timeOffset="1633.17">9657 7330 328 0,'6'-2'123'0,"-6"7"-95"0,2-3 22 0,-2 0 6 16,0 3-15-16,3 4-1 15,-3 6-12-15,3 6-5 16,-1 7-13-16,1 7-6 0,-1 1-1 16,1-6-4-16,0-2-2 15,-1-4 10-15,1-5 5 16,0-5-1-16,-3-2-1 16,2-5-6-16,-2-5-1 15,0-4 1-15,-2-8 0 16,-1-6-2-16,-2-10 1 15,2-7-2-15,-5-2-1 16,3-1 1-16,-6 3 1 0,6 3-1 16,-3 2-1-16,5 4-2 15,-2 3 1-15,5 2 1 16,0 3 2-16,5-1-1 16,1 3-1-16,4 2 3 15,-2 1 0-15,3 1-1 16,-3 3-2-16,2 0 1 15,6 0-1-15,3-2-3 16,5-3 2-16,7-2 1 16,4 0 2-16,4 0-1 0,-2 2-1 15,-2 2 1 1,-6 3 1-16,-3 5-1 16,-4 2 2-16,-4 2 0 0,-5 3 1 15,1 2-2-15,-4 0 1 16,-2 3-2-1,-3-1 2-15,3 0-4 0,-2 3-2 16,-1 0 4-16,0 2 1 16,0 0-3-16,1 0 1 15,-1 0 0-15,0 0 2 16,3 3-1-16,-2-1-1 16,-1 1-2-16,0 2 1 15,0 2 1-15,1 2 2 16,-1 1 1-16,-2-1 1 0,-1 1-2 15,-2-1-2-15,0-1-2 16,-2-4 1 0,-6-1 3-16,0-3 1 15,-5-2 1-15,-3-1 0 0,-3-1-2 16,-10 2-2-16,8-5-4 16,-29 4 0-16,-1 1-31 15,4-2-12-15,10-1-75 16,5-2-34-16,11-2 79 15,13-5 40-15</inkml:trace>
  <inkml:trace contextRef="#ctx0" brushRef="#br0" timeOffset="2248.17">11377 6343 280 0,'-8'-5'107'0,"5"0"-83"0,3 0 35 0,0 5 11 15,0-2-12 1,3 2-4-16,5 0-15 0,5 5-7 15,1 4-18 1,1 8 4-16,1 6 5 0,3 8-3 0,2 4 0 16,5 5-5-16,6 5-1 15,5 11-6-15,8 17 0 16,3 2-5-16,-1 1 0 16,-2 6-3-16,-2 3-1 15,-1-6-37-15,0-6-16 16,-2-7 27-16,-5-7 13 15</inkml:trace>
  <inkml:trace contextRef="#ctx0" brushRef="#br0" timeOffset="3178.91">11673 7293 372 0,'0'-5'140'0,"-2"5"-109"0,2 0 20 16,0 0 7-1,-3 7-27-15,3 5-12 0,3 4-7 16,-1 8-8-16,4 9-3 0,2 7 2 16,2 2-2-16,-2-2-1 15,3-2 3-15,-3-5 0 16,2-5-1-16,-4-2 1 15,2-5-2-15,-6-7-1 16,3-5 1-16,-5-4-1 16,3-5 2-16,-3-7 1 0,0-7-1 15,-3-7 1-15,1-10-4 16,-3-7-2 0,2 1 4-16,-2 2 1 0,-1 6 2 15,1 6 0-15,0 2 4 16,-1 4 3-16,4 8-2 15,-1-1 2-15,6 1-6 16,-3 2-3-16,8 2-1 16,0 1 1-16,8-1-1 15,-1 2 2-15,4 1 0 16,-1 2 1-16,6 2-5 16,3-2 1-16,2 0 0 15,5 3 2-15,6-1-1 16,-3 1 2-16,3-1-4 0,-6-2 0 15,-2 0 1-15,-6 0 0 16,-2 0 0-16,-5-2 2 16,-4 2 1-16,-4-3 1 15,-3 1-2-15,-3-1 1 16,1 3-2-16,-4 0-1 16,-2 0 3-16,0 3 2 15,0 4-4-15,0 2-1 16,0 5 0-16,0 10 0 15,0 6-3-15,0 6 2 0,3-1 1 16,-1 3 2 0,1-1-1-16,2-1-1 0,-2-6 1 15,0-2 1-15,-1-2-3 16,-2-2 0 0,0-3 1-16,-2-5 0 15,-4-1 2-15,-4-4 3 0,-3 1-2 16,-9-5-2-16,-4-5-3 15,-8-2 1-15,-6-4-21 16,0-3-8-16,3 0-56 16,3 2-21-16,5 7 55 15,5 5 27-15</inkml:trace>
  <inkml:trace contextRef="#ctx0" brushRef="#br0" timeOffset="3692.47">12224 8034 348 0,'-3'-3'132'0,"3"3"-103"0,3 3 23 0,-3-3 4 0,2 2-12 16,1 5-4-16,2 5-7 15,6 4-3-15,2 12-17 16,8 15 3-16,6 6 4 0,2 3-2 15,5 0-1-15,1 4-7 16,-1 3-4-16,-2-3-3 0,0-2-3 16,-3-2-50-16,2-3-24 15,1-1 38-15,0-1 17 16</inkml:trace>
  <inkml:trace contextRef="#ctx0" brushRef="#br0" timeOffset="4609.09">12599 9024 272 0,'-5'0'104'0,"3"-3"-81"0,-1 6 29 15,0-1 7-15,1 3-20 16,2 4-5-16,0 5-14 0,0 5-5 15,0 5-8-15,0 1 6 16,2 11 6-16,4 4-4 0,-1 2 2 16,0-2-6-16,0-5-1 15,1-4-2-15,-4-5 0 16,1-7 2-16,0-5 1 16,-1-12-3-1,-2-7-5-15,0-6 1 16,-2-13-3-16,-1-9-1 15,0-5 3-15,-2 1 0 16,0-1-4-16,-1 3 1 16,1 4 0-16,0 5 2 15,0 5 1-15,-1 5 3 16,4 4 3-16,-1 3 2 0,3 2-3 16,0 2-3-16,3 3-2 15,-1 2 0-15,4-3 2 16,2 3 2-16,5 0-3 15,3-2-3-15,5 0 0 16,8-1-1-16,5 3 0 16,1 0 2-16,-1 0-1 15,-2 0-1-15,-3 0 1 16,-5 0 1-16,-3 3-1 16,-5-3-1-16,-3 0 5 15,-2 2 4-15,-3 0-3 16,-1 1 2-16,-1-1-3 15,-1 3 0-15,-2 2-6 16,-1 2 1-16,1 3-2 0,0 2 0 16,-1 0 2-16,1 5 2 15,2 2-3-15,-2 5 0 16,2 4 1-16,0 6 0 16,1-1 0-16,-1-4 2 15,-2-3-3-15,-1-5 0 16,-2-1 1-16,0-6 2 15,-2-2-1-15,-4-2-1 16,-2 0 1-16,-2-3 1 16,-3 0-1-16,-3-2 2 15,-8-2-4-15,-5-2 0 16,-3-3-19-16,-5 0-7 16,0 2-43-16,5 3-20 0,6 2 44 15,7 0 25 1</inkml:trace>
  <inkml:trace contextRef="#ctx0" brushRef="#br0" timeOffset="5689.21">9578 7869 276 0,'0'2'104'0,"0"-2"-81"0,0 3 34 15,0-3 8-15,-3 2-14 16,1 3-3-16,-1 2-10 15,3 0-1-15,-3 2-21 16,1 3 6-16,-4 0 2 0,1 2-6 0,-3 2 0 16,0 1-2-16,-2 2-1 15,-4 2-1-15,-1 5-1 16,-4 4-3-16,-2 8-1 16,0 4-5-16,2 0-1 15,1-2-1-15,2-2-2 16,0-3 1-16,3-4-1 15,-3-3-3-15,3-2 0 16,2-2-18-16,-5 1-9 16,0 4-48-16,3 4-22 15,2 2 52-15,1-5 27 16</inkml:trace>
  <inkml:trace contextRef="#ctx0" brushRef="#br0" timeOffset="6647.26">9075 9073 364 0,'0'-2'134'0,"0"-1"-104"0,0 1 29 0,0 2 5 15,0 0-23-15,0 0-8 16,-2 5-20-16,-1 4-6 16,3 8-5-16,0 4-2 0,3 7 3 15,2 5-9-15,0 4-1 16,3 1 2-16,0-5 0 15,0-7 3-15,-3-3 1 16,1-6 1-16,-1-5 2 0,-3-5 1 16,-2-5 1-16,0-7 4 15,-2-9 3-15,-1-9-6 16,-5-5-1-16,0-3 0 16,0-2 0-16,0 0 0 15,-2 3 0-15,2 4 0 16,0 2 2-16,0 5 1 15,3 3 1-15,2 4-7 16,0 0 0-16,3 3-1 16,0 2 2-16,6 0-1 0,2 0 2 15,2 2-2-15,3 0-1 16,6 3-2-16,0 2 1 16,7 0 1-16,-2 0 2 15,5 0-1-15,-3 0 2 16,1 2-2-16,-6 1-1 15,0-1 1-15,-5 3-1 16,0-1 0-16,-3 1 2 16,-2 2-1-16,-3 0 2 15,0-2 2-15,-3 0 2 16,0 2-6-16,0 0 0 16,1 0-1-16,-1 2 0 0,0 1 0 15,1 1 2-15,-1 1-3 16,0 0 0-16,1 2 1 15,-1 0 2-15,0 0-1 16,-2 3-1-16,-1-1 1 16,-2 1-1-16,0-3 0 15,-2 0 2-15,-4-2-1 16,-1-1 2-16,-1-1 0 16,-3-3 3-16,-2-2-3 15,0-3-2-15,-3-2-5 16,0 0-2-16,0 0-50 15,0 2-23-15,5 1 41 16</inkml:trace>
  <inkml:trace contextRef="#ctx0" brushRef="#br0" timeOffset="51301.3">10774 8911 340 0,'2'-3'129'0,"-4"3"-100"0,2-2 18 0,0 2 0 16,0 0-19-16,0 0-3 15,-3 2-11-15,1 3-1 16,2 5-8-16,0 6-1 16,2 5 0-16,1 5-2 0,-1 2 1 15,1 3-2-15,0-1 2 16,-1 1-4-16,1 0 0 15,2-3 1-15,-2-2 0 16,2-3 0-16,-2-4 2 16,0-5 1-16,-1-5 1 15,1-4 2-15,-3-2 1 0,0-8 1 16,-3-5 0-16,3-4-4 16,-2-5-3-16,-1-4 0 15,0-3 1-15,1-2-3 16,-1 0 0-16,0 2 1 15,1 0 0-15,-1 2 2 16,0 3 1 0,1 2-4-16,-4 3-1 0,4 2 1 15,-1 2 0-15,3 0 1 16,-2 3 2-16,2 0 3 16,-3 1 2-16,3 4-3 15,-3-1-3-15,3 0 2 16,-2 3 0-16,2 2-1 15,0 0-2-15,0 0 1 16,-3-5-1-16,3 1 0 16,0-1 2-16,3 0-3 15,-3 0-2-15,2 3 2 0,-2 0 2 16,0-1 0-16,0 3-1 16,3-2 1-16,-3 2-1 15,0-2 0-15,0-3 2 16,3 0-3-16,-3 1 0 15,2 1 3-15,-2 1 1 16,3 0-1-16,-3 2 1 16,2-3-4-16,-2 3 0 15,0-2 1-15,0 2 0 0,0 0 0 16,0 0 0 0,0 0 2-16,0 0 1 0,0-3-1 15,0 3 1 1,3 0-4-16,-3 0-2 15,0-2 2-15,0 2 2 0,0 0-2 16,0 0 0-16,0 0 1 16,0 0 0-16,0 0 0 15,0 0 2-15,0 0-3 16,0 0 0-16,0 0 1 16,0 0 2-16,0 0-3 15,0 0 0-15,3-2 1 16,-3 2 0-16,0 0 0 15,0 0 0-15,2 0 0 16,-2 0 2-16,0 0-3 0,0 0 0 16,0 0 3-16,0 0 1 15,0 0-4-15,0 0 1 16,0 0 0-16,0 0 0 16,0 0 0-16,0 0 0 15,0 0 0-15,0 0 2 16,0 0-1-16,0 0-1 15,0 0-2-15,0 0 1 16,0 0 1-16,0 0 0 16,0 0-3-16,0 0 2 15,0 0 1-15,0 0 0 16,0 0 2-16,0 0 1 0,0 0-1 16,0 0-2-16,0 0-2 15,0 0 1-15,0 0 1 16,0 0 0-16,0 0 0 15,0 0 0-15,0-3 0 16,0 3 2-16,0-2-3 16,0 2 0-16,0 0 1 15,0 0 2-15,0 0-1 16,0 0-1-16,0 0-2 16,0 0-1-16,0 0 4 15,0 0 1-15,0 0-3 16,0 0 1-16,0 0 0 15,0 0 2-15,0 0-3 16,0 0 0-16,0 0 1 16,0 0 2-16,0 0-3 15,0 0 0-15,0 0 1 16,0 0 2-16,0 0-1 0,0 0-1 16,0 0-2-16,0 0 1 15,0 0 1-15,0 0 0 16,0 0 0-16,0 0 2 15,0 0-3-15,0 0 0 16,0 0 1-16,0 0 0 16,0 0 0-16,0 0 2 15,0 0-1-15,0 0-1 16,0 0 1-16,0 0 1 16,0 0-3-16,0 0 0 0,0 0 1 15,0 0 0 1,0 0 0-16,0 0 0 15,0 0 0-15,0 0 2 0,0 0-3 16,0 0 0-16,0 0 1 16,0 0 2-16,0 0-1 15,0 0 2-15,0 0-4 16,0 0-2-16,3 0 2 16,-3 0 2-16,3 0 0 15,-3 0-1-15,2 0 1 16,1 0-1-16,2 0 0 15,1 0 0-15,2 0-3 16,-1 0 2-16,4 0 1 16,0 0 0-16,2 0 0 0,0 0 2 15,3 0-3 1,0 2 0-16,2 1 1 16,-2-1 0-16,5 0 0 15,-5 1 0-15,5-1 2 16,1 1-1-1,-1-1-1 1,-3-2 1-16,-4 0-1 16,-1 0 0-16,-5 0 2 15,0 0-3-15,-3 0 0 16,0 0 1-16,0 0 2 16,1 0-1-16,-4 0-1 0,1 2 1 15,0-2-1 1,-1 3 0-16,-2 1 2 0,3 3-1 15,-3 0 2-15,3 5 0 16,-3 5 1-16,0 1-5 16,0 6 1-16,2-1 0 15,-2 1 2-15,3-3-1 16,-3-2-1-16,3 0 1 16,-3-3-1-16,2 1-3 15,-2-3 2-15,3 0 1 16,-3 0 2-16,3 0-3 15,-3 0 0-15,2-2 1 16,-2 2 2-16,0 0-3 16,0-2 0-16,0 0 3 0,0-3 1 15,0 1 5 1,-2-3 5-16,-4-3-1 0,1 1 3 16,-6 0-6-16,-2-1-3 15,-5 1-1-15,-4 0-1 16,-1-3-13-16,-1-2-4 15,0-2-32-15,3-3-12 16,2-4-57-16,3-5-22 16,3 0 69-16,5-5 35 15</inkml:trace>
  <inkml:trace contextRef="#ctx0" brushRef="#br0" timeOffset="51732.88">11163 8476 184 0,'-6'11'71'0,"4"-8"-55"0,-1 4 31 16,1-5 9-16,-1 1-8 15,0-1-1-15,1 0-7 0,2-2-1 16,0 0-21-16,0-4-4 0,2-1 0 16,1-2 3-16,2-5 4 15,6-2-5-15,5-5 1 16,5 0-1-1,8-4-1-15,8-5-3 0,0-8-2 16,3-4-4-16,-3 0-1 16,-3 0-1-16,1 0 2 15,2 5-3-15,0 0 0 16,0-1-8-16,-3 1-2 16,-2 0-34-16,-3 2-13 15,-8 5 28-15,-5 9 15 0</inkml:trace>
  <inkml:trace contextRef="#ctx0" brushRef="#br0" timeOffset="52250.42">10382 7761 312 0,'-16'-5'118'0,"16"5"-92"0,-16-7 24 0,11 5 5 16,0-1-7-16,0 1-1 15,-1 0-15-15,6 2-8 16,0 2-13-16,6 3-1 0,-1 2 1 16,5 7 5-16,1 7 2 0,5 9-3 15,2 6 1-15,6 4-7 16,8 2-3-16,10 5-6 16,6 14 0-16,8 10-71 15,4 9-29-15,7 12 50 16,7 2 27-16</inkml:trace>
  <inkml:trace contextRef="#ctx0" brushRef="#br0" timeOffset="111172.96">18031 5461 280 0,'0'2'107'0,"0"-2"-83"0,-5 2 26 0,5-2 8 16,-3 0-2-16,1 0 1 15,-1 3-12-15,0-1-5 0,3 0-22 16,0 1 4-16,0-1 2 0,0 0-4 16,-2 5-1-16,-1 1-9 15,1 3-2-15,-1 1-4 16,0 9-1-16,1-4-1 15,2 16 1-15,0-8-2 16,0 8-1-16,0-4 1 16,2-1-1-16,1-5 0 15,0-1 0-15,-1-6 0 16,1-2 0-16,-1-2 0 16,1-7 0-16,0-1 0 15,-3-13 2-15,0 2-3 16,0-21-2-16,0 4 2 15,-3-9 2-15,0 5 0 0,1-5 2 16,-1 7-4 0,1 0 0-16,2 5 1 0,-3 2 0 15,3 3 0-15,0 2 2 16,0 2 1-16,-3 3 3 16,3 1-3-16,0 1 0 15,0 3 1-15,0-1 0 16,0 0-2-16,3 3-2 15,0 0-2-15,4-1 1 16,-1 1 1-16,7 2 0 16,0 0 0-16,8 0 0 15,-2 0 0-15,7-2 2 0,-2-1-3 16,3-2 0-16,-4 3 1 16,4-3 2-16,-6 1-3 15,3-1 0-15,-3 3 1 16,0 2 0-16,-5 0 0 15,0 2 0-15,-3 0 0 16,0 3 2-16,-2 0-1 16,-3-1-1-16,0 1 1 15,0 0 1-15,-3-3-3 16,0 3 0-16,1-3 3 16,-1 3 1-16,0 0-4 15,1 4-1-15,-4 1 1 16,1 4 2-16,-3-3-2 0,0 11 0 15,0-6 1-15,0 10 2 16,0-5-3-16,-3 7 0 16,3-4 1-16,-2 2 2 15,-1-5 1-15,-5 0 1 16,3-5 2-16,-6 3 1 16,1-5-3-16,-4 0-1 15,4-2 1-15,-6-5 2 16,3-2-5-16,-11-7-3 15,5-1-30-15,-7-6-14 16,5 2-40-16,2 0-16 16,3 2 54-16,0 7 25 15</inkml:trace>
  <inkml:trace contextRef="#ctx0" brushRef="#br0" timeOffset="111743.95">18042 6437 252 0,'0'0'96'0,"0"0"-75"0,0-3 45 0,0 3 15 0,0 0-14 16,0 0-1-16,-3 0-18 15,3 0-6-15,-2 7-23 16,-1-2 0-16,-2 11-1 15,-1-4-6-15,-4 14 1 16,2-5-6-16,-5 19 1 0,-6 28-3 16,-2-2 0-16,-3-2-3 15,0-5-2-15,-2-5-2 16,-3-5-1-16,0-2-34 16,0-5-12-16,2-4-95 15,11-14-39-15,3-6 95 16,2 1 45-16</inkml:trace>
  <inkml:trace contextRef="#ctx0" brushRef="#br0" timeOffset="112717.68">17507 7493 340 0,'3'-7'129'0,"-3"7"-100"0,3-5 20 15,-3 5 2-15,0-3-15 16,0 3-1-16,0 3-7 16,0-1-3-16,2 10-13 15,1-3-1-15,0 13 0 0,-1-4-6 16,1 13-3-16,0-5-1 15,2 7-1-15,-2-7 0 16,2 2 0-16,-2-5 0 16,2-4 2-16,-3-2-3 15,1-8 0-15,0-2 5 16,-1-9 2-16,1-1 0 0,-3-6 1 16,0 0-2-16,0-10 2 15,0 2-4-15,-3-11-2 16,1 5 0-16,-4-13 1 15,4 8-3-15,-3-3 0 16,-1 8 3-16,4 2 3 16,-1 2-2-16,0 2 0 15,3 6 1-15,0-1 2 16,0 3-1-16,3 1 0 16,0 1-1-16,2 0 0 15,0 0-2-15,6 0-2 16,-3 3 1-16,8-3 1 15,-3 2-1-15,13 0-1 16,-5 0 1-16,11 1-1 0,-5 1 0 16,2 1 2-16,-5 0-1 15,-1-1-1-15,-1 1 1 16,-4 2-1-16,-2 0 0 16,-3 0 0-16,-2 0 2 15,-1 2 3-15,-2 1-2 16,-2 4 0-16,-1 0-1 15,-3 9 1-15,1-2-2 16,0 12-1-16,-1-5 1 16,1 8 1-16,0-6-1 15,-1 5-1-15,1-7-2 0,0 5 1 16,-1-4 1-16,1 3 2 16,0-3-3-16,-1 1 0 15,1-4 1-15,-3 2 0 16,0-4 4-1,-3-1 5-15,1-2-5 0,-6-2 0 16,0-3 0-16,-13-4 0 16,5 0-24-16,-11-10-9 15,6 3-24-15,-3-8-6 16,6 3-114-16,7-2-49 16,3 2 114-16,8-7 56 15</inkml:trace>
  <inkml:trace contextRef="#ctx0" brushRef="#br0" timeOffset="113213.22">18762 6345 344 0,'-11'-10'129'0,"11"10"-100"0,-11-7 35 0,9 5 12 16,-4 0-19-16,4 2-5 15,-3 0-19-15,2 0-9 16,0 4-13-16,1 1-3 16,4 9 2-16,9 17 0 0,5 4 2 15,8 3-2-15,7 2 1 16,4 0-6-16,2 7-1 15,-3 12-2-15,-2 2-2 16,0-3 1-16,-1-3-1 0,1-8-11 16,-11-17-5-16,-2-4-34 15,7 5-13-15,-5-6-93 16,6 6-41-16,-6-7 103 16,3 4 50-16</inkml:trace>
  <inkml:trace contextRef="#ctx0" brushRef="#br0" timeOffset="114414.21">19156 7366 320 0,'-5'7'121'0,"5"-7"-95"15,-3 4 27-15,3-4 4 0,0 3-9 16,0-1-1-16,3 5-18 16,2 10-7-16,0 6-13 15,0 5-2-15,1-7 0 0,-4-2-3 16,6 7-1-16,6 9-3 0,-9-13-1 16,0-6 1-16,3 1 0 15,-3-3 0 1,1-3 2-16,-1 1 3 0,-2-7 2 15,-1 0 1-15,-2-8 0 16,0 1-7-16,-2-8 0 16,-1 1-1-16,-5-17 2 15,0 5-1-15,-3-12 2 16,4 5-2-16,-4-3-1 16,3 8-2-16,0-1 1 15,0 5 1-15,3 3 2 16,-3-3 1-16,5 7 3 15,1 3-1-15,2 2 0 16,0 0 3-16,2 0 3 16,-2 2-2-16,6-2 0 0,-1 2-5 15,5-2-1-15,-2 3-1 16,8-1-2-16,-3 0 1 16,9 3 1-16,-7-1 1 15,7 1 1-15,-4 0-5 16,3 2 1-16,8 2 0 15,-2 0 0-15,-3-2 0 16,-3 0 2-16,-3 3-1 16,1-3 2-16,-6 0-2 15,-2 0-1-15,-3 0 1 16,0 2 1-16,-3-2-1 0,0 3-1 16,-2-1 3-16,-1 0 0 15,-2 3-4 1,0-3 1-16,0 1 0 15,0 4 0-15,0-3 0 16,0 3 2-16,3 5-1 0,2 2-1 16,1 5 1-16,2 5-1 15,0 4 0-15,0 2 0 16,-1 1-3-16,1-3 0 16,0-2 4-16,0-2 1 15,-2-1-3-15,-1-4 1 16,0 0 0-16,0-5 0 15,-2-2 0-15,0-1 2 16,-1-1 1-16,1-3 1 0,-3 0 0 16,0-2 0-16,0-1 0 15,-3-1 0-15,1-1 0 16,-6 3 2-16,3-3-3 16,-11 3-2-16,2 0 0 15,-4-1 1-15,2-1-8 16,-5-3-3-16,2 0-33 15,-2-3-15-15,5 1-41 16,-2 2-16-16,2 0 59 16,0 14 29-16</inkml:trace>
  <inkml:trace contextRef="#ctx0" brushRef="#br0" timeOffset="118378.08">18471 8965 252 0,'0'-3'96'0,"0"1"-75"0,0-3 23 0,0 5 7 16,0 0-7-16,0 0 1 16,0 0-8-16,0-2-2 15,0 2-20 1,0 0 0-16,0 0 1 0,-3 0-4 0,0 2-2 15,1 3-3-15,-1 5-2 16,3 4-6-16,0 2 1 16,3 3 0-16,2 2 2 15,0 3-1-15,-2 1 2 16,2 1-2-16,-2 3 2 16,-1-1-4-16,-2 0-2 0,3-4 2 15,-3-6 0-15,3-4 1 16,-3-2 0-16,2-5 0 15,-2-4 0-15,0-6-3 16,0-4 2-16,0-5 1 16,-2-2 0-16,-1-2 2 15,0-3 1-15,-2-2-4 16,0 0 1-16,0 0 0 16,-1-1 0-16,1 4 0 15,2-1 0-15,1 0 0 16,-1 0 0-16,0 3 0 15,3 2 0-15,0-1 0 16,-2 4 2-16,2 1 1 16,0 3 1-16,0 3 0 15,0-1 2-15,2 0 1 0,-2 3 3 16,3-1-5-16,0 1-1 16,5 0-2-16,0 2 1 15,5-3-11-15,0 1-2 16,6 0 11-16,-1-1 6 15,1 1-2-15,-1-3-3 16,1-2-1-16,-3 3-1 16,-3-1 2-16,0 0 1 15,-2 3-1-15,-1-1-2 16,1 1 1-16,-3 2-1 16,0 0-3-16,0 0 2 15,-1 0 1-15,-1 0 2 16,-1 0-1-16,0 0 2 15,1 2-2-15,-1 3-1 16,0 2 1-16,-2 3 1 16,-1 1 1-16,1 3 3 0,0 1-3 15,-1-1-2-15,1 0 0 16,2 0-1-16,1-2-3 16,-1 2 2-16,0 0 1 15,1 2 2-15,-1 1-3 16,-3-1 0-16,1 1 1 15,-3 2 0-15,0-1 0 16,-3-1 2-16,1-3-1 16,-3 0 2-16,-1-2 4 0,-2-3 4 15,-2 1-2-15,-4-3 0 16,1-3-8-16,-3 1 0 16,1-3-21-16,-1-2-9 15,2-2-54-15,6 0-23 16,1-1 52-16,4-1 29 15</inkml:trace>
  <inkml:trace contextRef="#ctx0" brushRef="#br0" timeOffset="119176.22">19299 7998 188 0,'5'-7'71'0,"-2"5"-55"0,-1-3 28 0,-2 5 10 16,0-2-6-16,0-1 1 16,0 3-7-16,0 0-2 0,-2 3-22 15,-1-1 5-15,-2 0 1 0,-1 1-1 16,-2 4 0-16,1 0-3 16,-7 2-3-16,1 1-1 15,-3 2 3-15,-2 2-11 16,-3 2-2-16,-1 3-4 15,-1 4 1-15,1 6 0 16,1 1 3-16,0 3-3 16,3 0-2-16,-1-2 0 15,0 2 1-15,4-1-3 16,-7 4 0-16,4-1 1 0,-3 3 0 16,2-1 0-16,1 1 2 15,2-3-3-15,-3-2 0 16,3-2-4-16,1-5 1 15,1-5-14-15,4-2-3 16,2-8-62-16,0-1-25 16,3-6 55-16,5-4 27 15</inkml:trace>
  <inkml:trace contextRef="#ctx0" brushRef="#br0" timeOffset="119834.27">17949 7991 288 0,'-2'5'110'0,"2"-5"-86"0,0 2 18 0,0-2 1 16,0 0-8-16,0 0 0 15,0 0-5-15,0 0-1 16,2 3-16-16,1 1 3 0,2 1 4 16,3 2-5-16,3 2 2 0,2 1-1 15,3 2-1-15,2 4-3 16,1 3 0-16,2 7-5 16,0 7-2-16,0 2-2 15,-2 0-3-15,2 1 1 16,-5-1-1-16,0 0 0 15,-6 0 2-15,4 1-1 16,-6-1 2-16,2 0-4 16,-5-2 0-16,1-2-28 15,-4-5-10-15,-2-3-109 16,0-2-45-16,-5-7 97 0,2-4 49 16</inkml:trace>
  <inkml:trace contextRef="#ctx0" brushRef="#br0" timeOffset="120242.28">18105 8603 272 0,'0'16'104'0,"0"-16"-81"0,3 33 18 15,-3-28 2-15,3 9-6 16,-1-2 1-16,6 6-28 15,-2-1-12-15,7 2-1 16,-3-3 9-16,6-2 8 0,-2-2 0 16,4-10 2-16,8-4-3 15,-2-7 2-15,0-5-4 16,0-5-1-16,0-10-2 16,0-6 0-16,-3-5-62 15,-8 14-25-15,-2 5 39 0,4 2 20 16</inkml:trace>
  <inkml:trace contextRef="#ctx0" brushRef="#br0" timeOffset="120809.93">18759 8462 264 0,'-5'7'101'0,"5"-7"-78"16,-6 14 17-16,4-14 5 0,-1 9-15 0,-2 10-5 16,-1 7-8-16,4 2-1 15,-1 0-9-15,3 0-9 0,0-2-3 16,3-2 10-16,2-1 7 16,6 1 0-16,2-5 1 15,3-3 4-15,0 1 1 16,0-6-9-16,2-1-5 15,3-5-12-15,6-5-5 16,2-12-7-16,0-7-2 16,3-9-4-16,5-15-1 0,5-11 12 15,0-9 9-15</inkml:trace>
  <inkml:trace contextRef="#ctx0" brushRef="#br0" timeOffset="121426.07">19063 7097 340 0,'-2'8'126'0,"2"-1"-98"16,-3 7 6-16,3-7-4 0,0 5-26 15,3 2-6-15,5 2 0 16,2 1 0-16,6-1 2 16,5-2 0-16,3-2 2 0,2-5 8 15,1-5 3-15,-1-2 5 16,-2-4 3-16,-3-6 2 16,-5-6 1-16,0-5-7 15,-3-8 0-15,-2-4-8 16,-3-2-1-16,2-5-4 15,-2 3-1-15,-2 4-6 0,-1 4 0 16,0 6-89 0,-5 11-38-16,0 3 65 0,6 4 35 15</inkml:trace>
  <inkml:trace contextRef="#ctx0" brushRef="#br0" timeOffset="122025.19">17664 6916 252 0,'0'3'96'0,"0"-3"-75"0,-3 0 23 0,3 0 7 16,-3 0-9-16,1 0-3 15,2 2-15-15,0 0-7 16,0 5-10-16,0-2 6 0,0 5 6 16,0-1-1-16,0 7-1 15,0-1-7-15,2 13-2 16,-2-7-6-16,6 10-2 0,-4-6-2 16,9 1 0-16,13 5 2 15,10-10 0-15,8-14 0 16,6-23 0-16,15-27-137 15,19-30-61-15,19-18 99 16,0-46 49-16</inkml:trace>
  <inkml:trace contextRef="#ctx0" brushRef="#br0" timeOffset="145494.37">19902 8955 324 0,'-3'-9'121'0,"3"9"-95"0,-2-12 7 15,-1 10-3-15,3-3 7 0,0 1 9 16,0-1-11-16,0 2-3 16,0 3-19-16,0 0 3 0,0 5 2 15,0 0-6-15,0 14-2 16,0-3-1-16,3 12-1 16,-3-4-4-16,5 9-3 15,-2-7 0-15,2 7-1 16,0-8 0-1,0 1 0-15,1-4 0 0,-4-6 2 16,1-2 5-16,0-7 4 16,-3-2-4-16,0-8-2 15,0 1-2-15,-3-10 0 16,0 3-2-16,-2-12-1 16,2 4-2-16,-2-11 1 0,3 5 1 15,-4-8 0-15,4 5 0 16,-4 3 0-16,4 1 0 15,-1 6 2-15,0 2-1 16,1 2-1 0,-1 3-2-16,3 2 1 0,0 0 1 15,3 2 0-15,-1 0 0 16,9 1 0-16,-3-1 2 16,5 0 1-16,0 0-4 15,6 3 1-15,-6 0 0 16,6-1 0-16,-4 3 0 15,4-2 0-15,-3 2 0 0,2 0 2 16,-2 0-3 0,0 0 0-16,-3 0 1 15,3 0 2-15,-2 0-1 0,-1 0-1 16,-3 0 1-16,1 0 1 16,-1 0-3-16,1 0 0 15,-3 0 1-15,3 0 0 16,-3 0 0-16,-1 2 0 15,1-2 0-15,-2 5 0 16,-1 0 4-16,0 4 2 16,-2 1 0-16,0 4-1 15,-1-3-3-15,1 8 1 16,-1-5-2-16,1 8-1 16,0-4-2-16,2 6 1 15,-2-5-1-15,2 4 0 16,-2-4 2-16,-1 5 2 0,1-6 1 15,-3 4 1 1,0-4 2-16,-3 1 1 0,1-5 3 16,-9 0 4-16,3-2-6 15,-8-2 0-15,3-3-6 16,-8-7-4-16,5 0-28 16,-5-10-10-16,2 1-101 15,-2 2-45-15,3 0 96 16,-4 7 46-16</inkml:trace>
  <inkml:trace contextRef="#ctx0" brushRef="#br0" timeOffset="146800.41">19719 8019 72 0,'0'3'30'0,"0"-3"-24"0,0 0-1 0,0 0-2 15</inkml:trace>
  <inkml:trace contextRef="#ctx0" brushRef="#br0" timeOffset="148438.15">19659 7890 216 0,'0'0'82'0,"0"0"-64"0,0-2 40 16,0 2 12-16,0 0-14 0,0 0-3 15,2-3-10-15,-2 1-5 16,3 2-21-1,-1 0 5-15,1 0 2 0,0 0-1 0,2 5 0 16,0-1-8-16,6 8-2 16,-3-2-3-16,5 8 1 15,-2-4-4-15,7 10-2 16,-5-5-5-16,6 9-2 16,-3-4 1-16,2 13 2 15,-4-6 0-15,-4 9 2 16,1-7-7-16,-6 7 1 15,-2-7-17-15,-3 9-4 16,0-7-45-16,0 5-18 16,0-7-63-16,0-2-27 15,0-8 94-15</inkml:trace>
  <inkml:trace contextRef="#ctx0" brushRef="#br0" timeOffset="148752.12">19725 8386 324 0,'-6'10'123'0,"6"-10"-95"0,-2 11 36 0,2-11 9 15,0 8-19-15,0-4-4 16,0 6-23-16,0-1-6 15,2 7-13-15,1-4-3 16,5 7 1-16,0-2-3 16,2 4 0-16,-2-5-6 0,6 5-2 15,-4-4-31-15,9-3-14 16,-6-2 4-16,11-12 2 16,-6 0-2-16,17-24 2 15,-6 5-16-15,8-23-6 16,-8 9 35-16,5-19 18 15</inkml:trace>
  <inkml:trace contextRef="#ctx0" brushRef="#br0" timeOffset="149771.69">17431 7899 260 0,'-3'3'96'0,"-2"-3"-75"0,-3 5 47 15,3-3 16-15,-1 0-15 16,1 1-2-16,-6 1-22 16,-2 6-7-16,3-3-22 15,-1-3-1-15,-2 6 1 0,-3 2-2 16,3 2 2-16,2-3-5 16,-5 8 1-16,-2 12-5 15,-1 4 1-15,3 3-5 16,0 2 0-16,3 0 1 15,0-5 0-15,2 0-5 16,3-2 1-16,6 0 0 16,2-5 2-16,2 1-1 0,1-1 2 15,0 2 0-15,2 1 1 16,3 0 0-16,0-1 0 16,0-2-2-16,2 1-2 15,1-4 3-15,0-1 0 16,2-5-1-16,0 0-2 15,0-3 1-15,3 0-1 16,0-1 0-16,3-1 0 16,-1-3 0-16,3 1 0 15,0 0 0-15,1 0 0 0,-1-3-3 16,0 1 0-16,0-1 2 16,-2 0 2-16,-1 1 0 15,1-3-1-15,-3 0 1 16,2 0 1-16,1 0-3 15,-1-2 0 1,1-1 1-16,2 1 0 0,0 2 0 16,0-2 0-16,0 0 0 15,0-1 2-15,-2 1-3 16,-1 0 0-16,1-3-4 16,0 0 1-16,-1 1-3 15,1 1 2-15,-1 1-2 0,-2 2 2 16,0 0-43-1,-3 0-21-15,0-2 36 0,3-3 16 16</inkml:trace>
  <inkml:trace contextRef="#ctx0" brushRef="#br0" timeOffset="150372.19">17886 8708 392 0,'-3'-2'145'0,"3"2"-112"0,-2 0 30 15,2 0 7-15,0 0-20 16,0 0-4-16,0 2-16 16,0 1-6-16,2 2-14 15,1-1-2-15,2 1-1 0,0 2-1 0,3 0-1 16,0 0-3-16,3 3-2 16,2-1 1-16,6 0 1 15,2 1-1-15,3-3-1 16,2 2-2-16,1-2 1 15,-4 0 3-15,1 3 1 16,-3-1-4-16,-2 1 1 16,-6 1 2-16,-2 1 1 15,-3 2-1-15,-3 3-2 16,-5 4 1-16,-3 2-1 0,-7 3 0 16,-6 0 0-16,-3 0-55 15,-5-3-23-15,1 3 37 16,-1 5 20-16</inkml:trace>
  <inkml:trace contextRef="#ctx0" brushRef="#br0" timeOffset="160853.49">18055 7587 328 0,'-16'7'123'0,"11"-5"-95"0,5 5-138 16,3-5-68-16,2-2 87 15,0-7 48-15</inkml:trace>
  <inkml:trace contextRef="#ctx0" brushRef="#br0" timeOffset="161364.54">18881 7464 28 0,'18'10'11'0,"-23"-6"-9"0</inkml:trace>
  <inkml:trace contextRef="#ctx0" brushRef="#br0" timeOffset="165384.93">17222 7688 124 0,'0'7'46'0,"0"-2"-35"0,-6 2 14 0,4-5 4 15,-1 3 1-15,0-3 2 16,3-2-4-16,3 0 0 16,2-2-16-16,3-3 0 0,3 0-1 15,0-2-6-15,-1 0-1 16,-2 0 4-16,-3 5 3 15,-2 2-2-15,-3 2 0 0,-5 3-5 16,-3 2-1 0,-3 0-6-16,1 0-2 0,-1-2-14 15,0-5-3-15,3-3-6 16,1 1-2-16,-1-3 11 16,2-2 6-16,-2 0 11 15,3 5 6-15,5 2-62 16,-3 0-27-1,-4 4 43-15</inkml:trace>
  <inkml:trace contextRef="#ctx0" brushRef="#br0" timeOffset="-198890.78">8842 9663 260 0,'3'3'96'0,"-6"-1"-75"0,3 5 32 0,-2-2 8 0,-4 2-7 16,1 5-2-16,-3 2-10 15,0 0-3-15,-2 2-22 16,-6 5-1-16,-3 5-2 0,-2 0-1 16,0 5 2-16,2-1-6 15,-2 1-3-15,3-3-8 16,-3 0-3-16,2 1-47 16,-2-1-20-16,5 0 37 15,0 0 17-15</inkml:trace>
  <inkml:trace contextRef="#ctx0" brushRef="#br0" timeOffset="-198497.81">8385 10096 288 0,'-3'7'107'0,"3"-5"-83"0,0 6 28 0,0-6 9 15,0 0-19-15,0 5-6 0,0 0-10 16,3 3-5-1,-1 2-11-15,-2 2 0 0,3 2 3 16,0 3-7-16,-1 0-3 0,4 0-5 16,1-3 1-16,4-2 1 15,2-2 2-15,6-5-3 16,2-5 0-16,5-4-1 16,1-3 0-16,-1-4-40 15,-2-1-19-15,3 3 31 16,-4 3 14-16</inkml:trace>
  <inkml:trace contextRef="#ctx0" brushRef="#br0" timeOffset="-197837.28">8120 10828 216 0,'-3'9'82'0,"-2"-4"-64"0,0 6 35 0,2-4 11 0,-2 3-20 16,0 2-5-16,-1 4-14 16,4 1-4-16,-1 1-12 15,0 1-5-15,3-2-3 0,0-1-8 16,0-2 0-16,0-4 12 16,0-3 6-16,0-3 1 0,0-4 3 15,0-4-4-15,0-6-1 16,3-2-4-16,0-4 1 15,2-3-4-15,0 0-2 16,1 1 2-16,1 1 0 16,1 3 1-16,0 2 0 15,0 5 6-15,3 2 4 16,-1 8-3-16,-2 4 1 16,3 9-3-16,-3 8 0 15,2 4-5-15,-2 7-3 16,0-2-29-16,3-4-11 0,0-8-74 15,-1-7-29 1,1-7 74-16,2-7 35 16</inkml:trace>
  <inkml:trace contextRef="#ctx0" brushRef="#br0" timeOffset="-197496.76">8321 10912 340 0,'-5'14'126'0,"0"-7"-98"0,2 5 12 16,0-7 0-16,1 4-13 15,-1 3-3-15,3 4-14 16,0 3-4-16,0 2-4 16,5-2-4-16,1-5 1 0,1-4-4 0,1-10 1 15,3-7 2 1,0-7 1-16,-1-5 1 15,3-5 0-15,1 1-3 0,-4-3 2 16,1 0 1 0,-1 2 2-16,1 6-1 0,0 4-1 15,-1 4 1-15,-2 8-1 16,0 6 2-16,-3 11 3 16,1 6-4-16,-4 5-1 15,4 4-46-15,-1-2-20 16,3-4 34-16,2-12 16 15</inkml:trace>
  <inkml:trace contextRef="#ctx0" brushRef="#br0" timeOffset="-197314.76">8607 10682 300 0,'-3'-7'112'0,"1"2"-87"0,-1 3 18 15,3 2 0-15</inkml:trace>
  <inkml:trace contextRef="#ctx0" brushRef="#br0" timeOffset="-197224.72">8599 10682 578 0,'3'23'35'0,"-1"12"-19"15,4 5-10-15,-1 5-5 0,0 0-4 16,0-3 0-16,3-4-89 0,0-10-37 15,3-9 62-15,2-7 33 16</inkml:trace>
  <inkml:trace contextRef="#ctx0" brushRef="#br0" timeOffset="-197054.75">8744 10726 332 0,'-2'31'123'0,"-1"-12"-95"0,1 11 14 0,2-13 1 16,0 6-28-16,0 3-10 15,2 5-4-15,3-1-2 16</inkml:trace>
  <inkml:trace contextRef="#ctx0" brushRef="#br0" timeOffset="-196567.07">9554 9772 320 0,'-3'0'121'16,"6"0"-95"-16,0 2 14 0,-1-2-1 0,4 2-12 16,2 3-3-16,5 2-10 15,3 2-1-15,2 8-8 16,1 4-1-16,-1 10 0 0,1 13-2 15,-1 6-2-15,1 1-8 16,-3 1-5-16,-6-5-26 16,1-4-10-16,-3-3 25 15,0-5 12-15</inkml:trace>
  <inkml:trace contextRef="#ctx0" brushRef="#br0" timeOffset="-196262.07">9657 10268 304 0,'6'7'115'0,"-6"-2"-89"0,8 6 5 0,-3-6-1 15,0 7-17-15,3 4-4 16,3 3-6-16,2 0 0 16,0-3-2-16,3-6-3 0,2-6 1 15,4-6-1-15,1-7 0 0,4-10 4 16,-1-5 1-16,1 1-34 16,-1-1-14-16,-2 3 22 15,-5 7 11-15</inkml:trace>
  <inkml:trace contextRef="#ctx0" brushRef="#br0" timeOffset="-195736.63">9554 10973 168 0,'0'19'66'0,"-3"-5"-52"0,3 10 17 0,0-12 2 16,3 4-10-16,0 3 0 15,-1 0-1-15,4-5 1 0,-1-3-12 16,-2-1 9-16,-1-5 6 0,1-5 6 16,-3-3 3-16,0-4-6 15,-3-5-1-15,1-4-11 16,-1-5-3-16,0-3-10 15,3 1-3-15,3-1 1 16,0 3 1 0,-1 5-4-16,4 2 1 0,1 4 6 15,4 5 4-15,2 5 1 16,-2 10 1-16,2 6-6 16,0 12-2-16,1 10-42 15,1 0-19-15,-1-8-73 16,-1-9-31-16,0-9 81 15</inkml:trace>
  <inkml:trace contextRef="#ctx0" brushRef="#br0" timeOffset="-195395.49">9766 11002 324 0,'-3'16'121'0,"3"-7"-95"0,0 13 9 0,0-11-1 16,0 6-16-16,3-1 0 15,2 1-19-15,3-6-9 16,0-3 5-16,3-6 6 0,2-7 7 0,0-7-15 16,0-4-7-16,-2-5 4 15,-1-3 3 1,-2 1 5-16,0-3 1 0,0 0 5 15,0 5 2-15,0 4 6 16,-3 6 3-16,1 4 0 16,2 7 4-16,0 9-7 15,-1 5-2-15,1 5-5 16,0 4-4-16,3 3-27 16,0 0-12-16,-1-5 19 15,3-4 9-15</inkml:trace>
  <inkml:trace contextRef="#ctx0" brushRef="#br0" timeOffset="-195150.97">10062 10724 324 0,'-5'-2'121'0,"5"2"-95"0,-3 0 18 0,3 2 0 16,0 3-18-16,0 6-4 16,3 6-11-16,-1 6-3 15,4 6-4-15,-1 4-5 0,0 2-2 0,1 3-82 16,2-1-37-16,2-4 61 16,3-7 30-16</inkml:trace>
  <inkml:trace contextRef="#ctx0" brushRef="#br0" timeOffset="-194964.36">10189 10595 344 0,'-3'16'129'0,"1"3"-100"0,2 21 22 15,0-14 3-15,0 16-23 16,0 10-7-16,0 11-50 15,2 17-22-15,6 7 24 16,6 17 9-16,-9-5 10 0</inkml:trace>
  <inkml:trace contextRef="#ctx0" brushRef="#br0" timeOffset="-99004.91">13010 5329 172 0,'5'-14'66'0,"-5"7"-52"0,0-3 41 0,-3 6 16 15,1-1-1 1,-1-2 3-16,0 2-14 0,-2 0-6 16,0 1-30-16,-1 1 10 0,-2 1 5 15,1 2-9-15,-4 0-5 16,3 5-9 0,-3-1-2-16,1 6-4 0,-3 2 0 15,5 2-5-15,-6 2-1 16,6 1-1-16,1 1 1 15,1-1-2 1,4-1-1-16,4-2 1 0,1 1-1 16,2-4-3-16,0 1 0 15,3 0 2-15,0 0 2 16,0-1 0-16,-2 4-1 16,-1-4 1-16,0 3-1 0,0 0 0 15,-2-2 0-15,-3 0 0 16,0-3 0-1,0-2 0-15,0-2 2 0,0-2-3 16,0-3-2-16,0 0-3 16,0 0 1-16,0 0 3 15,0 2 1-15,0 3 1 16,-3 2 0-16,1 4 0 16,-3 4 0-16,2 3 0 15,-2 3 0-15,2 1 0 16,-2-1 2-16,2 0-1 15,-2-2-1-15,5 0-2 16,-3-1 1-16,6-1 1 16,-3-1 0-16,2 1-3 15,-2-1 2-15,3-2 1 16,0 1 0-16,2-6-25 0,3 0-8 16,2-4-56-16,9-5-25 15,7-7 60-15,6-5 27 16</inkml:trace>
  <inkml:trace contextRef="#ctx0" brushRef="#br0" timeOffset="-98033.84">10732 5715 332 0,'2'-3'126'0,"-2"-1"-98"0,0-4 19 0,0 4 0 16,3-3-21-16,2-5-4 15,0-2-14-15,3-3-5 0,3-1-2 16,-1-4-1-16,1 1 0 15,0 5 2-15,-1 2 3 16,-2 4 9-16,-3 8 5 0,1 7 2 16,-4 9 2-16,-2 9-11 15,3 15-2-15,2 7-26 16,6-3-11-16,5-4 13 16,5-10 6-16</inkml:trace>
  <inkml:trace contextRef="#ctx0" brushRef="#br0" timeOffset="-97462.66">13224 5729 316 0,'8'-5'118'0,"-3"-4"-92"15,6-13 13-15,-6 6-2 0,3-5-9 16,5-5 0-16,0-2-6 16,3-3-4-16,3 1-10 15,-3-1 4-15,0 5 1 0,-3 7 2 16,-3 5 1-16,1 12 5 16,-3 9-8-16,-3 9 0 15,0 10-5-15,-2 12-3 16,0 4-5-16,2 1 0 15,3-6-71-15,3-6-29 16,4-12 48-16,7-8 26 16</inkml:trace>
  <inkml:trace contextRef="#ctx0" brushRef="#br0" timeOffset="-96713.65">13629 5327 304 0,'2'2'112'0,"1"-4"-87"0,2-6 26 16,-2 4 6-16,0-1-14 16,-1 0-2-16,6-4-15 15,-3 2-6-15,6 0-11 16,8-3-2-16,-1 6 3 0,-2 4 3 0,-3 2 4 16,-2 7-3-16,-3 6 2 15,-3 6 0 1,-2 2-1-16,-3 3-5 15,-3 0-4-15,0-2-1 0,1-1-1 16,-1 1-2-16,0-6-2 16,3-1 1-16,0-1-1 15,3-2 0-15,0-2 0 16,2 0 0-16,0-3 0 16,3 1-3-16,0-6 0 15,3-1-1-15,-3-3 3 16,0-3 0-16,-3-1 3 15,0 1-3-15,-2-1 0 0,-1-1 1 16,-4 0 2 0,2 5-1-16,-5-2-1 0,-1 2 1 15,-2 0-1-15,0 2 0 16,0 3 2-16,1 2-1 16,-1 2-1-16,0 3 1 15,2-2-1-15,4-1-3 16,2 3 2-16,0 0 1 15,2 2 2-15,6 7-3 16,3-2 0-16,-1-1 1 16,1 1 0-16,0 0 0 15,-3-2 2-15,-3-1-1 16,-3 0-1-16,-2-1 1 16,-2-1 1-16,-1-3 3 15,-5 1 2-15,-2-2-1 0,-4-3-1 16,-1-3-3-16,1-1 1 15,1-1-51-15,-5-2-19 16,-12 10 33-16,-1 8 17 16</inkml:trace>
  <inkml:trace contextRef="#ctx0" brushRef="#br0" timeOffset="-88004.84">13375 7128 284 0,'0'0'107'0,"-3"0"-83"0,3 0 24 0,0 0 6 0,0 0 1 16,0 0 1-16,0 0-13 15,0 0-6-15,-3-2-21 16,3 2 1-16,-5-3 3 0,0 3-2 16,0 0 1-16,-3 0-1 15,0 3-2-15,0-1-6 16,0 3-2-16,-3 2-2 16,1 2-1-16,-1 1-3 15,0 1 1-15,4 1 0 16,-1 0 1-16,0 0-5 15,0-1 1-15,2 1-2 16,4 2 0-16,-1-2 0 16,6 2 0-16,-1 0 2 15,4 0 2-15,2 0-1 16,0-2-1-16,2-2 1 0,1-1-1 16,-1-2 0-16,-2 0 0 15,0 0 0-15,0 0 0 16,-3 0 0-16,1 3 0 15,-4-3 0-15,-2 0 2 16,0 0-1-16,0 0-1 16,-2-2 1-16,-4-1-1 15,1 1-3-15,0 2 2 16,-3 3 1-16,0 1 0 0,0 6 0 16,0 4 0-16,0 5 0 15,0 0 2-15,0-3-3 16,3 3 0-16,2-2 1 15,3-3 0-15,3-5-5 16,2-2 1-16,1-2-5 16,2 0 1-16,-1 0-5 15,1-1 1-15,0 3-5 16,0 1-2-16,3-4-9 16,2-1-5-16,6-6-13 15,7-4-6-15,3-4 19 16,0-3 9-16</inkml:trace>
  <inkml:trace contextRef="#ctx0" brushRef="#br0" timeOffset="-87265.02">9837 7424 248 0,'-2'-4'93'0,"-1"-6"-72"0,0 1 31 0,3 4 12 16,0 0-14-16,0 1-2 16,0-1-12-16,3-2-5 15,0 0-17-15,2 0-2 0,0 0-1 16,0-3-6-16,3 1-1 16,0 2-2-16,0 0 1 15,3 2-2-15,-3 3 2 16,0 4 2-16,-3 5 2 0,0 3-1 15,-2 1-1-15,2 4-3 16,-5 1 1-16,3 0-2 16,0-1 2-1,4-1-4-15,1-3 0 0,6-4-6 16,2-4-3-16,2-3-69 16,3-5-32-16,6-2 56 15,4 2 30-15</inkml:trace>
  <inkml:trace contextRef="#ctx0" brushRef="#br0" timeOffset="-86413.02">11917 7542 288 0,'-5'0'107'0,"2"-2"-83"0,3-3 24 0,0 0 4 16,3-2-5-16,-1 0-1 16,3-2-19-16,1-1-8 15,2 1-12-15,2-1-5 0,1 3 1 16,-1 0-2-16,1 3-1 16,0 1 1-16,-3 3 1 15,0 5 1-15,-6 2 3 0,-2 2-5 16,0 6-1-16,-2-1 0 15,-1 0 2 1,0 0-1-16,1 0-1 0,-1-5-2 16,3 1 1-1,3-3-1-15,-1-2-2 0,4-1-2 16,1-1 1-16,4-1 1 16,0 0 2-16,-1 3 1 15,1 0 1-15,-3-1 0 16,2 4 0-16,-2-1-3 15,0 2 2-15,-5 0 1 16,-1 1 0-16,-2-3 0 16,-2 0 2-16,-6-5-3 15,-3 1 0-15,-2-3-52 16,-3-3-22-16,0-1 38 16,3-8 20-16</inkml:trace>
  <inkml:trace contextRef="#ctx0" brushRef="#br0" timeOffset="-85813.01">13520 7323 240 0,'3'-4'90'0,"2"-8"-70"0,3 0 35 0,-3 5 9 15,6-2-13-15,2-1-5 16,3 1-15-16,0 2-5 15,-3 2-15-15,-2 3 2 0,-1 4 1 16,1 5 4-16,-3 2 3 16,-3 1-5-16,0 4 1 15,-2 2-10-15,-3 1-4 16,0 4-2-16,-3 3 1 16,1 4-1-16,-4 5 2 15,1 0-4-15,-3 0 0 16,6-3-1-16,-4-2 0 15,6-4 2-15,0-3 0 16,3-7-7-16,2-2 0 0,6-5-39 16,5-5-17-1,2-2 33-15,9-4 17 0</inkml:trace>
  <inkml:trace contextRef="#ctx0" brushRef="#br0" timeOffset="-85614.02">13959 7568 300 0,'-8'12'112'0,"3"-5"-87"16,3 4 40-16,-1-6 10 0,0 5-35 0,1 1-11 15,4 6-72-15,1 2-29 16,2-1 36-1,6 4 17-15,5-4 15 0</inkml:trace>
  <inkml:trace contextRef="#ctx0" brushRef="#br0" timeOffset="-85091.69">14094 7328 380 0,'-5'-12'143'0,"8"10"-112"0,2-8 23 16,-2 6 3-16,5 1-22 16,2 1-5-16,3 0-12 15,3 2-1-15,0 0-10 16,3 0-2-16,-6 2-1 0,0 3-5 15,3 4 1 1,-8 1 2-16,0 1-3 16,-5 3 0-16,-3 1-1 15,-6-1 0-15,1 2 0 16,-3 1 0-16,0-1 0 16,0-2-2-16,5 0 3 0,1-2 0 15,4-3 1-15,4-2 2 16,4-2-1-16,-2 0-1 15,8-3-2-15,-5 1 1 16,5 1 1 0,0 6-5-16,-3 4-1 15,-3 2-4-15,-2 1 1 16,-2-1 3-16,-4 1 3 16,1-1 8-16,-6-2 5 15,-2 0 1-15,-8-2 3 16,-1-5-7-16,-4-2-2 15,-3-7-54-15,0-3-22 16,-1-2 36-16,9-3 17 16</inkml:trace>
  <inkml:trace contextRef="#ctx0" brushRef="#br0" timeOffset="-84337.08">14396 7199 280 0,'0'-5'107'0,"0"3"-83"0,3-3 30 0,-1 2 11 15,1 1-20-15,5 2-5 16,2 0-10-16,6 5-5 16,3 2-13-1,5 0-3-15,-1 0-2 0,1 0-1 0,-5 0-1 16,-1 0-1-16,-4 0 2 16,-1 3 8-16,-5 4 5 15,0 2-5-15,-6 3-1 16,4 0-7-16,-6-3-2 15,5 1-4-15,-2-3-1 16,2 0 1-16,-3-2 2 0,4-3-3 16,-4 1 0-16,4-1 1 15,-4-2 2-15,4 0-1 16,-1-2-1-16,3-3-4 16,2-2-2-1,-2-2 0-15,0-1 2 16,-5 1 2-16,0 2 1 15,-3 2 1-15,0 3 4 16,-6 2 2-16,4 3 0 16,-6-1 1-16,2 3-4 15,-2-3-2-15,3 1 0 16,-3-1 1-16,6 0 1 16,-4 1 1-16,9-1-5 15,-3 3-1-15,5 0 1 16,-5-1 2-16,6 4 2 0,-6-1 1 15,5 2 2-15,-5-2 1 16,2 0-3-16,1 1-3 16,2-4 0-16,-2-1-1 15,2-1-3-15,-2 0 2 16,0-1 3-16,-3-4 1 16,0 3-1-16,-6 0-2 15,4 0 1-15,-9 0-1 16,1 1-3-16,-9-1 0 15,1 0-34-15,-6-3-12 16,-3-1 24-16,3-1 13 16</inkml:trace>
  <inkml:trace contextRef="#ctx0" brushRef="#br0" timeOffset="-81969.6">9673 9014 260 0,'0'3'99'0,"0"-6"-77"0,0 6 20 16,0-3 3-16,0 0-17 0,0 2-3 15,0 5-9-15,0 2-2 16,3 6-8-16,-1 3 5 0,4 6 4 16,-1-3-7-16,0 0-2 15,1-4-2-15,2-6 0 16,2-6-5-16,1-3 1 15,-1-4-2-15,1-5 0 16,-1-2 0-16,1-3 0 16,-3-2 2-16,0 2 0 15,-3 0-3-15,1 5 2 16,-1 5 3-16,0 7 3 16,0 4 7-16,1 5 4 15,2 3-2-15,0 4 0 0,2 2-13 16,3 5-3-16,3 5-171 15,8 3-75 1,8 4 124-16</inkml:trace>
  <inkml:trace contextRef="#ctx0" brushRef="#br0" timeOffset="-81065.57">11343 9057 312 0,'0'4'118'0,"-3"1"-92"0,0 0 13 0,3-3 0 16,0 3-8-16,0 4 2 15,0 1-13-15,3-1-2 16,0 0-10-16,-1 1-5 0,4-3-2 16,-1-2-1-16,0-1 0 15,3 1-3-15,0-3 2 16,0 1 1-16,0-1 2 0,3 0-1 15,-1 1-1-15,1-1 1 16,-1 0-1-16,-2 3 0 16,0 0 0-16,0 2 0 15,-3 0 2 1,1 2-3-16,-1 3-2 16,-5 0 6-16,3 2 3 0,-3-2 3 15,0-1 5-15,-3 1-8 16,-2 0-1-16,-1 0-3 15,-2-3-2-15,-2-4-17 16,-3-7-6-16,-1-8-53 16,-1-4-20-16,-4-5 49 15,0-2 24-15</inkml:trace>
  <inkml:trace contextRef="#ctx0" brushRef="#br0" timeOffset="-80901.58">11282 9071 244 0,'13'-7'90'0,"-8"4"-70"0,9 1 41 0,-9 0 13 16,5-1-18-16,4 1-8 15,-1 0-25-15,5-3-10 16,4-5-8-16,1-4-87 0,7-2-40 16,4-3 62-16,3 0 29 15</inkml:trace>
  <inkml:trace contextRef="#ctx0" brushRef="#br0" timeOffset="-80137.32">13166 9125 252 0,'2'9'93'0,"-4"-4"-72"0,2 4 36 16,0-4 12-16,-3 2-15 15,3 5-4-15,0 2-16 16,0 7-6-16,3 5-16 16,5 2-5-16,0 3-1 0,2-3-3 15,1 0 0-15,2-4-3 16,0-5-1-16,3-5-1 16,0-5 0-16,0-2 0 15,-3-7 0-15,0-2 0 0,-2-8 0 16,-1-1 0-1,-2-6 0-15,-2-4 6 0,-6-3 2 16,-3 1 2-16,-2 2 2 16,-1 2-5-16,-2 5-1 15,1 7-4-15,-4 7-1 16,0 9-26-16,1 8-11 16,-1 1-45-16,1 4-17 15,-1-6 50-15,3-2 26 16</inkml:trace>
  <inkml:trace contextRef="#ctx0" brushRef="#br0" timeOffset="-79309.29">14303 8925 312 0,'-5'-19'118'0,"5"19"-92"0,-10-14 35 0,4 9 8 15,-2 1-12-15,0 1-3 16,-8 3-16-16,1 5-6 15,-4 2-18-15,3 5-2 0,-2 4 1 16,2 3-5-16,3 2-2 0,2-2-3 16,3 0 0-16,3 0-2 15,2-3 2-15,3 1-2 16,3-1-1-16,2 0-2 16,0 1 1-16,9-3-1 15,-1-2 0-15,5 0 0 16,1-3 0-16,2-2 2 15,-5-2 0-15,-3 2-5 16,-2 0 3 0,-9 0 3-16,1 0 0 15,-8 2 2-15,2 1-2 16,-5-3-1-16,0 0 1 16,0-2 1-16,3-3-3 15,0 0-2-15,5 1 2 0,0-1 0 16,5 5-2-1,3 2 0-15,-3 6 2 16,3 3 0-16,-5 4 3 16,2-1-1-16,-5 2 2 15,3-2-2-15,-6-2 2 16,6 0-2-16,-6 0 2 16,0 0-2-16,-2-1-1 15,5 4 1-15,-3-1-1 16,3 0-3-16,0 0 2 15,3 0 1-15,0-4 0 16,5-6-22-16,2-6-8 16,6-7-102-16,5-5-43 15,6 0 88-15,2-3 44 16</inkml:trace>
  <inkml:trace contextRef="#ctx0" brushRef="#br0" timeOffset="-74028.25">14563 9042 228 0,'2'-7'88'0,"-2"5"-69"0,0 2 33 15,0 0 8-15,0 0-8 16,-2 0-1-16,-1 2-14 15,-2 1-3-15,2-1-19 16,3 0-2-16,0 1 0 0,0 2-3 16,0-1 2-16,0 3-5 15,0 0-2-15,0 3 0 16,0 4-1-16,0 0 2 0,0 2 3 16,0 3-2-1,-3 2-2-15,3-2-5 16,0 0 0-16,3-3 0 0,0-1 0 15,5-4-3-15,0 1 2 16,2-2-1-16,1-3-2 16,5-3 3-1,-3 1 2-15,0-5-22 0,0-2-11 16,3-5-58-16,-3-3-27 16,1-2 61-16,2 3 28 15</inkml:trace>
  <inkml:trace contextRef="#ctx0" brushRef="#br0" timeOffset="-73721.68">14761 9099 368 0,'-3'0'140'0,"1"0"-109"0,-1 5 16 16,1-5-2-16,-1 4-19 15,3 3-4-15,-3 0-9 16,3 3-1-16,0 4-7 16,0 0 4-16,0 5 1 0,3 4-5 15,-3 6-1-15,0-1-4 0,0 0-3 16,0-2-47-16,0-3-19 15,3-1 35-15,-1-4 17 16</inkml:trace>
  <inkml:trace contextRef="#ctx0" brushRef="#br0" timeOffset="-73435.69">14904 9351 208 0,'5'-10'77'0,"-5"8"-60"0,0 2 43 0,0 0 19 0,0 2-15 15,0 5-2-15,-2 3-15 16,-1 1-5-16,-2 3-24 16,-1 3-61-16,-2 6-29 0,-5 10 38 15,-16-11 19-15</inkml:trace>
  <inkml:trace contextRef="#ctx0" brushRef="#br0" timeOffset="-69971.82">15187 9014 296 0,'-3'-4'110'0,"1"6"-86"0,-1 3 22 16,0-3 4-16,3 3-3 15,0 2 2-15,-2 2-16 16,-1 3-6-16,1-3-15 16,-1 3-1-16,0 0 0 0,3 0-2 0,-2-1 0 15,2 3-1-15,-3 1 0 16,0 1-7-16,1 5 0 16,-1 3-1-16,0-1 0 15,1 1 2-15,-1-5 1 16,3-5-4-16,0-3 1 15,3-4-2-15,2-4 0 16,3-6-5-16,0-4 0 16,2-2 9-16,1 2 8 15,2 0-4-15,1 0-3 16,-1 2-2-16,0 3-1 16,0 2-3-16,0 0 2 15,1 2 1-15,-4 0 0 0,4 3-5 16,-4 2 1-16,1 3 2 15,-3-1 1 1,0 3-2-16,-3 4 0 0,0 1-1 16,-5-1 3-1,0-2 0-15,-3 0 3 0,1 1-1 16,-6-4-1-16,0-1 3 16,-5-1 0-16,0-2-4 15,-3-2-1-15,-3-3-8 16,1-2-4-16,-1-4-50 15,3-6-20-15,0-4 41 16,6-7 21-16</inkml:trace>
  <inkml:trace contextRef="#ctx0" brushRef="#br0" timeOffset="-69703.3">15174 9061 288 0,'-5'3'110'0,"5"-8"-86"0,0 3 20 0,0-3 2 15,0 0-13-15,2-2-2 16,1-2-12-16,2-1-1 16,3 1-11-16,3 2 0 0,2 2 3 15,3 3-2-15,5 2 1 0,3 0-5 16,2 2-1-16,3 0-6 15,0-2-2 1,1 0-117-16,1-2-53 0,4-3 89 16,-1 3 45-16</inkml:trace>
  <inkml:trace contextRef="#ctx0" brushRef="#br0" timeOffset="-69402.3">15597 9353 336 0,'-8'21'126'0,"6"-9"-98"0,-4 7 19 0,1-10 0 15,-3 5-19-15,0 5-3 16,0 4-24-16,0 1-8 16,0 2 3-16,0 0 1 0,0 4 5 15</inkml:trace>
  <inkml:trace contextRef="#ctx0" brushRef="#br0" timeOffset="-58713.91">15878 9111 232 0,'0'-3'88'0,"0"-1"-69"0,0 4 30 0,0 0 11 15,0 0-7-15,0 0 1 16,-3 2-13-16,-2 0-5 16,2 3-20-16,0 0 5 0,1-1 6 15,-1 1-6-15,0 0 0 16,1 2-8-16,-1 2 0 0,3 3-2 15,0 7 1-15,0 9-4 16,0 7-3-16,0 3-2 16,3-3-3-1,2-4 3-15,0-3 0 16,3-2-4-16,3-5-1 0,5-2 1 16,2-5 0-16,3-2 1 15,1-3 0-15,1-2 0 16,-1-4 0-16,1-6-3 15,-1-4 2-15,-1-7 1 16,-5-2 0-16,-3-6 0 16,-3-3 0-16,1-4 0 15,-6 3 2-15,-2 3-3 16,-6 2 0-16,-2 4 3 0,-11 3 1 16,-2 5-4-16,-3 4 1 15,-1 5 0-15,1 0 0 16,0 2-27-16,5 3-9 15,6 0-79-15,4-3-35 16,9 3 78-16,5 0 36 16</inkml:trace>
  <inkml:trace contextRef="#ctx0" brushRef="#br0" timeOffset="-57871.63">16248 8974 324 0,'-8'12'123'0,"5"-10"-95"15,1 3 25-15,-1-3 4 0,3 1-14 0,0-3-2 16,3 0-12 0,2 0-6-16,3 0-13 0,5-3-2 0,3 1 2 15,5 2-4-15,0 0 2 16,6 0-5-16,-3 0 0 15,0 2-1-15,-3 1-2 16,-3-1 1-16,-2 3-1 16,-3 0 2-16,-5 4 1 15,0 5 1-15,-5 5 0 16,0 4 0-16,-6 6 0 16,3-1-5-16,-5 0-1 15,5-2 3-15,-3 0 1 16,3-3-5-16,0-2 0 0,3-2 3 15,-1-5 2-15,4-2 0 16,-4 0-2-16,3-3 1 16,-2-2 1-16,2-2-3 15,1 0 0-15,2-8 3 16,0-4-3 0,0-2 0-16,-1-3 1 15,-4 5 0-15,0 0 0 16,-1 0 2-16,1-2-1 15,-6 4 2-15,3 5 4 16,-5 2 4-16,0 3-4 16,-3 2-2-16,0 2 0 15,3 1-1-15,2-1-2 16,-2 1-2-16,2-1-2 16,3 0 1-16,0 1-1 0,0-1 0 15,3 3 2-15,-3 0 2 16,2 2-3-16,1 2 0 15,0 1 1-15,-1-1 0 16,1 1 0-16,0-3 2 16,-1-2-3-1,-2-3 0-15,0-2 3 0,0 0 3 16,0-2-2-16,-2-3 0 16,-4 3 1-16,-2-3 0 15,-2 1-22-15,-14 1-8 16,-13 6 11-16,-8 9 7 15</inkml:trace>
  <inkml:trace contextRef="#ctx0" brushRef="#br0" timeOffset="-44285.83">21175 8941 344 0,'0'-2'129'0,"0"2"-100"0,-3 0 22 0,3 0 5 16,-3 0-6-16,1 0 3 0,-4 2-17 15,1 1-7-15,-3 1-16 16,3-1 0-16,-3-1 3 0,0 0-6 15,-3-2-1-15,3 0 4 16,-2 0 1-16,2 0-7 16,-5 3-2-16,2-1-1 15,-2 5 2-15,0 0-3 16,-1 5 0-16,4-3-1 16,2 3-2-16,0-2-2 15,8 1 1-15,0-1-1 16,8 2 0-16,-3-3 0 0,8 3 0 15,1-3 2-15,-1 3 2 16,0-3-1 0,0 3-1-16,-2-3 1 15,-3 3-1-15,0-2 0 0,-3-1 0 16,0 0 2-16,-2 1 1 16,0-3-4-16,-3 0-1 15,0-2 1-15,-3-1 0 16,0 1 1-16,1 0 0 15,-1-1-3-15,0 6 2 16,1-3-1-16,-1 2 0 16,1 1 0-16,2 1-2 0,0-1 0 15,0 2 0-15,0-3 3 16,2 3 0-16,1-3-2 16,-1 5 2-1,1-2 1-15,0 2 0 16,-3-2-3-16,0 4 2 0,0-1-1 15,2 6 0-15,1-5-5 16,-3 3 0-16,0-3 3 16,0 1 4-16,0-3-4 15,0 0 1-15,0-2-98 16,5 0-42-16,1-1 72 16,7 1 35-16</inkml:trace>
  <inkml:trace contextRef="#ctx0" brushRef="#br0" timeOffset="-40666.81">18616 5552 288 0,'-3'10'110'0,"1"-8"-86"0,2 0 24 15,0-2 5-15,0 0-19 16,0 0-5-16,2-2-13 16,4-5-3-16,-1-2-7 15,3-3-2-15,0-5 2 0,2 1-3 0,-4 4 0 16,-1 3 1-16,3 2 0 15,-3 0 0-15,3 7 2 16,0 0 3-16,3 11 2 16,-3-1-5-16,5 9-4 15,-3-3-17-15,6 8-5 16,3 11 8-16,-6-2 6 16</inkml:trace>
  <inkml:trace contextRef="#ctx0" brushRef="#br0" timeOffset="-40052.28">16603 7457 288 0,'-6'-9'107'0,"6"2"-83"0,3-3 21 0,-3 3 7 15,3 0-13-15,2 0-2 16,0 0-15-16,3 0-4 0,3 2-10 16,-1 1 1-16,1 1 4 0,2 1-3 15,-2 2 2-15,-1 2-1 16,1 8 3-16,-6 2-5 16,-2 6-1-16,-3 8-2 15,-3 2-1-15,0 1-3 16,1-6-2-16,2-4 1 15,2-3 1-15,4-1-8 16,-1-4-1-16,6-4-5 16,5 0 0-16,5-2-14 15,5-2-5-15,3-3 13 16,-2-3 10-16</inkml:trace>
  <inkml:trace contextRef="#ctx0" brushRef="#br0" timeOffset="-39271.98">19786 7380 280 0,'-11'-3'107'0,"6"3"-83"0,-1 0 19 16,4 0 6-16,2 0-14 0,0 0 0 16,0 0-11-16,2-2-5 15,6-3-11 1,3 1 1-16,2-1 4 0,3 0-1 0,0 3 1 16,0 2-5-16,-3 2-3 15,-5 5 0-15,-3 5-1 16,-5 4-2-16,0 6-2 15,-2 1 1-15,-1-2-1 16,0-2 0-16,1-5 0 16,-1-2-5-16,3-3 1 0,0 1 2 15,3-5 3-15,-3-3-2 16,5 0 0-16,6 3 1 16,-4 0 2-16,1-3-1 15,-2 0-1 1,-1 3 1-16,0 0-1 0,1 2 2 15,-4-3 1-15,-2 1-1 16,0 2-2-16,0 0 1 16,0 3 1-16,-2 6-6 15,-4 1 1-15,-2-3-6 16,-2-2 1-16,-3-3-23 16,-3-2-9-16,-3-2 18 15,1-3 12-15</inkml:trace>
  <inkml:trace contextRef="#ctx0" brushRef="#br0" timeOffset="-38700.46">18478 9558 288 0,'6'-10'107'0,"-9"12"-83"0,3 6 28 16,0-4 7-16,0 8-18 15,-3 7-4-15,1 7-17 0,-1-5-5 16,1 12-9-1,-1-3-2-15,3-1 0 0,0-6-5 16,5-2 1-16,0-4-2 0,3-6 0 16,3-1 0-16,0-8-2 15,2-4 3-15,-3-8 0 16,1-4 1-16,0-2 0 16,-1-3 0-16,1 3 0 15,-1 1 0-15,1 6 0 16,0 7 0-16,-1 6 0 15,1 6 0-15,-1 4 2 16,-2 2-23-16,0 8-8 16,0 2 14-16,3 7 7 0</inkml:trace>
  <inkml:trace contextRef="#ctx0" brushRef="#br0" timeOffset="-37964.86">19854 9579 320 0,'-2'-3'121'0,"2"1"-95"0,-3 0 16 0,3 2-1 0,0 0-23 15,0 0-5-15,-3 2 1 16,3 0 0-16,0 8-7 15,0-1 2-15,0 8 4 0,3 8-1 16,0 1 1-16,-1-2-7 16,-2-12-2-16,0-1-4 15,3-1-3-15,2-1-5 16,3-6 0-16,3-6 4 16,2-4 2-16,0-5 2 15,0 3 0-15,1 2 0 16,-1 2 0-16,-2 5 2 15,-1 5 1-15,-2 4 1 0,-3 5 2 16,1 3-1 0,-4 2 0-16,-2 0-3 0,0-8-2 15,0-1 1 1,-2 1 1-16,-4 4 1 0,1-4 3 16,-3-4-1-16,-2-2 0 15,-4-3-6-15,1-4 1 16,-3-5-13-16,-2 0-7 15,-1-5-44-15,1-2-19 16,2-2 43-16,3-3 20 16</inkml:trace>
  <inkml:trace contextRef="#ctx0" brushRef="#br0" timeOffset="-37813.31">19876 9529 384 0,'7'0'143'0,"-4"0"-112"0,5-2 5 0,-5 0-4 16,2-3-74-16,6-5-27 15,2-6 33-15,8-8 17 0</inkml:trace>
  <inkml:trace contextRef="#ctx0" brushRef="#br0" timeOffset="-33907.93">21437 9073 300 0,'5'-2'112'0,"-5"2"-87"0,0-3 24 0,0 3 6 15,0 0-9-15,0 0-2 16,0 0-14-16,0 0-6 15,-3 3-14-15,-2 1-2 0,0 1-1 16,2 0 3-16,-2 4 1 16,2-2-8-16,0 5-1 0,1-3 2 15,-1 10 2-15,0-2-2 16,1 6-1 0,-1-4-3-16,1 5-1 0,-1-3 3 15,0 0 1-15,1-2-4 16,2-3 1-16,0-2-2 15,5-2 0-15,0-3 2 16,8-4 2-16,9 0-6 16,-1-5-1-16,0-3-5 15,3-4-1-15,-1 0-52 16,-1 0-22-16,-4 0 43 16,-2 3 21-16</inkml:trace>
  <inkml:trace contextRef="#ctx0" brushRef="#br0" timeOffset="-33622.93">21661 9158 376 0,'-2'-3'143'0,"2"3"-112"0,-5-2 14 0,2 2-2 15,-2 0-14-15,-1 2-2 16,1 1-11-16,-3 1-3 16,3 1-7-16,-1 5-4 0,4 1 1 15,2 6 4-15,0 4 4 0,2 2-6 16,1 3-1-16,0 3-7 16,-1-11 0-16,1-4-54 15,-3 8-24-15,0-6 41 16,0 3 22-1</inkml:trace>
  <inkml:trace contextRef="#ctx0" brushRef="#br0" timeOffset="-33304.27">21810 9353 384 0,'0'2'143'0,"0"-2"-112"0,-3 3 21 0,0-1 2 16,1 5-21-16,-4 2-6 15,1 3-12-15,2 2-2 16,1-4-8-16,-1-1-115 0,-2 8-51 16,0-3 81-16,-6 2 42 15</inkml:trace>
  <inkml:trace contextRef="#ctx0" brushRef="#br0" timeOffset="-30020.89">22185 9033 256 0,'3'0'96'0,"-3"0"-75"0,0-2 39 0,0 2 13 15,0 0-9 1,0 0-3-16,0 0-19 0,0 0-6 16,-3 4-21-16,1 3-2 0,-4 3 0 15,1 4-7-15,0 2-1 16,2 3-3-16,1-9 1 16,-1-1-4-16,3 3-2 15,0-3 4-15,3 3 1 16,-1-3-3-16,3 6-1 15,-2-4-2-15,2-1 3 0,6 1-2 16,2-4-1-16,-2-4-2 16,-3-6 1-16,-3 1 7 15,6-5 4-15,-3 2-3 16,2-4 0-16,-2 0-3 16,3-1-1-16,-3 3-1 15,-1 0 0-15,-1 2 6 16,-1 5 2-16,0 0-2 15,-2 7-1-15,-3-2-1 16,-3 12 1-16,1-3-2 16,-1 14-1-16,0-7-4 15,3 5-2-15,3 5-59 16,2-17-26-16,-2-3-40 16,5-6-16-16,-3 0 79 15,6-5 36-15</inkml:trace>
  <inkml:trace contextRef="#ctx0" brushRef="#br0" timeOffset="-29779.89">22527 9313 332 0,'8'-7'123'0,"-8"7"-95"0,0 0 42 0,0 0 13 16,-3 2-22-16,-2 8-5 16,-1-1-22-16,1 0-9 15,-3 8-14-15,3-3-7 0,-6 7-1 0,3-4-117 16,-2 13-49-16,2-4 81 16,-5 16 41-16</inkml:trace>
  <inkml:trace contextRef="#ctx0" brushRef="#br0" timeOffset="-25007.78">22810 9151 312 0,'0'-5'118'0,"-3"5"-92"0,3-2 19 0,0 2 2 16,-3-3-8-16,3-1 0 16,0 4-14-16,-2-3-5 15,2 3-11-15,0 0-4 0,0 0 1 16,0 3-3-16,0 4 0 16,0 2-1-16,-3 3 1 15,0 4-2-15,1 5-1 16,-1 3-2-16,3 2-1 0,0-3-3 15,3-2-1 1,2-4-1-16,0-3 2 0,3-2 2 16,0-3 2-16,0-4 1 15,0-3 1-15,3-2 2 16,-3-4 3-16,2-4 2 16,1-1 1-16,-1-3-4 15,1-4-1-15,0 2 1 16,-3 2 0-16,0 3-5 15,-3 4 1-15,-3 3 0 16,1 4 2-16,2 7-1 16,-2 3 2-16,-3 2-4 15,0 3 0-15,0-3 1 16,0 0 2-16,0 0-8 16,0 0-3-16,0 0-55 15,0-2-25-15,3 2 48 0,2 3 22 16</inkml:trace>
  <inkml:trace contextRef="#ctx0" brushRef="#br0" timeOffset="-24719.07">23101 9362 340 0,'2'0'129'0,"-2"0"-100"0,-2 0 15 0,-1 0 3 0,0 3-17 16,1 1-5-16,-1 1-12 16,1 2-4-16,-1 3-5 15,3-1-3-15,0 0 0 0,0 1-10 16,0-1-4-16,0 1-90 15,-3-1-41-15,1 5 73 16,-4 5 35-16</inkml:trace>
  <inkml:trace contextRef="#ctx0" brushRef="#br0" timeOffset="-23896.54">23381 9125 256 0,'8'-7'96'0,"-8"2"-75"0,3 0 21 16,-3 5 6-16,-3-2-11 15,1 0-1-15,-1-1-5 16,3 3 0-16,-3-2-17 16,3 2 3-16,0 0 1 0,0 5-8 15,0 2-3-15,0 2-4 16,0 0-3-16,0 3 1 16,0 0-1-16,0 2-5 15,0-2-1-15,0 0-2 0,0-3 2 16,0 0 4-16,0-2 1 15,0-4 1-15,3-3 0 16,2-3-3-16,0 1 2 16,1-3 1-16,2 3 2 15,0 0-1-15,0-1-1 16,0 3 1-16,-1 0 1 16,4 3-3-16,-3-1-2 15,0 3 2-15,0-1 0 16,-3 1-2-16,3 0 2 15,0 0 1-15,-3 2 2 16,1 2-3-16,-1 0 0 16,-2 3 3-16,-3 2 3 15,-3 3-2-15,-2 2 0 16,-3-1 3-16,0 1 1 0,-3-2-1 16,1-1-1-16,-1-2-1 15,-2 0 2-15,0 3-3 16,-1-3 0-16,1 2 3 15,0-4 1-15,2-2-1 16,1-3 1-16,-1-5-4 16,3-4 0-16,0-5-8 15,0-5-2-15,0-5-29 16,0-1-12-16,3-1-70 16,0 2-29-16,5 6 75 0,2-1 37 15</inkml:trace>
  <inkml:trace contextRef="#ctx0" brushRef="#br0" timeOffset="-23581.22">23371 9162 288 0,'0'-16'110'0,"5"4"-86"0,3-7 5 0,-5 10-5 15,-1 0-16-15,1 1-2 16,-1 1-2-16,1 3 0 16,-3-1-2-16,0 3 20 0,0-1 11 0,0 3-9 15,0 3-1-15,0-1-2 16,3 0 1-16,2 1-8 16,3-1-1-16,3 0 2 15,4-2 0-15,1 0-4 16,3 0-1-16,-3 0-6 15,-3-2-1-15,-2 2-39 16,-11 0-17 0,-6-2 26-16</inkml:trace>
  <inkml:trace contextRef="#ctx0" brushRef="#br0" timeOffset="-22651.71">23887 9054 280 0,'2'-4'104'0,"-4"-4"-81"0,-6 4 14 0,0 1 1 16,-3 1-16-16,-2 0-2 15,0 2 3-15,-1 0 3 16,1 0-14-16,3 0 6 0,4 2 5 0,1 3-10 16,2-1-2-16,1 1-7 15,-1 0-1-15,3 0-3 16,0-1-3-16,5 1-5 15,6-3 0-15,2 1 6 16,6-3 3-16,-1 2 7 16,1-2 5-16,-1 2 4 15,-2 1 2-15,-3-1-10 16,-2 3-5-16,0-1 1 16,-6 4 1-16,0 1-2 15,-2 0-1-15,-1 3-1 16,-2 0 1-16,0-3-2 0,0 1-1 15,0-1 1-15,0-2-1 16,0 0-3 0,0 0 2-16,-2-2 3 0,-1 2 1 15,1-2-1-15,-1-1 1 16,0 1 2-16,3 2 2 16,0-2-3-16,0 0-1 15,0-1-1-15,0 1-2 16,0 0 1-16,0-1-1 15,0-1 0-15,0-1 2 16,0 0 1-16,0-2 3 16,3 0 1-16,0 0 1 0,-1-2 0 15,-2 0 0-15,3 2-2 16,-3 0 1-16,0 0-2 16,0 0 2-16,-3 2-4 15,-2 3 0-15,2-3-1 16,-2 5-2-16,0 3 1 15,2-1-1-15,0-2-3 16,1 3 2-16,2-1 1 16,0 0 2-16,0 1-3 15,0-1 0-15,2-2 1 16,-2 3 2-16,3-3-3 16,0 0-2-16,-1-3-1 15,4 1 3-15,-1 0-2 16,3 0-1-16,0-1 0 0,-3 3 3 15,0 0-7 1,-5 0-2-16,0 3 1 0,-5-1 3 16,-3 3 3-16,-2-3 4 15,-4-2 0-15,1-2-1 16,0 0-32-16,-3-5-16 16,-3 0 24-16,-2-10 12 15</inkml:trace>
  <inkml:trace contextRef="#ctx0" brushRef="#br0" timeOffset="-21147.13">21415 9908 408 0,'56'9'151'0,"-19"-4"-118"0,40 0-11 15,-30-1-12-15,19 1-23 0,24 0-5 16,19 2-19 0,10-2-6-16,13 2 22 0,6 0 4 0,10 2 5 15,3 1 8-15,13 4 3 16,11 0-108 0,23-5-53-16,11-6 81 15</inkml:trace>
  <inkml:trace contextRef="#ctx0" brushRef="#br0" timeOffset="67493.29">7607 5247 268 0,'-3'-5'101'0,"0"-2"-78"0,3 0 4 0,0 2-3 16,0-2-3-16,0 0 2 16,0 2 3-16,0 1 1 15,0 4-14-15,0 2 14 0,-2 3 9 16,-1 2-10-16,1 7-5 16,-1 5-6-16,0 4-2 15,3 5-3-15,-2 3 1 16,2-3-4-16,0 3 1 15,0-1-5-15,0 3 0 16,0 0 1-16,-3 5 0 16,3 4 0-16,-3 5 2 15,3 0-1-15,-2-2 0 16,2 0-1-16,-3-6 2 0,0 1-1 16,1 0 2-1,2 3-4-15,-3 4-2 0,3 0 0 16,-3-2-1-16,3-3 2 15,-2 0 1-15,2 1-1 16,-3-1 1-16,0 3-2 16,1-1-1-16,2 1 1 15,-3-5 1-15,3-2 1 16,-2-6 3-16,2 1-3 16,-3-2 0-16,3 0-1 15,-3-1-2-15,3 3 1 16,-2 5-1-16,2-1 0 15,-3 6 2-15,3-6-1 0,-3 1 2 16,3-3-2-16,-2 0-1 16,2-2 1-16,-3 0-1 15,3 0 0-15,-3 0 2 16,3 0-1-16,-2-2-1 16,2-5 1-16,0-5-1 15,-3-2-53-15,0-8-22 16</inkml:trace>
  <inkml:trace contextRef="#ctx0" brushRef="#br0" timeOffset="73814.42">16899 1794 248 0,'0'-14'93'0,"0"9"-72"0,0 1 40 0,0 4 13 16,0 0-12-16,0 0-3 16,0 0-19-16,0 0-7 15,-3 0-19-15,1 0 2 0,2 4 4 16,0 1-7-16,0 4 0 16,0-2-5-16,0 5 0 15,5 14-5-15,-2-14 0 0,-1 2-3 16,1 0-3-16,0 0 2 15,-1 3 2-15,-2-3-24 16,0-5-12-16,0 3-95 16,0-5-39-16,3-2 84 15,2-12 43-15</inkml:trace>
  <inkml:trace contextRef="#ctx0" brushRef="#br0" timeOffset="73999.19">16862 1585 428 0,'3'-5'159'0,"-9"-2"-124"0,6-2 15 16,0 2-3-16,0 2-78 0,-2-7-30 15,-4 3 23-15,-2-3 14 16</inkml:trace>
  <inkml:trace contextRef="#ctx0" brushRef="#br0" timeOffset="77341">16650 2295 200 0,'-2'-2'77'0,"2"2"-60"0,-3 0 37 0,3 0 12 16,0 0-7-16,0 0 0 15,0 0-13-15,0 0-4 16,0 0-24-16,0 0 9 0,0 0 4 16,0 0-3-16,0 0 0 0,0 2-6 15,-3 3-2 1,1-1-5-16,-6 8-1 0,2-2-4 16,-4 11-1-16,2-2-3 15,-3 11-1-15,1-6 1 16,-1 6 1-16,-5 20-1 15,3-1-1-15,0-9-3 16,0 0 1-16,-3 0-2 16,0 0 2-16,0-5-2 15,0-4-1-15,3-5-39 16,-3-3-19-16,0-6 30 16,3-6 15-16</inkml:trace>
  <inkml:trace contextRef="#ctx0" brushRef="#br0" timeOffset="78378.51">16158 3513 256 0,'0'0'96'0,"-3"0"-75"0,3 0 36 0,0 0 13 16,0 0-16-16,0 3-6 15,0 1-20-15,0 6-5 16,0 1-13-16,0 6 0 0,3 2 3 16,0 4-5-16,-1 1 0 0,1-1-4 15,-3-9-1-15,0-2-1 16,3 2-2-16,-3-2-2 16,0-3-1-16,0-1-89 15,0-8-40-15,5-10 67 16,0-2 32-16</inkml:trace>
  <inkml:trace contextRef="#ctx0" brushRef="#br0" timeOffset="78529.51">16137 3311 360 0,'-3'-2'134'0,"1"-3"-104"0,-1 3-17 15,3 2-14-15,-3-5-4 16,3-2 4-16</inkml:trace>
  <inkml:trace contextRef="#ctx0" brushRef="#br0" timeOffset="79049.52">17261 2288 372 0,'-5'12'140'0,"5"-12"-109"0,-5 11 20 0,5-6 1 15,0 5-20 1,2-3-4-16,6 4-5 16,3 3-3-16,5 5-10 0,5 5 2 0,6 4 4 15,4 5-2-15,1 2 0 16,5 5-6-16,-3 0 0 15,1 0-7-15,-11-9-1 16,-6-5-16-16,14 21-6 16,-8-10 8-16,5 22 8 15</inkml:trace>
  <inkml:trace contextRef="#ctx0" brushRef="#br0" timeOffset="79473.53">17605 3570 256 0,'0'9'96'0,"0"-9"-75"0,3 14 36 0,-3-11 13 16,0 4-18-16,0 0-6 16,0 4-22-16,0-1-7 15,0 6-11-15,0-2-8 0,0 3-2 16,3 4-58-16,-3-9-25 16,0-3 44-16,0-6 23 15</inkml:trace>
  <inkml:trace contextRef="#ctx0" brushRef="#br0" timeOffset="79643.28">17595 3414 384 0,'0'-4'145'0,"0"4"-112"0,-3-3-17 15,3 3-15-15,-2 0-144 16,-1 0-59-16,3 0 102 15,0 0 50-15</inkml:trace>
  <inkml:trace contextRef="#ctx0" brushRef="#br0" timeOffset="79945.28">17947 3374 360 0,'-3'0'134'0,"3"0"-104"0,0 8 23 0,0-8 1 16,0 7-12-16,-3 4-2 16,3 6-11-16,0 4-6 0,-2 5-13 15,2 4-6-15,0 1-1 0,0 0-4 16,0-3-2-16,0-5-12 15,0-6-5-15,0-3-53 16,0-12-25-16,0-4-31 16,-3-3-10-1,3 0 75-15,-5-6 37 0</inkml:trace>
  <inkml:trace contextRef="#ctx0" brushRef="#br0" timeOffset="80112.28">17785 3506 344 0,'3'3'129'0,"-3"-3"-100"0,5 4 29 0,-5-4 8 16,3 0-27-16,7-4-7 15,6-1-19-15,3-2-9 16,2-3-2-16,3 3-71 0,-6-2-28 16,-2 2 49-16,11 5 24 15</inkml:trace>
  <inkml:trace contextRef="#ctx0" brushRef="#br0" timeOffset="80477.27">18121 3591 312 0,'-13'14'115'0,"13"-14"-89"0,-5 5 25 16,5-5 6-16,0-3-25 15,5-6-5-15,6-5-10 16,2-7-1-16,5-3-9 16,4-2 0-16,-1 0 0 0,0-2-1 15,-3-2 1-15,-2-1 0 16,-2 3 1-16,-1 2-2 15,-8 12 1-15,0 2 0 16,3 5 1-16,-2 2 4 16,-1 17 5-16,0-3-5 15,0 20 1-15,1-6-6 16,4 22-2-16,-2-7-79 16,8 9-38-16,5 21 54 0,6-17 29 15</inkml:trace>
  <inkml:trace contextRef="#ctx0" brushRef="#br0" timeOffset="143536.61">15592 4485 224 0,'66'-12'0'0,"35"-21"-1"0,-54 9 4 0</inkml:trace>
  <inkml:trace contextRef="#ctx0" brushRef="#br0" timeOffset="144312.61">16555 4266 368 0,'140'-7'140'0,"-58"11"-109"0,51-1-4 16,-51-3-11-16,42-5-34 15,32-4-13-15,27-5-2 16,15-10 2-16,3-6 17 15,5-13 23-15,-10-11 12 0,-11-7 10 16,-18 0 6-16,-13 2-11 16,-14-7-4-16,-16-9-8 15,-13-5-1-15,-10 5-8 16,-11-5-3-16,-11-10 1 16,-10 1 2-16,-13 2 4 15,-11-12 2-15,-11-4-1 16,-10 2 1-16,-11-12-4 0,-13-7 1 15,-13 0-12-15,-11-14-2 16,-10 2 1-16,-11-7 2 16,-3-4 0-16,-8 4-1 15,-4-4 3-15,-9 9 2 16,-5 9 0-16,-6 0-1 16,-15 8-6-16,-11 18-4 15,-13 2-5-15,-18 13-4 16,-12 9 0-16,-9 2 1 0,1 9 1 15,-1 10 3 1,4 9 8-16,-7 8 5 16,5 11 6-16,0 9 4 0,-27 10-4 15,19 14-3 1,5 12-1-16,14 21 1 16,5 7-8-16,2 12-1 0,11 0 8 15,8 7 4-15,3 11-2 16,10 3 0-16,10-2-10 15,9 2-5-15,0 12 6 16,2 2 2-16,8 2 4 16,1 17 0-16,2 4 8 15,2 13 5-15,6 11-6 16,8 2-2-16,8 20-14 16,10-1-7-16,5 17-11 0,6-12-4 15,8 14 6-15,5-10 4 16,6 8 15-16,10-12 6 15,8 3 9-15,13-13 7 16,13 3-4-16,16-7-2 16,14-10-5-16,5-2-4 15,10-11 0-15,16-13-1 16,3-8 0-16,11-11 2 16,18-15 3-16,2-17 2 15,22-19 5-15,5-19 3 16,22-16-2-16,2-19 0 15,15-19-7-15,14-21-4 16,6-10-12-16,15-18-4 0,8-26-57 16,3-10-25-16,-3-16 49 15,-29 5 26-15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4T16:41:17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18767 5595 280 0,'3'-3'107'0,"-3"3"-83"0,7-9 10 16,-7 7 0-16,6-6-6 16,-4 4 1-16,9-10 6 15,-3 2 2-15,8-5-19 16,-3 3-2-16,0-2-1 0,1 2-4 15,-1 2 1-15,-3 3-5 16,1 6-2-16,2 10 0 16,-2 10-1-16,-1 9-2 15,-2 11-2-15,3 10-19 16,2 3-10-16,3-3 15 0,8-3 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7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71 7552,'-6'17'5143,"6"-14"-401,6-11-1620,-5 6-2975,0 0-1,0 0 0,0 0 0,0 0 0,-1 0 0,1 0 0,-1 0 0,1 0 1,-1 0-1,0 0 0,0-1 0,0 1 0,0 0 0,0 0 0,0 0 1,0 0-1,-1-1 0,1 1 0,-1 0 0,0 0 0,1 0 0,-1 0 1,0 0-1,0 0 0,0 1 0,-1-1 0,1 0 0,0 0 0,-1 1 0,1-1 1,-2 0-147,1 0 25,-1 0 1,0 0 0,1 0 0,-1 1 0,0-1-1,0 1 1,0-1 0,0 1 0,0 0 0,-1 1-1,1-1 1,0 0 0,0 1 0,-1 0-1,1 0 1,0 0 0,0 0 0,-1 0 0,1 1-1,0-1 1,0 1-26,-4 1 28,1 0 0,0 1 0,0 0 0,1 0 0,-1 0 0,1 1 0,-1 0 0,1 0 0,0 0 0,1 1 1,-4 3-29,0 2 30,0 0 0,0 0 0,1 0 0,0 1 0,-3 8-30,9-17 7,0 0 0,0 0 1,0 0-1,1 1 0,-1-1 1,0 0-1,1 0 0,-1 0 1,1 1-1,0-1 0,0 0 0,0 1 1,0-1-1,0 0 0,0 0 1,1 1-1,-1-1 0,1 0 1,0 0-1,-1 0 0,2 2-7,-1-2 0,1 0 0,-1 0 0,1-1 0,0 1 1,0 0-1,-1-1 0,1 1 0,0-1 0,0 1 0,1-1 0,-1 0 0,0 0 0,0 0 0,1 0 0,-1 0 0,0-1 0,1 1 0,-1-1 1,3 1-1,9 1 10,-4-1 32,0 0-1,1 1 1,-2 0-1,1 1 1,9 4-42,-17-7 4,-1 1 0,1 0 0,-1-1 1,1 1-1,-1 0 0,1 0 0,-1 0 0,0 0 1,1 0-1,-1 1 0,0-1 0,0 0 1,0 0-1,0 1 0,0-1 0,0 1 0,0-1 1,-1 1-1,1-1 0,-1 1 0,1 0 1,-1-1-1,1 1 0,-1-1 0,0 1 1,0 0-1,1 0 0,-1-1 0,-1 1 0,1 0 1,0-1-1,0 1 0,-1 0 0,1-1 1,-1 1-1,1-1 0,-1 1 0,0 0-4,1-1-14,-1 0 0,1 0 1,-1 1-1,0-1 0,0 0 0,1 0 0,-1 0 0,0 0 0,0 0 0,0 0 0,0 0 0,0-1 1,-1 1-1,1 0 0,0 0 0,0-1 0,0 1 0,-1-1 0,1 1 0,0-1 0,-1 0 0,1 1 1,0-1 13,-38 2-879,35-2 680,0 0 1,-1-1-1,1 2 0,0-1 1,-1 1-1,1-1 0,0 1 0,0 0 1,-3 2 198,6-3-72,1 0 1,0 0-1,0 0 1,0 0 0,0 0-1,0 1 1,-1-1 0,1 0-1,0 0 1,0 0-1,0 1 1,0-1 0,0 0-1,0 0 1,0 0 0,0 0-1,0 1 1,0-1-1,0 0 1,0 0 0,0 0-1,0 1 1,0-1 0,0 0-1,0 0 1,0 0-1,0 1 1,0-1 0,0 0-1,0 0 1,0 0 0,0 1-1,1-1 1,-1 0-1,0 0 1,0 0 0,0 0-1,0 0 1,0 1 0,1-1-1,-1 0 1,0 0-1,0 0 1,0 0 0,0 0-1,1 0 1,-1 0 0,0 1-1,0-1 1,0 0-1,1 0 1,-1 0 0,0 0-1,0 0 1,0 0 0,0 0-1,1 0 1,-1 0-1,0 0 1,0 0 71,12 1-891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7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 9472,'-13'-17'6160,"13"17"-4193,0 0-356,0 0-251,0 7 517,3 83 742,8 38-2619,-8-113-1888,0-14-4718,2-11-567,-2-2 6814,3-11-1193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7:0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53 10880,'-14'-11'4128,"11"8"-3200,3-1 351,0 4-63,0-2-3136,3-10-1343,1 0 1599,6 3 864</inkml:trace>
  <inkml:trace contextRef="#ctx0" brushRef="#br0" timeOffset="1">179 200 9984,'0'0'134,"0"0"1,-1-1-1,1 1 1,0 0-1,0 0 1,-1 0 0,1 0-1,0 0 1,-1-1-1,1 1 1,0 0-1,0 0 1,-1 0-1,1 0 1,0 0-1,-1 0 1,1 0-1,0 0 1,-1 0 0,1 0-1,0 0 1,0 0-1,-1 0 1,1 0-1,0 1 1,-1-1-1,1 0 1,0 0-1,0 0 1,-1 0 0,1 0-1,0 1 1,0-1-1,-1 0 1,1 0-1,0 0 1,0 1-1,-1-1 1,1 0-1,0 0 1,0 1 0,0-1-1,0 0 1,0 1-1,-1-1 1,1 0-1,0 0 1,0 1-1,0-1 1,0 0-1,0 1 1,0-1 0,0 0-1,0 1 1,0-1-135,-5 22 1707,5-22-1577,-2 26 594,0 0 1,2-1-1,1 1 0,1 0 1,1-1-1,1 1-724,-4-12 1212,-8-19 88,-6-20-484,11 9-817,0-1-1,1 1 1,1-1-1,1 0 1,0 1-1,1-1 1,1 0 0,0 1-1,2-1 1,0 1-1,2-5 2,-5 17 3,0 1 1,1-1-1,-1 1 0,1-1 0,0 1 1,0 0-1,0 0 0,1 0 1,1-2-4,-3 4 3,0 0 0,0 0 0,-1 1 0,1-1 0,0 0 0,0 1 0,0-1 0,0 1 1,0-1-1,0 1 0,0 0 0,0-1 0,0 1 0,0 0 0,0 0 0,0-1 1,0 1-1,0 0 0,1 0 0,-1 0 0,0 0 0,0 1 0,0-1 0,0 0 1,0 0-1,0 1 0,0-1 0,0 0 0,0 1 0,0-1 0,0 1 0,0-1 1,0 1-1,0 0 0,0 0-3,4 4 40,0 0 0,0 0 0,-1 1 1,0-1-1,0 1 0,0 0 0,-1 1 0,1 1-40,13 20-17,-7-13 113,-4-4-1108,1 0 0,1 0 0,0-1 0,0 0 0,1-1 0,0 1 0,1-2 0,8 7 1012,-1-7-859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7:0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101 489 10368,'-12'-11'8843,"0"1"-4482,6 6-4039,1-1 1,-1 0-1,1 0 0,0 0 1,1 0-1,-1-1 1,-2-4-323,1-4 92,0 0 1,1 0 0,1 0 0,0-1 0,1 0-1,1 0 1,0 0 0,1 0 0,1 0 0,0-5-93,0 10-524,1 0 0,1 0 0,-1 0 0,2 0 0,-1 0 0,1 0 0,4-9 524,7-10-10550,14-24 10550,-18 36-2267,30-52-3429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07:0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7552,'-1'-1'244,"1"1"0,0-1 0,0 1 0,0-1 0,0 1 0,0-1 0,-1 1 0,1-1 1,0 1-1,0-1 0,0 1 0,0-1 0,1 1 0,-1-1 0,0 1 0,0-1 0,0 1 0,0-1 0,0 1 0,1-1 1,-1 1-1,0-1 0,0 1 0,1-1 0,-1 1 0,0 0 0,1-1-244,5 14 5064,-1 1-4857,6 11 335,-1 0-1,-2 0 1,0 1 0,1 15-542,-6-25 33,-1 0 0,-1 1 0,-1-1 0,0 0 0,-1 0 0,0 0 1,-2 0-1,-1 6-33,-12 38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1:4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8320,'0'0'223,"0"-1"1,0 1 0,0-1-1,0 1 1,0-1-1,0 1 1,0-1 0,0 1-1,0-1 1,0 1-1,0-1 1,0 1 0,0-1-1,0 1 1,1 0-1,-1-1 1,0 1 0,0-1-1,1 1 1,-1 0-1,0-1 1,0 1 0,1-1-1,-1 1 1,0 0-1,1 0 1,-1-1 0,1 1-1,-1 0 1,0-1 0,1 1-1,-1 0 1,1 0-1,-1 0 1,1 0 0,-1-1-1,1 1 1,-1 0-1,0 0 1,1 0 0,-1 0-1,1 0 1,-1 0-1,1 0 1,-1 0 0,1 0-1,-1 0 1,1 1-1,-1-1 1,1 0 0,-1 0-1,1 0 1,-1 1-1,0-1 1,1 0-224,13 8 1463,-8-5-1272,-1 0 1,1-1 0,-1 1 0,1-1 0,0 0-1,1 0-191,10 1 152,0-1-1,0-1 0,0 0 1,0-1-1,0-1 1,9-2-152,27-5 233,21-7-233,44-15-1104,61-26-4720,-153 46 5043,-1 0 1,-1-2 0,20-11 780,-19 6-539,-1-1 0,16-16 539,-27 22-138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6:22:5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 9344,'1'-2'8683,"6"-6"-5685,-7 8-2916,0-1 1,1 1-1,-1 0 1,1-1-1,0 1 0,-1 0 1,1-1-1,-1 1 1,1 0-1,-1-1 0,1 1 1,0 0-1,-1 0 1,1 0-1,0 0 0,-1 0 1,1 0-1,0 0 1,-1 0-1,1 0 0,-1 0 1,1 0-1,0 0 1,-1 0-1,1 0 0,0 0 1,-1 1-1,1-1 1,-1 0-1,1 0 1,0 1-1,-1-1 0,1 1 1,-1-1-1,1 0 1,-1 1-1,1 0-82,2 3 161,1 1 0,-1 0 0,0 0 0,0 0 0,-1 0 0,0 0 0,1 1 0,-2-1 0,1 1 0,-1 0-161,11 59-74,-6-13 166,2 6 840,-1 55-932,-7-70 282,1 15-173,-3-1-1,-2 1 1,-5 18-109,6-65 17,1 0-1,-2-1 1,1 1 0,-2 1-17,-2 2-1316,-1 0-1,1-1 1,-2 0 0,0 0 0,-1-1 0,0 0-1,-5 4 1317,-7 4-1200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e33404e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e33404e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Ziel</a:t>
            </a:r>
            <a:r>
              <a:rPr lang="en-GB" b="1" dirty="0"/>
              <a:t>: </a:t>
            </a:r>
            <a:r>
              <a:rPr lang="en-GB" dirty="0"/>
              <a:t>Grammatik verstehen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Lösungen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Korrekt</a:t>
            </a:r>
            <a:r>
              <a:rPr lang="en-GB" dirty="0"/>
              <a:t>: 2,5,6,8,11,13,14,16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Illegal: 1,3,4,7,9,10,12,15,17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e33404e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e33404e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e33404e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e33404e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Token: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Wie </a:t>
            </a:r>
            <a:r>
              <a:rPr lang="en-GB" dirty="0" err="1"/>
              <a:t>beim</a:t>
            </a:r>
            <a:r>
              <a:rPr lang="en-GB" dirty="0"/>
              <a:t> Scanner: “</a:t>
            </a:r>
            <a:r>
              <a:rPr lang="en-GB" dirty="0" err="1"/>
              <a:t>logisches</a:t>
            </a:r>
            <a:r>
              <a:rPr lang="en-GB" dirty="0"/>
              <a:t> Input Element”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Erstellen</a:t>
            </a:r>
            <a:r>
              <a:rPr lang="en-GB" b="1" dirty="0"/>
              <a:t> </a:t>
            </a:r>
            <a:r>
              <a:rPr lang="en-GB" b="1" dirty="0" err="1"/>
              <a:t>eines</a:t>
            </a:r>
            <a:r>
              <a:rPr lang="en-GB" b="1" dirty="0"/>
              <a:t> Parsers: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Geht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so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allgemeine</a:t>
            </a:r>
            <a:r>
              <a:rPr lang="en-GB" dirty="0"/>
              <a:t> EBNF!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e33404ee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e33404ee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[ACHTUNG: </a:t>
            </a:r>
            <a:r>
              <a:rPr lang="en-GB" b="1" dirty="0" err="1"/>
              <a:t>Animierte</a:t>
            </a:r>
            <a:r>
              <a:rPr lang="en-GB" b="1" dirty="0"/>
              <a:t> Slide]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Tokenizer </a:t>
            </a:r>
            <a:r>
              <a:rPr lang="en-GB" dirty="0" err="1"/>
              <a:t>geht</a:t>
            </a:r>
            <a:r>
              <a:rPr lang="en-GB" dirty="0"/>
              <a:t> von links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rechts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die Expression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Token-by-Token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Bei </a:t>
            </a:r>
            <a:r>
              <a:rPr lang="en-GB" dirty="0" err="1"/>
              <a:t>unerwartetem</a:t>
            </a:r>
            <a:r>
              <a:rPr lang="en-GB" dirty="0"/>
              <a:t> Input, </a:t>
            </a:r>
            <a:r>
              <a:rPr lang="en-GB" dirty="0" err="1">
                <a:solidFill>
                  <a:schemeClr val="dk1"/>
                </a:solidFill>
              </a:rPr>
              <a:t>EvaluationException</a:t>
            </a:r>
            <a:r>
              <a:rPr lang="en-GB" dirty="0"/>
              <a:t> </a:t>
            </a:r>
            <a:r>
              <a:rPr lang="en-GB" dirty="0" err="1"/>
              <a:t>werfen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e33404e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e33404e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Tokenizer hat ähnliche Methoden wie Scanner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Damit können die Kommentare im vorigen Beispiel implementiert werden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Wenn etwas Unerwartetes kommt, EvaluationException werfen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e33404e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9e33404e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applyThatFunc: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überprüfen, ob bekannte Funktion (sin, cos, tan, …)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anwenden der Funktion auf das ‘arg’ vom Typ ‘double’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e33404e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e33404e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[ACHTUNG: Animierte Slide]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e33404e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e33404e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Fenster-Koordinaten haben Ursprung oben links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e33404ee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e33404ee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PlotterApp zeigen und erklären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PlotterWindow verhält sich genau wie die bekannte Window-Klasse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83f95b3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83f95b3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81fa0efa5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81fa0efa5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e01e97a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e01e97a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07187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07187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Inheritance, super-constructord, überschriebene Methoden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2 3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bf221a02_3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bf221a02_3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IllegalPersonFormatException</a:t>
            </a:r>
            <a:r>
              <a:rPr lang="en-GB" b="1" dirty="0"/>
              <a:t>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checked,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darauf</a:t>
            </a:r>
            <a:r>
              <a:rPr lang="en-GB" dirty="0"/>
              <a:t> </a:t>
            </a:r>
            <a:r>
              <a:rPr lang="en-GB" dirty="0" err="1"/>
              <a:t>sinnvoll</a:t>
            </a:r>
            <a:r>
              <a:rPr lang="en-GB" dirty="0"/>
              <a:t> </a:t>
            </a:r>
            <a:r>
              <a:rPr lang="en-GB" dirty="0" err="1"/>
              <a:t>reagiert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(</a:t>
            </a:r>
            <a:r>
              <a:rPr lang="en-GB" dirty="0" err="1"/>
              <a:t>überspringen</a:t>
            </a:r>
            <a:r>
              <a:rPr lang="en-GB" dirty="0"/>
              <a:t> des </a:t>
            </a:r>
            <a:r>
              <a:rPr lang="en-GB" dirty="0" err="1"/>
              <a:t>Datensatzes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“</a:t>
            </a:r>
            <a:r>
              <a:rPr lang="en-GB" dirty="0" err="1"/>
              <a:t>Benutzerfehler</a:t>
            </a:r>
            <a:r>
              <a:rPr lang="en-GB" dirty="0"/>
              <a:t>”,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Programmierfehler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“interne” Exceptions: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Exceptions, die Implementations-</a:t>
            </a:r>
            <a:r>
              <a:rPr lang="en-GB" dirty="0" err="1"/>
              <a:t>spezifisch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anstelle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Scanners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anderer</a:t>
            </a:r>
            <a:r>
              <a:rPr lang="en-GB" dirty="0"/>
              <a:t> Parser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würde</a:t>
            </a:r>
            <a:r>
              <a:rPr lang="en-GB" dirty="0"/>
              <a:t>, </a:t>
            </a:r>
            <a:r>
              <a:rPr lang="en-GB" dirty="0" err="1"/>
              <a:t>wären</a:t>
            </a:r>
            <a:r>
              <a:rPr lang="en-GB" dirty="0"/>
              <a:t> es </a:t>
            </a:r>
            <a:r>
              <a:rPr lang="en-GB" dirty="0" err="1"/>
              <a:t>andere</a:t>
            </a:r>
            <a:r>
              <a:rPr lang="en-GB" dirty="0"/>
              <a:t> Exceptions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der </a:t>
            </a:r>
            <a:r>
              <a:rPr lang="en-GB" dirty="0" err="1"/>
              <a:t>Klient</a:t>
            </a:r>
            <a:r>
              <a:rPr lang="en-GB" dirty="0"/>
              <a:t> der Person-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müsste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anderer</a:t>
            </a:r>
            <a:r>
              <a:rPr lang="en-GB" dirty="0"/>
              <a:t> </a:t>
            </a:r>
            <a:r>
              <a:rPr lang="en-GB" dirty="0" err="1"/>
              <a:t>Implementierung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geändert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→ </a:t>
            </a:r>
            <a:r>
              <a:rPr lang="en-GB" dirty="0" err="1"/>
              <a:t>umwandeln</a:t>
            </a:r>
            <a:r>
              <a:rPr lang="en-GB" dirty="0"/>
              <a:t> in </a:t>
            </a:r>
            <a:r>
              <a:rPr lang="en-GB" dirty="0" err="1"/>
              <a:t>IllegalPersonFormatException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33404e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e33404e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nochmals: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Klient der Person-Klasse muss nur mit einer Art von Exception umgehen können (keine internen Exceptions)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d62b83e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d62b83e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Inheritance, super-</a:t>
            </a:r>
            <a:r>
              <a:rPr lang="en-GB" dirty="0" err="1"/>
              <a:t>constructord</a:t>
            </a:r>
            <a:r>
              <a:rPr lang="en-GB" dirty="0"/>
              <a:t>, </a:t>
            </a:r>
            <a:r>
              <a:rPr lang="en-GB" dirty="0" err="1"/>
              <a:t>überschriebene</a:t>
            </a:r>
            <a:r>
              <a:rPr lang="en-GB" dirty="0"/>
              <a:t> </a:t>
            </a:r>
            <a:r>
              <a:rPr lang="en-GB" dirty="0" err="1"/>
              <a:t>Methoden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Output: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2 3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34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0390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Assistent-TODO: Aufgaben lesen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9e01e97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9e01e97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d62b83e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d62b83e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d62b83e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ed62b83e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e33404e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e33404e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Verstehen, wie der Computer (Java) Programme ausführen kann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0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1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99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21" Type="http://schemas.openxmlformats.org/officeDocument/2006/relationships/image" Target="../media/image23.png"/><Relationship Id="rId34" Type="http://schemas.openxmlformats.org/officeDocument/2006/relationships/customXml" Target="../ink/ink23.xml"/><Relationship Id="rId7" Type="http://schemas.openxmlformats.org/officeDocument/2006/relationships/image" Target="../media/image16.png"/><Relationship Id="rId12" Type="http://schemas.openxmlformats.org/officeDocument/2006/relationships/customXml" Target="../ink/ink12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8.xml"/><Relationship Id="rId9" Type="http://schemas.openxmlformats.org/officeDocument/2006/relationships/image" Target="../media/image17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6.png"/><Relationship Id="rId30" Type="http://schemas.openxmlformats.org/officeDocument/2006/relationships/customXml" Target="../ink/ink21.xml"/><Relationship Id="rId35" Type="http://schemas.openxmlformats.org/officeDocument/2006/relationships/image" Target="../media/image30.png"/><Relationship Id="rId8" Type="http://schemas.openxmlformats.org/officeDocument/2006/relationships/customXml" Target="../ink/ink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customXml" Target="../ink/ink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11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Hogwarts (Bonus!)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75" y="1326850"/>
            <a:ext cx="6195025" cy="31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Expression Evaluator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/>
              <a:t>Ziel: </a:t>
            </a:r>
            <a:r>
              <a:rPr lang="en-GB"/>
              <a:t>Auswerten von einfachen Ausdrücken (Expressions)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297600" y="1759125"/>
            <a:ext cx="8548800" cy="27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Enter a value for x: </a:t>
            </a: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endParaRPr b="1" dirty="0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1+x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sin(x)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0.9092974268256817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GB" b="1" dirty="0" err="1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a+x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unknown variable 'a'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(1 + sin(x)) * 5^x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Syntax error: unexpected token '^', expected end of input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(1 + sin(x)) * (5^x)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47.73243567064204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GB" b="1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b="1" dirty="0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4600225" y="119800"/>
            <a:ext cx="4135800" cy="4729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Parsen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l="12122" t="19766" r="6516" b="20406"/>
          <a:stretch/>
        </p:blipFill>
        <p:spPr>
          <a:xfrm>
            <a:off x="311700" y="1190625"/>
            <a:ext cx="4008600" cy="3610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4663825" y="170550"/>
            <a:ext cx="40086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Legale Expressions?</a:t>
            </a:r>
            <a:endParaRPr b="1"/>
          </a:p>
        </p:txBody>
      </p:sp>
      <p:sp>
        <p:nvSpPr>
          <p:cNvPr id="173" name="Google Shape;173;p30"/>
          <p:cNvSpPr txBox="1"/>
          <p:nvPr/>
        </p:nvSpPr>
        <p:spPr>
          <a:xfrm>
            <a:off x="4775950" y="501400"/>
            <a:ext cx="39660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 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“a”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“x % 5”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“1b”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“a + b”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“a * 2”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“-1”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“(a  + 2 )”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“2x+y”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“1++”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“(1 + 2) * 3”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“sin()”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“1 + (2 + (3.1))”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“x^0.5”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“1 + 1 + 1”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“sin(x) * cos(x^2)”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“var1”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73F8CC-3F9F-4732-807E-D6F05F7003F5}"/>
                  </a:ext>
                </a:extLst>
              </p14:cNvPr>
              <p14:cNvContentPartPr/>
              <p14:nvPr/>
            </p14:nvContentPartPr>
            <p14:xfrm>
              <a:off x="1321147" y="2232647"/>
              <a:ext cx="187920" cy="29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73F8CC-3F9F-4732-807E-D6F05F700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2147" y="2223647"/>
                <a:ext cx="205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AF71BF-34BC-4A42-B94A-8DADC3DD32D6}"/>
                  </a:ext>
                </a:extLst>
              </p14:cNvPr>
              <p14:cNvContentPartPr/>
              <p14:nvPr/>
            </p14:nvContentPartPr>
            <p14:xfrm>
              <a:off x="1864387" y="2161367"/>
              <a:ext cx="73080" cy="9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AF71BF-34BC-4A42-B94A-8DADC3DD32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5387" y="2152367"/>
                <a:ext cx="9072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C4C21F5-1997-44E4-850E-61443F02372D}"/>
              </a:ext>
            </a:extLst>
          </p:cNvPr>
          <p:cNvGrpSpPr/>
          <p:nvPr/>
        </p:nvGrpSpPr>
        <p:grpSpPr>
          <a:xfrm>
            <a:off x="2521027" y="1971647"/>
            <a:ext cx="350640" cy="176400"/>
            <a:chOff x="2521027" y="1971647"/>
            <a:chExt cx="3506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19FA92-53AD-490C-AE16-38E2FC573B84}"/>
                    </a:ext>
                  </a:extLst>
                </p14:cNvPr>
                <p14:cNvContentPartPr/>
                <p14:nvPr/>
              </p14:nvContentPartPr>
              <p14:xfrm>
                <a:off x="2521027" y="2013767"/>
                <a:ext cx="75600" cy="108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19FA92-53AD-490C-AE16-38E2FC573B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2387" y="2005127"/>
                  <a:ext cx="93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23BF2F-BCC1-4AF3-80C2-AB7D026A21C0}"/>
                    </a:ext>
                  </a:extLst>
                </p14:cNvPr>
                <p14:cNvContentPartPr/>
                <p14:nvPr/>
              </p14:nvContentPartPr>
              <p14:xfrm>
                <a:off x="2638027" y="2053367"/>
                <a:ext cx="12600" cy="8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23BF2F-BCC1-4AF3-80C2-AB7D026A21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9387" y="2044367"/>
                  <a:ext cx="30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57A4BE-B0FE-46DF-9C9B-7DA0B829D8B4}"/>
                    </a:ext>
                  </a:extLst>
                </p14:cNvPr>
                <p14:cNvContentPartPr/>
                <p14:nvPr/>
              </p14:nvContentPartPr>
              <p14:xfrm>
                <a:off x="2644147" y="1971647"/>
                <a:ext cx="135720" cy="15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57A4BE-B0FE-46DF-9C9B-7DA0B829D8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5507" y="1962647"/>
                  <a:ext cx="153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37F350-533C-421C-A4CB-ADCB44782CC4}"/>
                    </a:ext>
                  </a:extLst>
                </p14:cNvPr>
                <p14:cNvContentPartPr/>
                <p14:nvPr/>
              </p14:nvContentPartPr>
              <p14:xfrm>
                <a:off x="2831347" y="1971647"/>
                <a:ext cx="40320" cy="176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37F350-533C-421C-A4CB-ADCB44782C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22707" y="1962647"/>
                  <a:ext cx="5796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26F3A62-180A-4ED3-A762-0858EAD741F7}"/>
                  </a:ext>
                </a:extLst>
              </p14:cNvPr>
              <p14:cNvContentPartPr/>
              <p14:nvPr/>
            </p14:nvContentPartPr>
            <p14:xfrm>
              <a:off x="3485107" y="1977047"/>
              <a:ext cx="24480" cy="137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26F3A62-180A-4ED3-A762-0858EAD741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6107" y="1968407"/>
                <a:ext cx="42120" cy="1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Parsen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l="12122" t="19767" r="6516" b="62422"/>
          <a:stretch/>
        </p:blipFill>
        <p:spPr>
          <a:xfrm>
            <a:off x="311700" y="1017713"/>
            <a:ext cx="4008600" cy="107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311700" y="2204375"/>
            <a:ext cx="85206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Folgt</a:t>
            </a:r>
            <a:r>
              <a:rPr lang="en-GB" sz="1600" dirty="0"/>
              <a:t> </a:t>
            </a:r>
            <a:r>
              <a:rPr lang="en-GB" sz="1600" dirty="0" err="1"/>
              <a:t>diese</a:t>
            </a:r>
            <a:r>
              <a:rPr lang="en-GB" sz="1600" dirty="0"/>
              <a:t> </a:t>
            </a:r>
            <a:r>
              <a:rPr lang="en-GB" sz="1600" dirty="0" err="1"/>
              <a:t>Zeichenkette</a:t>
            </a:r>
            <a:r>
              <a:rPr lang="en-GB" sz="1600" dirty="0"/>
              <a:t> der EBNF </a:t>
            </a:r>
            <a:r>
              <a:rPr lang="en-GB" sz="1600" dirty="0" err="1"/>
              <a:t>Beschreibung</a:t>
            </a:r>
            <a:r>
              <a:rPr lang="en-GB" sz="1600" dirty="0"/>
              <a:t>? Wie </a:t>
            </a:r>
            <a:r>
              <a:rPr lang="en-GB" sz="1600" dirty="0" err="1"/>
              <a:t>gehen</a:t>
            </a:r>
            <a:r>
              <a:rPr lang="en-GB" sz="1600" dirty="0"/>
              <a:t> Sie </a:t>
            </a:r>
            <a:r>
              <a:rPr lang="en-GB" sz="1600" dirty="0" err="1"/>
              <a:t>vor</a:t>
            </a:r>
            <a:r>
              <a:rPr lang="en-GB" sz="1600" dirty="0"/>
              <a:t>?</a:t>
            </a:r>
            <a:endParaRPr sz="1600" dirty="0"/>
          </a:p>
          <a:p>
            <a:pPr marL="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“( 1 + 2 ) + 3”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Wie </a:t>
            </a:r>
            <a:r>
              <a:rPr lang="en-GB" sz="1600" dirty="0" err="1">
                <a:solidFill>
                  <a:schemeClr val="dk1"/>
                </a:solidFill>
              </a:rPr>
              <a:t>schreibt</a:t>
            </a:r>
            <a:r>
              <a:rPr lang="en-GB" sz="1600" dirty="0">
                <a:solidFill>
                  <a:schemeClr val="dk1"/>
                </a:solidFill>
              </a:rPr>
              <a:t> man </a:t>
            </a:r>
            <a:r>
              <a:rPr lang="en-GB" sz="1600" dirty="0" err="1">
                <a:solidFill>
                  <a:schemeClr val="dk1"/>
                </a:solidFill>
              </a:rPr>
              <a:t>ein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Programm</a:t>
            </a:r>
            <a:r>
              <a:rPr lang="en-GB" sz="1600" dirty="0">
                <a:solidFill>
                  <a:schemeClr val="dk1"/>
                </a:solidFill>
              </a:rPr>
              <a:t>, das dies </a:t>
            </a:r>
            <a:r>
              <a:rPr lang="en-GB" sz="1600" dirty="0" err="1">
                <a:solidFill>
                  <a:schemeClr val="dk1"/>
                </a:solidFill>
              </a:rPr>
              <a:t>überprüft</a:t>
            </a:r>
            <a:r>
              <a:rPr lang="en-GB" sz="1600" dirty="0">
                <a:solidFill>
                  <a:schemeClr val="dk1"/>
                </a:solidFill>
              </a:rPr>
              <a:t>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Rekursiv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Aufgabe 2: </a:t>
            </a:r>
            <a:r>
              <a:rPr lang="en-GB" dirty="0" err="1"/>
              <a:t>Parsen</a:t>
            </a:r>
            <a:endParaRPr dirty="0"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l="12122" t="19767" r="6516" b="62422"/>
          <a:stretch/>
        </p:blipFill>
        <p:spPr>
          <a:xfrm>
            <a:off x="464100" y="2337713"/>
            <a:ext cx="4008600" cy="107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311700" y="1017725"/>
            <a:ext cx="8520600" cy="1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 err="1"/>
              <a:t>Regeln</a:t>
            </a:r>
            <a:r>
              <a:rPr lang="en-GB" sz="1600" dirty="0"/>
              <a:t> </a:t>
            </a:r>
            <a:r>
              <a:rPr lang="en-GB" sz="1600" dirty="0" err="1"/>
              <a:t>werden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Methoden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 err="1"/>
              <a:t>Alternativen</a:t>
            </a:r>
            <a:r>
              <a:rPr lang="en-GB" sz="1600" dirty="0"/>
              <a:t> </a:t>
            </a:r>
            <a:r>
              <a:rPr lang="en-GB" sz="1600" dirty="0" err="1"/>
              <a:t>werden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if-else-if-else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 err="1"/>
              <a:t>Regeln</a:t>
            </a:r>
            <a:r>
              <a:rPr lang="en-GB" sz="1600" dirty="0"/>
              <a:t> auf der RHS </a:t>
            </a:r>
            <a:r>
              <a:rPr lang="en-GB" sz="1600" dirty="0" err="1"/>
              <a:t>werden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</a:t>
            </a:r>
            <a:r>
              <a:rPr lang="en-GB" sz="1600" dirty="0" err="1"/>
              <a:t>Methodenaufrufen</a:t>
            </a:r>
            <a:endParaRPr sz="1600" dirty="0"/>
          </a:p>
        </p:txBody>
      </p:sp>
      <p:sp>
        <p:nvSpPr>
          <p:cNvPr id="188" name="Google Shape;188;p32"/>
          <p:cNvSpPr txBox="1"/>
          <p:nvPr/>
        </p:nvSpPr>
        <p:spPr>
          <a:xfrm>
            <a:off x="4690200" y="2456100"/>
            <a:ext cx="3965400" cy="233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term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next token is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open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consume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open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expr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check and consume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close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next token is </a:t>
            </a:r>
            <a:r>
              <a:rPr lang="en-GB" sz="1100" i="1" dirty="0" err="1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func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consume </a:t>
            </a:r>
            <a:r>
              <a:rPr lang="en-GB" sz="1100" i="1" dirty="0" err="1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func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expr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check and consume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close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atom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29211" y="3013975"/>
            <a:ext cx="4405400" cy="1418725"/>
          </a:xfrm>
          <a:custGeom>
            <a:avLst/>
            <a:gdLst/>
            <a:ahLst/>
            <a:cxnLst/>
            <a:rect l="l" t="t" r="r" b="b"/>
            <a:pathLst>
              <a:path w="176216" h="56749" extrusionOk="0">
                <a:moveTo>
                  <a:pt x="9392" y="0"/>
                </a:moveTo>
                <a:cubicBezTo>
                  <a:pt x="7850" y="1860"/>
                  <a:pt x="-1222" y="2223"/>
                  <a:pt x="139" y="11158"/>
                </a:cubicBezTo>
                <a:cubicBezTo>
                  <a:pt x="1500" y="20093"/>
                  <a:pt x="-2401" y="46990"/>
                  <a:pt x="17556" y="53612"/>
                </a:cubicBezTo>
                <a:cubicBezTo>
                  <a:pt x="37513" y="60234"/>
                  <a:pt x="93439" y="54928"/>
                  <a:pt x="119882" y="50891"/>
                </a:cubicBezTo>
                <a:cubicBezTo>
                  <a:pt x="146325" y="46854"/>
                  <a:pt x="166827" y="32975"/>
                  <a:pt x="176216" y="2939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CA9EC-78F9-48A4-B9B0-ED38E60A1C54}"/>
                  </a:ext>
                </a:extLst>
              </p14:cNvPr>
              <p14:cNvContentPartPr/>
              <p14:nvPr/>
            </p14:nvContentPartPr>
            <p14:xfrm>
              <a:off x="5189707" y="691847"/>
              <a:ext cx="304920" cy="90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CA9EC-78F9-48A4-B9B0-ED38E60A1C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1067" y="682847"/>
                <a:ext cx="322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2CA89A-A799-4B9D-B5F9-04E22B9714F4}"/>
                  </a:ext>
                </a:extLst>
              </p14:cNvPr>
              <p14:cNvContentPartPr/>
              <p14:nvPr/>
            </p14:nvContentPartPr>
            <p14:xfrm>
              <a:off x="6352507" y="410687"/>
              <a:ext cx="46800" cy="297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2CA89A-A799-4B9D-B5F9-04E22B9714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3507" y="402047"/>
                <a:ext cx="6444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B45EB55-C486-4D30-AD55-D44D4177CADA}"/>
              </a:ext>
            </a:extLst>
          </p:cNvPr>
          <p:cNvGrpSpPr/>
          <p:nvPr/>
        </p:nvGrpSpPr>
        <p:grpSpPr>
          <a:xfrm>
            <a:off x="5168107" y="357767"/>
            <a:ext cx="1218960" cy="592560"/>
            <a:chOff x="5168107" y="357767"/>
            <a:chExt cx="1218960" cy="5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6D83871-EBC4-48F8-96CD-4E8CDC9E5675}"/>
                    </a:ext>
                  </a:extLst>
                </p14:cNvPr>
                <p14:cNvContentPartPr/>
                <p14:nvPr/>
              </p14:nvContentPartPr>
              <p14:xfrm>
                <a:off x="5168107" y="494207"/>
                <a:ext cx="77400" cy="12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6D83871-EBC4-48F8-96CD-4E8CDC9E56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59467" y="485567"/>
                  <a:ext cx="95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B2C7B0-AF43-40C8-879A-A7A641637F87}"/>
                    </a:ext>
                  </a:extLst>
                </p14:cNvPr>
                <p14:cNvContentPartPr/>
                <p14:nvPr/>
              </p14:nvContentPartPr>
              <p14:xfrm>
                <a:off x="5339107" y="505007"/>
                <a:ext cx="8280" cy="11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B2C7B0-AF43-40C8-879A-A7A641637F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0107" y="496007"/>
                  <a:ext cx="25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56B535-4B2E-47B4-94DB-CC008397D40F}"/>
                    </a:ext>
                  </a:extLst>
                </p14:cNvPr>
                <p14:cNvContentPartPr/>
                <p14:nvPr/>
              </p14:nvContentPartPr>
              <p14:xfrm>
                <a:off x="5332627" y="357767"/>
                <a:ext cx="3960" cy="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56B535-4B2E-47B4-94DB-CC008397D4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3627" y="349127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9F19F2-DF3E-46FD-BD24-259EC7F8A025}"/>
                    </a:ext>
                  </a:extLst>
                </p14:cNvPr>
                <p14:cNvContentPartPr/>
                <p14:nvPr/>
              </p14:nvContentPartPr>
              <p14:xfrm>
                <a:off x="5428747" y="479087"/>
                <a:ext cx="96840" cy="14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9F19F2-DF3E-46FD-BD24-259EC7F8A0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0107" y="470447"/>
                  <a:ext cx="11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803EEB-AB14-4AC5-A61E-4AC4A7655485}"/>
                    </a:ext>
                  </a:extLst>
                </p14:cNvPr>
                <p14:cNvContentPartPr/>
                <p14:nvPr/>
              </p14:nvContentPartPr>
              <p14:xfrm>
                <a:off x="5603707" y="404207"/>
                <a:ext cx="103320" cy="268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803EEB-AB14-4AC5-A61E-4AC4A76554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4707" y="395207"/>
                  <a:ext cx="120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7D9494-0701-4CF0-9AD5-0FB919C78A4A}"/>
                    </a:ext>
                  </a:extLst>
                </p14:cNvPr>
                <p14:cNvContentPartPr/>
                <p14:nvPr/>
              </p14:nvContentPartPr>
              <p14:xfrm>
                <a:off x="5767507" y="498167"/>
                <a:ext cx="88920" cy="14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7D9494-0701-4CF0-9AD5-0FB919C78A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8867" y="489527"/>
                  <a:ext cx="106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83A9A8-030F-422A-A7D7-9944BF05EF0A}"/>
                    </a:ext>
                  </a:extLst>
                </p14:cNvPr>
                <p14:cNvContentPartPr/>
                <p14:nvPr/>
              </p14:nvContentPartPr>
              <p14:xfrm>
                <a:off x="5746267" y="524087"/>
                <a:ext cx="127080" cy="10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83A9A8-030F-422A-A7D7-9944BF05E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37627" y="515087"/>
                  <a:ext cx="144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011FEB-9D0E-4C37-9956-A73E2A843270}"/>
                    </a:ext>
                  </a:extLst>
                </p14:cNvPr>
                <p14:cNvContentPartPr/>
                <p14:nvPr/>
              </p14:nvContentPartPr>
              <p14:xfrm>
                <a:off x="5932387" y="391967"/>
                <a:ext cx="101880" cy="8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011FEB-9D0E-4C37-9956-A73E2A8432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3747" y="382967"/>
                  <a:ext cx="119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0E81E2-73DF-415D-9274-37703B9CB2C5}"/>
                    </a:ext>
                  </a:extLst>
                </p14:cNvPr>
                <p14:cNvContentPartPr/>
                <p14:nvPr/>
              </p14:nvContentPartPr>
              <p14:xfrm>
                <a:off x="6157747" y="452447"/>
                <a:ext cx="150480" cy="18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0E81E2-73DF-415D-9274-37703B9CB2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49107" y="443807"/>
                  <a:ext cx="168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CA95B0-2AA6-47B4-BEDC-F6AB58F6AB5D}"/>
                    </a:ext>
                  </a:extLst>
                </p14:cNvPr>
                <p14:cNvContentPartPr/>
                <p14:nvPr/>
              </p14:nvContentPartPr>
              <p14:xfrm>
                <a:off x="6351787" y="404927"/>
                <a:ext cx="35280" cy="30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CA95B0-2AA6-47B4-BEDC-F6AB58F6AB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2787" y="396287"/>
                  <a:ext cx="52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FC29F0-CE21-4D7E-9EE3-239A8F30DCEB}"/>
                    </a:ext>
                  </a:extLst>
                </p14:cNvPr>
                <p14:cNvContentPartPr/>
                <p14:nvPr/>
              </p14:nvContentPartPr>
              <p14:xfrm>
                <a:off x="5598307" y="768887"/>
                <a:ext cx="5400" cy="18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FC29F0-CE21-4D7E-9EE3-239A8F30DC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9307" y="759887"/>
                  <a:ext cx="23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23AD70-40BB-4CE4-A247-5FA975EFBFAA}"/>
                    </a:ext>
                  </a:extLst>
                </p14:cNvPr>
                <p14:cNvContentPartPr/>
                <p14:nvPr/>
              </p14:nvContentPartPr>
              <p14:xfrm>
                <a:off x="5541427" y="729287"/>
                <a:ext cx="144000" cy="6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23AD70-40BB-4CE4-A247-5FA975EFBF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2427" y="720647"/>
                  <a:ext cx="161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3EF920-3667-4D20-B9D2-69EAC80BC4CA}"/>
                    </a:ext>
                  </a:extLst>
                </p14:cNvPr>
                <p14:cNvContentPartPr/>
                <p14:nvPr/>
              </p14:nvContentPartPr>
              <p14:xfrm>
                <a:off x="5739067" y="749807"/>
                <a:ext cx="561600" cy="3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3EF920-3667-4D20-B9D2-69EAC80BC4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30427" y="741167"/>
                  <a:ext cx="57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BAE3A3-49D3-4EAE-A5DD-C293E3582C40}"/>
                    </a:ext>
                  </a:extLst>
                </p14:cNvPr>
                <p14:cNvContentPartPr/>
                <p14:nvPr/>
              </p14:nvContentPartPr>
              <p14:xfrm>
                <a:off x="5664187" y="762407"/>
                <a:ext cx="702000" cy="3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BAE3A3-49D3-4EAE-A5DD-C293E3582C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55547" y="753407"/>
                  <a:ext cx="719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39B20E-2EFD-4438-9297-40296B0867F5}"/>
                    </a:ext>
                  </a:extLst>
                </p14:cNvPr>
                <p14:cNvContentPartPr/>
                <p14:nvPr/>
              </p14:nvContentPartPr>
              <p14:xfrm>
                <a:off x="6368347" y="766367"/>
                <a:ext cx="12240" cy="1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39B20E-2EFD-4438-9297-40296B086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59347" y="757727"/>
                  <a:ext cx="29880" cy="30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Parsen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l="12122" t="19767" r="6516" b="62422"/>
          <a:stretch/>
        </p:blipFill>
        <p:spPr>
          <a:xfrm>
            <a:off x="4906750" y="587513"/>
            <a:ext cx="4008600" cy="107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311700" y="1074975"/>
            <a:ext cx="183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“( 1 + 2 ) + )”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132125" y="1442475"/>
            <a:ext cx="84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Google Shape;198;p33"/>
          <p:cNvCxnSpPr/>
          <p:nvPr/>
        </p:nvCxnSpPr>
        <p:spPr>
          <a:xfrm rot="10800000">
            <a:off x="510378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9" name="Google Shape;199;p33"/>
          <p:cNvGrpSpPr/>
          <p:nvPr/>
        </p:nvGrpSpPr>
        <p:grpSpPr>
          <a:xfrm>
            <a:off x="2288475" y="2585350"/>
            <a:ext cx="843600" cy="822550"/>
            <a:chOff x="2288475" y="2585350"/>
            <a:chExt cx="843600" cy="822550"/>
          </a:xfrm>
        </p:grpSpPr>
        <p:sp>
          <p:nvSpPr>
            <p:cNvPr id="200" name="Google Shape;200;p33"/>
            <p:cNvSpPr txBox="1"/>
            <p:nvPr/>
          </p:nvSpPr>
          <p:spPr>
            <a:xfrm>
              <a:off x="2288475" y="2950700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expr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1" name="Google Shape;201;p33"/>
            <p:cNvCxnSpPr/>
            <p:nvPr/>
          </p:nvCxnSpPr>
          <p:spPr>
            <a:xfrm>
              <a:off x="25173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2" name="Google Shape;202;p33"/>
          <p:cNvGrpSpPr/>
          <p:nvPr/>
        </p:nvGrpSpPr>
        <p:grpSpPr>
          <a:xfrm>
            <a:off x="2288475" y="3347350"/>
            <a:ext cx="843600" cy="774625"/>
            <a:chOff x="2288475" y="3347350"/>
            <a:chExt cx="843600" cy="774625"/>
          </a:xfrm>
        </p:grpSpPr>
        <p:sp>
          <p:nvSpPr>
            <p:cNvPr id="203" name="Google Shape;203;p33"/>
            <p:cNvSpPr txBox="1"/>
            <p:nvPr/>
          </p:nvSpPr>
          <p:spPr>
            <a:xfrm>
              <a:off x="2288475" y="36647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4" name="Google Shape;204;p33"/>
            <p:cNvCxnSpPr/>
            <p:nvPr/>
          </p:nvCxnSpPr>
          <p:spPr>
            <a:xfrm>
              <a:off x="2517325" y="3347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5" name="Google Shape;205;p33"/>
          <p:cNvGrpSpPr/>
          <p:nvPr/>
        </p:nvGrpSpPr>
        <p:grpSpPr>
          <a:xfrm>
            <a:off x="2288475" y="4033150"/>
            <a:ext cx="843600" cy="825725"/>
            <a:chOff x="2288475" y="4033150"/>
            <a:chExt cx="843600" cy="825725"/>
          </a:xfrm>
        </p:grpSpPr>
        <p:sp>
          <p:nvSpPr>
            <p:cNvPr id="206" name="Google Shape;206;p33"/>
            <p:cNvSpPr txBox="1"/>
            <p:nvPr/>
          </p:nvSpPr>
          <p:spPr>
            <a:xfrm>
              <a:off x="2288475" y="44016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atom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7" name="Google Shape;207;p33"/>
            <p:cNvCxnSpPr/>
            <p:nvPr/>
          </p:nvCxnSpPr>
          <p:spPr>
            <a:xfrm>
              <a:off x="25173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8" name="Google Shape;208;p33"/>
          <p:cNvGrpSpPr/>
          <p:nvPr/>
        </p:nvGrpSpPr>
        <p:grpSpPr>
          <a:xfrm>
            <a:off x="3279075" y="4033150"/>
            <a:ext cx="843600" cy="825725"/>
            <a:chOff x="3279075" y="4033150"/>
            <a:chExt cx="843600" cy="825725"/>
          </a:xfrm>
        </p:grpSpPr>
        <p:sp>
          <p:nvSpPr>
            <p:cNvPr id="209" name="Google Shape;209;p33"/>
            <p:cNvSpPr txBox="1"/>
            <p:nvPr/>
          </p:nvSpPr>
          <p:spPr>
            <a:xfrm>
              <a:off x="3279075" y="44016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atom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0" name="Google Shape;210;p33"/>
            <p:cNvCxnSpPr/>
            <p:nvPr/>
          </p:nvCxnSpPr>
          <p:spPr>
            <a:xfrm>
              <a:off x="35079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1" name="Google Shape;211;p33"/>
          <p:cNvGrpSpPr/>
          <p:nvPr/>
        </p:nvGrpSpPr>
        <p:grpSpPr>
          <a:xfrm>
            <a:off x="2952750" y="3347350"/>
            <a:ext cx="1169925" cy="774625"/>
            <a:chOff x="2952750" y="3347350"/>
            <a:chExt cx="1169925" cy="774625"/>
          </a:xfrm>
        </p:grpSpPr>
        <p:sp>
          <p:nvSpPr>
            <p:cNvPr id="212" name="Google Shape;212;p33"/>
            <p:cNvSpPr txBox="1"/>
            <p:nvPr/>
          </p:nvSpPr>
          <p:spPr>
            <a:xfrm>
              <a:off x="3279075" y="36647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3" name="Google Shape;213;p33"/>
            <p:cNvCxnSpPr/>
            <p:nvPr/>
          </p:nvCxnSpPr>
          <p:spPr>
            <a:xfrm>
              <a:off x="2952750" y="3347350"/>
              <a:ext cx="333300" cy="3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4" name="Google Shape;214;p33"/>
          <p:cNvGrpSpPr/>
          <p:nvPr/>
        </p:nvGrpSpPr>
        <p:grpSpPr>
          <a:xfrm>
            <a:off x="2288475" y="1843775"/>
            <a:ext cx="956825" cy="795325"/>
            <a:chOff x="2288475" y="1843775"/>
            <a:chExt cx="956825" cy="795325"/>
          </a:xfrm>
        </p:grpSpPr>
        <p:sp>
          <p:nvSpPr>
            <p:cNvPr id="215" name="Google Shape;215;p33"/>
            <p:cNvSpPr txBox="1"/>
            <p:nvPr/>
          </p:nvSpPr>
          <p:spPr>
            <a:xfrm>
              <a:off x="2288475" y="2181900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6" name="Google Shape;216;p33"/>
            <p:cNvCxnSpPr/>
            <p:nvPr/>
          </p:nvCxnSpPr>
          <p:spPr>
            <a:xfrm flipH="1">
              <a:off x="2580200" y="1843775"/>
              <a:ext cx="665100" cy="38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7" name="Google Shape;217;p33"/>
          <p:cNvGrpSpPr/>
          <p:nvPr/>
        </p:nvGrpSpPr>
        <p:grpSpPr>
          <a:xfrm>
            <a:off x="3888675" y="2585350"/>
            <a:ext cx="843600" cy="825725"/>
            <a:chOff x="3888675" y="2585350"/>
            <a:chExt cx="843600" cy="825725"/>
          </a:xfrm>
        </p:grpSpPr>
        <p:sp>
          <p:nvSpPr>
            <p:cNvPr id="218" name="Google Shape;218;p33"/>
            <p:cNvSpPr txBox="1"/>
            <p:nvPr/>
          </p:nvSpPr>
          <p:spPr>
            <a:xfrm>
              <a:off x="3888675" y="29538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atom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9" name="Google Shape;219;p33"/>
            <p:cNvCxnSpPr/>
            <p:nvPr/>
          </p:nvCxnSpPr>
          <p:spPr>
            <a:xfrm>
              <a:off x="41175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0" name="Google Shape;220;p33"/>
          <p:cNvGrpSpPr/>
          <p:nvPr/>
        </p:nvGrpSpPr>
        <p:grpSpPr>
          <a:xfrm>
            <a:off x="3562350" y="1899550"/>
            <a:ext cx="1169925" cy="774625"/>
            <a:chOff x="3562350" y="1899550"/>
            <a:chExt cx="1169925" cy="774625"/>
          </a:xfrm>
        </p:grpSpPr>
        <p:sp>
          <p:nvSpPr>
            <p:cNvPr id="221" name="Google Shape;221;p33"/>
            <p:cNvSpPr txBox="1"/>
            <p:nvPr/>
          </p:nvSpPr>
          <p:spPr>
            <a:xfrm>
              <a:off x="3888675" y="22169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22" name="Google Shape;222;p33"/>
            <p:cNvCxnSpPr/>
            <p:nvPr/>
          </p:nvCxnSpPr>
          <p:spPr>
            <a:xfrm>
              <a:off x="3562350" y="1899550"/>
              <a:ext cx="333300" cy="3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3" name="Google Shape;223;p33"/>
          <p:cNvGrpSpPr/>
          <p:nvPr/>
        </p:nvGrpSpPr>
        <p:grpSpPr>
          <a:xfrm>
            <a:off x="2683982" y="3347350"/>
            <a:ext cx="333300" cy="540136"/>
            <a:chOff x="2683982" y="3347350"/>
            <a:chExt cx="333300" cy="540136"/>
          </a:xfrm>
        </p:grpSpPr>
        <p:cxnSp>
          <p:nvCxnSpPr>
            <p:cNvPr id="224" name="Google Shape;224;p33"/>
            <p:cNvCxnSpPr/>
            <p:nvPr/>
          </p:nvCxnSpPr>
          <p:spPr>
            <a:xfrm rot="10800000">
              <a:off x="2745925" y="3347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33"/>
            <p:cNvSpPr txBox="1"/>
            <p:nvPr/>
          </p:nvSpPr>
          <p:spPr>
            <a:xfrm rot="5400000">
              <a:off x="2594882" y="34650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26" name="Google Shape;226;p33"/>
          <p:cNvGrpSpPr/>
          <p:nvPr/>
        </p:nvGrpSpPr>
        <p:grpSpPr>
          <a:xfrm>
            <a:off x="2683982" y="4033150"/>
            <a:ext cx="333300" cy="540136"/>
            <a:chOff x="2683982" y="4033150"/>
            <a:chExt cx="333300" cy="540136"/>
          </a:xfrm>
        </p:grpSpPr>
        <p:cxnSp>
          <p:nvCxnSpPr>
            <p:cNvPr id="227" name="Google Shape;227;p33"/>
            <p:cNvCxnSpPr/>
            <p:nvPr/>
          </p:nvCxnSpPr>
          <p:spPr>
            <a:xfrm rot="10800000">
              <a:off x="27459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8" name="Google Shape;228;p33"/>
            <p:cNvSpPr txBox="1"/>
            <p:nvPr/>
          </p:nvSpPr>
          <p:spPr>
            <a:xfrm rot="5400000">
              <a:off x="2594882" y="41508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29" name="Google Shape;229;p33"/>
          <p:cNvGrpSpPr/>
          <p:nvPr/>
        </p:nvGrpSpPr>
        <p:grpSpPr>
          <a:xfrm>
            <a:off x="3674582" y="4033150"/>
            <a:ext cx="333300" cy="540136"/>
            <a:chOff x="3674582" y="4033150"/>
            <a:chExt cx="333300" cy="540136"/>
          </a:xfrm>
        </p:grpSpPr>
        <p:cxnSp>
          <p:nvCxnSpPr>
            <p:cNvPr id="230" name="Google Shape;230;p33"/>
            <p:cNvCxnSpPr/>
            <p:nvPr/>
          </p:nvCxnSpPr>
          <p:spPr>
            <a:xfrm rot="10800000">
              <a:off x="37365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" name="Google Shape;231;p33"/>
            <p:cNvSpPr txBox="1"/>
            <p:nvPr/>
          </p:nvSpPr>
          <p:spPr>
            <a:xfrm rot="5400000">
              <a:off x="3585482" y="41508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32" name="Google Shape;232;p33"/>
          <p:cNvGrpSpPr/>
          <p:nvPr/>
        </p:nvGrpSpPr>
        <p:grpSpPr>
          <a:xfrm>
            <a:off x="3248475" y="3180654"/>
            <a:ext cx="622132" cy="597600"/>
            <a:chOff x="3248475" y="3180654"/>
            <a:chExt cx="622132" cy="597600"/>
          </a:xfrm>
        </p:grpSpPr>
        <p:cxnSp>
          <p:nvCxnSpPr>
            <p:cNvPr id="233" name="Google Shape;233;p33"/>
            <p:cNvCxnSpPr/>
            <p:nvPr/>
          </p:nvCxnSpPr>
          <p:spPr>
            <a:xfrm rot="10800000">
              <a:off x="3248475" y="3288575"/>
              <a:ext cx="3762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4" name="Google Shape;234;p33"/>
            <p:cNvSpPr txBox="1"/>
            <p:nvPr/>
          </p:nvSpPr>
          <p:spPr>
            <a:xfrm rot="2700000">
              <a:off x="3315976" y="3312718"/>
              <a:ext cx="511662" cy="333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35" name="Google Shape;235;p33"/>
          <p:cNvGrpSpPr/>
          <p:nvPr/>
        </p:nvGrpSpPr>
        <p:grpSpPr>
          <a:xfrm>
            <a:off x="2683982" y="2585350"/>
            <a:ext cx="333300" cy="540136"/>
            <a:chOff x="2683982" y="2585350"/>
            <a:chExt cx="333300" cy="540136"/>
          </a:xfrm>
        </p:grpSpPr>
        <p:cxnSp>
          <p:nvCxnSpPr>
            <p:cNvPr id="236" name="Google Shape;236;p33"/>
            <p:cNvCxnSpPr/>
            <p:nvPr/>
          </p:nvCxnSpPr>
          <p:spPr>
            <a:xfrm rot="10800000">
              <a:off x="27459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7" name="Google Shape;237;p33"/>
            <p:cNvSpPr txBox="1"/>
            <p:nvPr/>
          </p:nvSpPr>
          <p:spPr>
            <a:xfrm rot="5400000">
              <a:off x="2594882" y="27030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38" name="Google Shape;238;p33"/>
          <p:cNvGrpSpPr/>
          <p:nvPr/>
        </p:nvGrpSpPr>
        <p:grpSpPr>
          <a:xfrm>
            <a:off x="2850343" y="1875275"/>
            <a:ext cx="639482" cy="581009"/>
            <a:chOff x="2850343" y="1875275"/>
            <a:chExt cx="639482" cy="581009"/>
          </a:xfrm>
        </p:grpSpPr>
        <p:cxnSp>
          <p:nvCxnSpPr>
            <p:cNvPr id="239" name="Google Shape;239;p33"/>
            <p:cNvCxnSpPr/>
            <p:nvPr/>
          </p:nvCxnSpPr>
          <p:spPr>
            <a:xfrm rot="10800000" flipH="1">
              <a:off x="2884725" y="1875275"/>
              <a:ext cx="605100" cy="3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0" name="Google Shape;240;p33"/>
            <p:cNvSpPr txBox="1"/>
            <p:nvPr/>
          </p:nvSpPr>
          <p:spPr>
            <a:xfrm rot="8999557">
              <a:off x="2899450" y="2017366"/>
              <a:ext cx="511686" cy="333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241" name="Google Shape;241;p33"/>
          <p:cNvCxnSpPr/>
          <p:nvPr/>
        </p:nvCxnSpPr>
        <p:spPr>
          <a:xfrm rot="10800000">
            <a:off x="712232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3"/>
          <p:cNvCxnSpPr/>
          <p:nvPr/>
        </p:nvCxnSpPr>
        <p:spPr>
          <a:xfrm rot="10800000">
            <a:off x="914085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3"/>
          <p:cNvCxnSpPr/>
          <p:nvPr/>
        </p:nvCxnSpPr>
        <p:spPr>
          <a:xfrm rot="10800000">
            <a:off x="1115939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3"/>
          <p:cNvCxnSpPr/>
          <p:nvPr/>
        </p:nvCxnSpPr>
        <p:spPr>
          <a:xfrm rot="10800000">
            <a:off x="1317793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3"/>
          <p:cNvCxnSpPr/>
          <p:nvPr/>
        </p:nvCxnSpPr>
        <p:spPr>
          <a:xfrm rot="10800000">
            <a:off x="1519646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3"/>
          <p:cNvCxnSpPr/>
          <p:nvPr/>
        </p:nvCxnSpPr>
        <p:spPr>
          <a:xfrm rot="10800000">
            <a:off x="1721500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3"/>
          <p:cNvSpPr txBox="1"/>
          <p:nvPr/>
        </p:nvSpPr>
        <p:spPr>
          <a:xfrm>
            <a:off x="468750" y="1615175"/>
            <a:ext cx="1516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8" name="Google Shape;248;p33"/>
          <p:cNvGrpSpPr/>
          <p:nvPr/>
        </p:nvGrpSpPr>
        <p:grpSpPr>
          <a:xfrm>
            <a:off x="4558200" y="2255513"/>
            <a:ext cx="3283225" cy="764913"/>
            <a:chOff x="4405800" y="2103113"/>
            <a:chExt cx="3283225" cy="764913"/>
          </a:xfrm>
        </p:grpSpPr>
        <p:sp>
          <p:nvSpPr>
            <p:cNvPr id="249" name="Google Shape;249;p33"/>
            <p:cNvSpPr txBox="1"/>
            <p:nvPr/>
          </p:nvSpPr>
          <p:spPr>
            <a:xfrm>
              <a:off x="5013325" y="2103113"/>
              <a:ext cx="26757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Error: Expected ‘num’ or ‘var’!</a:t>
              </a:r>
              <a:endParaRPr/>
            </a:p>
          </p:txBody>
        </p:sp>
        <p:cxnSp>
          <p:nvCxnSpPr>
            <p:cNvPr id="250" name="Google Shape;250;p33"/>
            <p:cNvCxnSpPr/>
            <p:nvPr/>
          </p:nvCxnSpPr>
          <p:spPr>
            <a:xfrm rot="-5400000">
              <a:off x="4334100" y="2223325"/>
              <a:ext cx="716400" cy="5730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Parsen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l="12122" t="19765" r="6516" b="32959"/>
          <a:stretch/>
        </p:blipFill>
        <p:spPr>
          <a:xfrm>
            <a:off x="387900" y="1827471"/>
            <a:ext cx="4008600" cy="285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311700" y="1017725"/>
            <a:ext cx="85206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Die </a:t>
            </a:r>
            <a:r>
              <a:rPr lang="en-GB" sz="1600" i="1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roten</a:t>
            </a:r>
            <a:r>
              <a:rPr lang="en-GB" sz="1600"/>
              <a:t> Regeln sind Tokenizer-Regeln, die in der Projektvorlage in der Klasse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r>
              <a:rPr lang="en-GB" sz="1600"/>
              <a:t> vorgegeben sind.</a:t>
            </a:r>
            <a:endParaRPr sz="1600"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 l="12528" t="34919" r="22725" b="17859"/>
          <a:stretch/>
        </p:blipFill>
        <p:spPr>
          <a:xfrm>
            <a:off x="6433483" y="1827475"/>
            <a:ext cx="2030142" cy="2853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4"/>
          <p:cNvCxnSpPr/>
          <p:nvPr/>
        </p:nvCxnSpPr>
        <p:spPr>
          <a:xfrm rot="10800000" flipH="1">
            <a:off x="4061725" y="2497000"/>
            <a:ext cx="2428800" cy="75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60" name="Google Shape;260;p34"/>
          <p:cNvCxnSpPr/>
          <p:nvPr/>
        </p:nvCxnSpPr>
        <p:spPr>
          <a:xfrm>
            <a:off x="4088950" y="3258900"/>
            <a:ext cx="2422200" cy="4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61" name="Google Shape;261;p34"/>
          <p:cNvCxnSpPr/>
          <p:nvPr/>
        </p:nvCxnSpPr>
        <p:spPr>
          <a:xfrm rot="10800000" flipH="1">
            <a:off x="2653400" y="2857475"/>
            <a:ext cx="3850800" cy="9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62" name="Google Shape;262;p34"/>
          <p:cNvCxnSpPr/>
          <p:nvPr/>
        </p:nvCxnSpPr>
        <p:spPr>
          <a:xfrm>
            <a:off x="2660200" y="3769175"/>
            <a:ext cx="3878100" cy="29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63" name="Google Shape;263;p34"/>
          <p:cNvSpPr txBox="1"/>
          <p:nvPr/>
        </p:nvSpPr>
        <p:spPr>
          <a:xfrm rot="-900245">
            <a:off x="5095797" y="2483260"/>
            <a:ext cx="822750" cy="3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</a:t>
            </a:r>
            <a:endParaRPr/>
          </a:p>
        </p:txBody>
      </p:sp>
      <p:sp>
        <p:nvSpPr>
          <p:cNvPr id="264" name="Google Shape;264;p34"/>
          <p:cNvSpPr txBox="1"/>
          <p:nvPr/>
        </p:nvSpPr>
        <p:spPr>
          <a:xfrm rot="491901">
            <a:off x="5224788" y="3252519"/>
            <a:ext cx="997191" cy="3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Evaluieren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311700" y="1017725"/>
            <a:ext cx="852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Während dem Parsen kann auch gleich evaluiert werden.</a:t>
            </a:r>
            <a:endParaRPr sz="1600"/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l="12122" t="19767" r="6516" b="62422"/>
          <a:stretch/>
        </p:blipFill>
        <p:spPr>
          <a:xfrm>
            <a:off x="4418025" y="1473713"/>
            <a:ext cx="4008600" cy="107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311700" y="1473725"/>
            <a:ext cx="3784200" cy="286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GB" sz="1100" i="1" dirty="0" err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term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next token is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open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consume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open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GB" sz="1100" i="1" dirty="0" err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expr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check and consume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close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endParaRPr sz="1100" dirty="0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/* next token is </a:t>
            </a:r>
            <a:r>
              <a:rPr lang="en-GB" sz="1100" i="1" dirty="0" err="1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func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consume </a:t>
            </a:r>
            <a:r>
              <a:rPr lang="en-GB" sz="1100" i="1" dirty="0" err="1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func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GB" sz="1100" i="1" dirty="0" err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expr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applyThatFunc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check and consume </a:t>
            </a:r>
            <a:r>
              <a:rPr lang="en-GB" sz="1100" i="1" dirty="0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close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 token</a:t>
            </a:r>
            <a:endParaRPr sz="1100" dirty="0">
              <a:solidFill>
                <a:srgbClr val="3F7F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11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GB" sz="1100" i="1" dirty="0" err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atom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Evaluieren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l="12122" t="19767" r="6516" b="62422"/>
          <a:stretch/>
        </p:blipFill>
        <p:spPr>
          <a:xfrm>
            <a:off x="4906750" y="587513"/>
            <a:ext cx="4008600" cy="107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311700" y="1074975"/>
            <a:ext cx="183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“( 1 + 2 ) + 3”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3132125" y="1442475"/>
            <a:ext cx="84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1" name="Google Shape;281;p36"/>
          <p:cNvCxnSpPr/>
          <p:nvPr/>
        </p:nvCxnSpPr>
        <p:spPr>
          <a:xfrm rot="10800000">
            <a:off x="510378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2" name="Google Shape;282;p36"/>
          <p:cNvGrpSpPr/>
          <p:nvPr/>
        </p:nvGrpSpPr>
        <p:grpSpPr>
          <a:xfrm>
            <a:off x="2288475" y="2585350"/>
            <a:ext cx="843600" cy="822550"/>
            <a:chOff x="2288475" y="2585350"/>
            <a:chExt cx="843600" cy="822550"/>
          </a:xfrm>
        </p:grpSpPr>
        <p:sp>
          <p:nvSpPr>
            <p:cNvPr id="283" name="Google Shape;283;p36"/>
            <p:cNvSpPr txBox="1"/>
            <p:nvPr/>
          </p:nvSpPr>
          <p:spPr>
            <a:xfrm>
              <a:off x="2288475" y="2950700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expr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84" name="Google Shape;284;p36"/>
            <p:cNvCxnSpPr/>
            <p:nvPr/>
          </p:nvCxnSpPr>
          <p:spPr>
            <a:xfrm>
              <a:off x="25173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5" name="Google Shape;285;p36"/>
          <p:cNvGrpSpPr/>
          <p:nvPr/>
        </p:nvGrpSpPr>
        <p:grpSpPr>
          <a:xfrm>
            <a:off x="2288475" y="3347350"/>
            <a:ext cx="843600" cy="774625"/>
            <a:chOff x="2288475" y="3347350"/>
            <a:chExt cx="843600" cy="774625"/>
          </a:xfrm>
        </p:grpSpPr>
        <p:sp>
          <p:nvSpPr>
            <p:cNvPr id="286" name="Google Shape;286;p36"/>
            <p:cNvSpPr txBox="1"/>
            <p:nvPr/>
          </p:nvSpPr>
          <p:spPr>
            <a:xfrm>
              <a:off x="2288475" y="36647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87" name="Google Shape;287;p36"/>
            <p:cNvCxnSpPr/>
            <p:nvPr/>
          </p:nvCxnSpPr>
          <p:spPr>
            <a:xfrm>
              <a:off x="2517325" y="3347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8" name="Google Shape;288;p36"/>
          <p:cNvGrpSpPr/>
          <p:nvPr/>
        </p:nvGrpSpPr>
        <p:grpSpPr>
          <a:xfrm>
            <a:off x="2288475" y="4033150"/>
            <a:ext cx="843600" cy="825725"/>
            <a:chOff x="2288475" y="4033150"/>
            <a:chExt cx="843600" cy="825725"/>
          </a:xfrm>
        </p:grpSpPr>
        <p:sp>
          <p:nvSpPr>
            <p:cNvPr id="289" name="Google Shape;289;p36"/>
            <p:cNvSpPr txBox="1"/>
            <p:nvPr/>
          </p:nvSpPr>
          <p:spPr>
            <a:xfrm>
              <a:off x="2288475" y="44016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atom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0" name="Google Shape;290;p36"/>
            <p:cNvCxnSpPr/>
            <p:nvPr/>
          </p:nvCxnSpPr>
          <p:spPr>
            <a:xfrm>
              <a:off x="25173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1" name="Google Shape;291;p36"/>
          <p:cNvGrpSpPr/>
          <p:nvPr/>
        </p:nvGrpSpPr>
        <p:grpSpPr>
          <a:xfrm>
            <a:off x="3279075" y="4033150"/>
            <a:ext cx="843600" cy="825725"/>
            <a:chOff x="3279075" y="4033150"/>
            <a:chExt cx="843600" cy="825725"/>
          </a:xfrm>
        </p:grpSpPr>
        <p:sp>
          <p:nvSpPr>
            <p:cNvPr id="292" name="Google Shape;292;p36"/>
            <p:cNvSpPr txBox="1"/>
            <p:nvPr/>
          </p:nvSpPr>
          <p:spPr>
            <a:xfrm>
              <a:off x="3279075" y="44016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atom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3" name="Google Shape;293;p36"/>
            <p:cNvCxnSpPr/>
            <p:nvPr/>
          </p:nvCxnSpPr>
          <p:spPr>
            <a:xfrm>
              <a:off x="35079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4" name="Google Shape;294;p36"/>
          <p:cNvGrpSpPr/>
          <p:nvPr/>
        </p:nvGrpSpPr>
        <p:grpSpPr>
          <a:xfrm>
            <a:off x="2952750" y="3347350"/>
            <a:ext cx="1169925" cy="774625"/>
            <a:chOff x="2952750" y="3347350"/>
            <a:chExt cx="1169925" cy="774625"/>
          </a:xfrm>
        </p:grpSpPr>
        <p:sp>
          <p:nvSpPr>
            <p:cNvPr id="295" name="Google Shape;295;p36"/>
            <p:cNvSpPr txBox="1"/>
            <p:nvPr/>
          </p:nvSpPr>
          <p:spPr>
            <a:xfrm>
              <a:off x="3279075" y="36647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6" name="Google Shape;296;p36"/>
            <p:cNvCxnSpPr/>
            <p:nvPr/>
          </p:nvCxnSpPr>
          <p:spPr>
            <a:xfrm>
              <a:off x="2952750" y="3347350"/>
              <a:ext cx="333300" cy="3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7" name="Google Shape;297;p36"/>
          <p:cNvGrpSpPr/>
          <p:nvPr/>
        </p:nvGrpSpPr>
        <p:grpSpPr>
          <a:xfrm>
            <a:off x="2288475" y="1843775"/>
            <a:ext cx="956825" cy="795325"/>
            <a:chOff x="2288475" y="1843775"/>
            <a:chExt cx="956825" cy="795325"/>
          </a:xfrm>
        </p:grpSpPr>
        <p:sp>
          <p:nvSpPr>
            <p:cNvPr id="298" name="Google Shape;298;p36"/>
            <p:cNvSpPr txBox="1"/>
            <p:nvPr/>
          </p:nvSpPr>
          <p:spPr>
            <a:xfrm>
              <a:off x="2288475" y="2181900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9" name="Google Shape;299;p36"/>
            <p:cNvCxnSpPr/>
            <p:nvPr/>
          </p:nvCxnSpPr>
          <p:spPr>
            <a:xfrm flipH="1">
              <a:off x="2580200" y="1843775"/>
              <a:ext cx="665100" cy="38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0" name="Google Shape;300;p36"/>
          <p:cNvGrpSpPr/>
          <p:nvPr/>
        </p:nvGrpSpPr>
        <p:grpSpPr>
          <a:xfrm>
            <a:off x="3888675" y="2585350"/>
            <a:ext cx="843600" cy="825725"/>
            <a:chOff x="3888675" y="2585350"/>
            <a:chExt cx="843600" cy="825725"/>
          </a:xfrm>
        </p:grpSpPr>
        <p:sp>
          <p:nvSpPr>
            <p:cNvPr id="301" name="Google Shape;301;p36"/>
            <p:cNvSpPr txBox="1"/>
            <p:nvPr/>
          </p:nvSpPr>
          <p:spPr>
            <a:xfrm>
              <a:off x="3888675" y="29538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atom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02" name="Google Shape;302;p36"/>
            <p:cNvCxnSpPr/>
            <p:nvPr/>
          </p:nvCxnSpPr>
          <p:spPr>
            <a:xfrm>
              <a:off x="41175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3" name="Google Shape;303;p36"/>
          <p:cNvGrpSpPr/>
          <p:nvPr/>
        </p:nvGrpSpPr>
        <p:grpSpPr>
          <a:xfrm>
            <a:off x="3562350" y="1899550"/>
            <a:ext cx="1169925" cy="774625"/>
            <a:chOff x="3562350" y="1899550"/>
            <a:chExt cx="1169925" cy="774625"/>
          </a:xfrm>
        </p:grpSpPr>
        <p:sp>
          <p:nvSpPr>
            <p:cNvPr id="304" name="Google Shape;304;p36"/>
            <p:cNvSpPr txBox="1"/>
            <p:nvPr/>
          </p:nvSpPr>
          <p:spPr>
            <a:xfrm>
              <a:off x="3888675" y="2216975"/>
              <a:ext cx="84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latin typeface="Courier New"/>
                  <a:ea typeface="Courier New"/>
                  <a:cs typeface="Courier New"/>
                  <a:sym typeface="Courier New"/>
                </a:rPr>
                <a:t>term</a:t>
              </a:r>
              <a:r>
                <a:rPr lang="en-GB"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05" name="Google Shape;305;p36"/>
            <p:cNvCxnSpPr/>
            <p:nvPr/>
          </p:nvCxnSpPr>
          <p:spPr>
            <a:xfrm>
              <a:off x="3562350" y="1899550"/>
              <a:ext cx="333300" cy="3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6"/>
          <p:cNvGrpSpPr/>
          <p:nvPr/>
        </p:nvGrpSpPr>
        <p:grpSpPr>
          <a:xfrm>
            <a:off x="2683982" y="3347350"/>
            <a:ext cx="333300" cy="540136"/>
            <a:chOff x="2683982" y="3347350"/>
            <a:chExt cx="333300" cy="540136"/>
          </a:xfrm>
        </p:grpSpPr>
        <p:cxnSp>
          <p:nvCxnSpPr>
            <p:cNvPr id="307" name="Google Shape;307;p36"/>
            <p:cNvCxnSpPr/>
            <p:nvPr/>
          </p:nvCxnSpPr>
          <p:spPr>
            <a:xfrm rot="10800000">
              <a:off x="2745925" y="3347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8" name="Google Shape;308;p36"/>
            <p:cNvSpPr txBox="1"/>
            <p:nvPr/>
          </p:nvSpPr>
          <p:spPr>
            <a:xfrm rot="5400000">
              <a:off x="2594882" y="34650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1.0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09" name="Google Shape;309;p36"/>
          <p:cNvGrpSpPr/>
          <p:nvPr/>
        </p:nvGrpSpPr>
        <p:grpSpPr>
          <a:xfrm>
            <a:off x="2683982" y="4033150"/>
            <a:ext cx="333300" cy="540136"/>
            <a:chOff x="2683982" y="4033150"/>
            <a:chExt cx="333300" cy="540136"/>
          </a:xfrm>
        </p:grpSpPr>
        <p:cxnSp>
          <p:nvCxnSpPr>
            <p:cNvPr id="310" name="Google Shape;310;p36"/>
            <p:cNvCxnSpPr/>
            <p:nvPr/>
          </p:nvCxnSpPr>
          <p:spPr>
            <a:xfrm rot="10800000">
              <a:off x="27459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1" name="Google Shape;311;p36"/>
            <p:cNvSpPr txBox="1"/>
            <p:nvPr/>
          </p:nvSpPr>
          <p:spPr>
            <a:xfrm rot="5400000">
              <a:off x="2594882" y="41508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1.0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12" name="Google Shape;312;p36"/>
          <p:cNvGrpSpPr/>
          <p:nvPr/>
        </p:nvGrpSpPr>
        <p:grpSpPr>
          <a:xfrm>
            <a:off x="3674582" y="4033150"/>
            <a:ext cx="333300" cy="540136"/>
            <a:chOff x="3674582" y="4033150"/>
            <a:chExt cx="333300" cy="540136"/>
          </a:xfrm>
        </p:grpSpPr>
        <p:cxnSp>
          <p:nvCxnSpPr>
            <p:cNvPr id="313" name="Google Shape;313;p36"/>
            <p:cNvCxnSpPr/>
            <p:nvPr/>
          </p:nvCxnSpPr>
          <p:spPr>
            <a:xfrm rot="10800000">
              <a:off x="3736525" y="40331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4" name="Google Shape;314;p36"/>
            <p:cNvSpPr txBox="1"/>
            <p:nvPr/>
          </p:nvSpPr>
          <p:spPr>
            <a:xfrm rot="5400000">
              <a:off x="3585482" y="41508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2.0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15" name="Google Shape;315;p36"/>
          <p:cNvGrpSpPr/>
          <p:nvPr/>
        </p:nvGrpSpPr>
        <p:grpSpPr>
          <a:xfrm>
            <a:off x="3248475" y="3180654"/>
            <a:ext cx="622132" cy="597600"/>
            <a:chOff x="3248475" y="3180654"/>
            <a:chExt cx="622132" cy="597600"/>
          </a:xfrm>
        </p:grpSpPr>
        <p:cxnSp>
          <p:nvCxnSpPr>
            <p:cNvPr id="316" name="Google Shape;316;p36"/>
            <p:cNvCxnSpPr/>
            <p:nvPr/>
          </p:nvCxnSpPr>
          <p:spPr>
            <a:xfrm rot="10800000">
              <a:off x="3248475" y="3288575"/>
              <a:ext cx="3762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36"/>
            <p:cNvSpPr txBox="1"/>
            <p:nvPr/>
          </p:nvSpPr>
          <p:spPr>
            <a:xfrm rot="2700000">
              <a:off x="3315976" y="3312718"/>
              <a:ext cx="511662" cy="333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2.0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18" name="Google Shape;318;p36"/>
          <p:cNvGrpSpPr/>
          <p:nvPr/>
        </p:nvGrpSpPr>
        <p:grpSpPr>
          <a:xfrm>
            <a:off x="2683982" y="2585350"/>
            <a:ext cx="333300" cy="540136"/>
            <a:chOff x="2683982" y="2585350"/>
            <a:chExt cx="333300" cy="540136"/>
          </a:xfrm>
        </p:grpSpPr>
        <p:cxnSp>
          <p:nvCxnSpPr>
            <p:cNvPr id="319" name="Google Shape;319;p36"/>
            <p:cNvCxnSpPr/>
            <p:nvPr/>
          </p:nvCxnSpPr>
          <p:spPr>
            <a:xfrm rot="10800000">
              <a:off x="27459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0" name="Google Shape;320;p36"/>
            <p:cNvSpPr txBox="1"/>
            <p:nvPr/>
          </p:nvSpPr>
          <p:spPr>
            <a:xfrm rot="5400000">
              <a:off x="2594882" y="27030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3.0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36"/>
          <p:cNvGrpSpPr/>
          <p:nvPr/>
        </p:nvGrpSpPr>
        <p:grpSpPr>
          <a:xfrm>
            <a:off x="2850343" y="1875275"/>
            <a:ext cx="639482" cy="581009"/>
            <a:chOff x="2850343" y="1875275"/>
            <a:chExt cx="639482" cy="581009"/>
          </a:xfrm>
        </p:grpSpPr>
        <p:cxnSp>
          <p:nvCxnSpPr>
            <p:cNvPr id="322" name="Google Shape;322;p36"/>
            <p:cNvCxnSpPr/>
            <p:nvPr/>
          </p:nvCxnSpPr>
          <p:spPr>
            <a:xfrm rot="10800000" flipH="1">
              <a:off x="2884725" y="1875275"/>
              <a:ext cx="605100" cy="3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36"/>
            <p:cNvSpPr txBox="1"/>
            <p:nvPr/>
          </p:nvSpPr>
          <p:spPr>
            <a:xfrm rot="8999557">
              <a:off x="2899450" y="2017366"/>
              <a:ext cx="511686" cy="333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3.0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4" name="Google Shape;324;p36"/>
          <p:cNvGrpSpPr/>
          <p:nvPr/>
        </p:nvGrpSpPr>
        <p:grpSpPr>
          <a:xfrm>
            <a:off x="4284182" y="2585350"/>
            <a:ext cx="333300" cy="540136"/>
            <a:chOff x="4284182" y="2585350"/>
            <a:chExt cx="333300" cy="540136"/>
          </a:xfrm>
        </p:grpSpPr>
        <p:cxnSp>
          <p:nvCxnSpPr>
            <p:cNvPr id="325" name="Google Shape;325;p36"/>
            <p:cNvCxnSpPr/>
            <p:nvPr/>
          </p:nvCxnSpPr>
          <p:spPr>
            <a:xfrm rot="10800000">
              <a:off x="4346125" y="2585350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6" name="Google Shape;326;p36"/>
            <p:cNvSpPr txBox="1"/>
            <p:nvPr/>
          </p:nvSpPr>
          <p:spPr>
            <a:xfrm rot="5400000">
              <a:off x="4195082" y="2703086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3.0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7" name="Google Shape;327;p36"/>
          <p:cNvGrpSpPr/>
          <p:nvPr/>
        </p:nvGrpSpPr>
        <p:grpSpPr>
          <a:xfrm>
            <a:off x="3858075" y="1712443"/>
            <a:ext cx="607165" cy="597600"/>
            <a:chOff x="3858075" y="1712443"/>
            <a:chExt cx="607165" cy="597600"/>
          </a:xfrm>
        </p:grpSpPr>
        <p:cxnSp>
          <p:nvCxnSpPr>
            <p:cNvPr id="328" name="Google Shape;328;p36"/>
            <p:cNvCxnSpPr/>
            <p:nvPr/>
          </p:nvCxnSpPr>
          <p:spPr>
            <a:xfrm rot="10800000">
              <a:off x="3858075" y="1840775"/>
              <a:ext cx="376200" cy="3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36"/>
            <p:cNvSpPr txBox="1"/>
            <p:nvPr/>
          </p:nvSpPr>
          <p:spPr>
            <a:xfrm rot="2700000">
              <a:off x="3910608" y="1844507"/>
              <a:ext cx="511662" cy="333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3.0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0" name="Google Shape;330;p36"/>
          <p:cNvGrpSpPr/>
          <p:nvPr/>
        </p:nvGrpSpPr>
        <p:grpSpPr>
          <a:xfrm>
            <a:off x="3598382" y="1172325"/>
            <a:ext cx="333300" cy="540136"/>
            <a:chOff x="3598382" y="1172325"/>
            <a:chExt cx="333300" cy="540136"/>
          </a:xfrm>
        </p:grpSpPr>
        <p:cxnSp>
          <p:nvCxnSpPr>
            <p:cNvPr id="331" name="Google Shape;331;p36"/>
            <p:cNvCxnSpPr/>
            <p:nvPr/>
          </p:nvCxnSpPr>
          <p:spPr>
            <a:xfrm rot="10800000">
              <a:off x="3660325" y="1172325"/>
              <a:ext cx="0" cy="38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36"/>
            <p:cNvSpPr txBox="1"/>
            <p:nvPr/>
          </p:nvSpPr>
          <p:spPr>
            <a:xfrm rot="5400000">
              <a:off x="3509282" y="1290061"/>
              <a:ext cx="5115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Courier New"/>
                  <a:ea typeface="Courier New"/>
                  <a:cs typeface="Courier New"/>
                  <a:sym typeface="Courier New"/>
                </a:rPr>
                <a:t>6.0</a:t>
              </a:r>
              <a:endParaRPr sz="12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333" name="Google Shape;333;p36"/>
          <p:cNvCxnSpPr/>
          <p:nvPr/>
        </p:nvCxnSpPr>
        <p:spPr>
          <a:xfrm rot="10800000">
            <a:off x="712232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36"/>
          <p:cNvCxnSpPr/>
          <p:nvPr/>
        </p:nvCxnSpPr>
        <p:spPr>
          <a:xfrm rot="10800000">
            <a:off x="914085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36"/>
          <p:cNvCxnSpPr/>
          <p:nvPr/>
        </p:nvCxnSpPr>
        <p:spPr>
          <a:xfrm rot="10800000">
            <a:off x="1115939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36"/>
          <p:cNvCxnSpPr/>
          <p:nvPr/>
        </p:nvCxnSpPr>
        <p:spPr>
          <a:xfrm rot="10800000">
            <a:off x="1317793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36"/>
          <p:cNvCxnSpPr/>
          <p:nvPr/>
        </p:nvCxnSpPr>
        <p:spPr>
          <a:xfrm rot="10800000">
            <a:off x="1519646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36"/>
          <p:cNvCxnSpPr/>
          <p:nvPr/>
        </p:nvCxnSpPr>
        <p:spPr>
          <a:xfrm rot="10800000">
            <a:off x="1721500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36"/>
          <p:cNvCxnSpPr/>
          <p:nvPr/>
        </p:nvCxnSpPr>
        <p:spPr>
          <a:xfrm rot="10800000">
            <a:off x="1923354" y="1442475"/>
            <a:ext cx="0" cy="250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6"/>
          <p:cNvSpPr txBox="1"/>
          <p:nvPr/>
        </p:nvSpPr>
        <p:spPr>
          <a:xfrm>
            <a:off x="468750" y="1615175"/>
            <a:ext cx="1516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7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Plotten</a:t>
            </a:r>
            <a:endParaRPr/>
          </a:p>
        </p:txBody>
      </p:sp>
      <p:pic>
        <p:nvPicPr>
          <p:cNvPr id="346" name="Google Shape;3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150" y="883438"/>
            <a:ext cx="4777499" cy="353768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311700" y="1017725"/>
            <a:ext cx="32307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Für jeden Wert x auf der x-Achse einen Wert </a:t>
            </a:r>
            <a:r>
              <a:rPr lang="en-GB" sz="1600" i="1"/>
              <a:t>y</a:t>
            </a:r>
            <a:r>
              <a:rPr lang="en-GB" sz="1600"/>
              <a:t> auf der y-Achse berechnen. Beispiel:</a:t>
            </a:r>
            <a:endParaRPr sz="1600"/>
          </a:p>
        </p:txBody>
      </p:sp>
      <p:sp>
        <p:nvSpPr>
          <p:cNvPr id="348" name="Google Shape;348;p37"/>
          <p:cNvSpPr txBox="1"/>
          <p:nvPr/>
        </p:nvSpPr>
        <p:spPr>
          <a:xfrm>
            <a:off x="6143275" y="2505200"/>
            <a:ext cx="16482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x-Achse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9" name="Google Shape;349;p37"/>
          <p:cNvSpPr txBox="1"/>
          <p:nvPr/>
        </p:nvSpPr>
        <p:spPr>
          <a:xfrm rot="-5400000">
            <a:off x="5863375" y="1708425"/>
            <a:ext cx="1220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y-Achse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25" y="2035625"/>
            <a:ext cx="2787926" cy="26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7"/>
          <p:cNvCxnSpPr/>
          <p:nvPr/>
        </p:nvCxnSpPr>
        <p:spPr>
          <a:xfrm>
            <a:off x="4081712" y="777854"/>
            <a:ext cx="0" cy="3359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7"/>
          <p:cNvCxnSpPr/>
          <p:nvPr/>
        </p:nvCxnSpPr>
        <p:spPr>
          <a:xfrm>
            <a:off x="4081712" y="777862"/>
            <a:ext cx="4786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6571808" y="2620458"/>
            <a:ext cx="2344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7"/>
          <p:cNvCxnSpPr/>
          <p:nvPr/>
        </p:nvCxnSpPr>
        <p:spPr>
          <a:xfrm rot="10800000">
            <a:off x="6564912" y="1103358"/>
            <a:ext cx="0" cy="1517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37"/>
          <p:cNvSpPr txBox="1"/>
          <p:nvPr/>
        </p:nvSpPr>
        <p:spPr>
          <a:xfrm>
            <a:off x="5611650" y="399975"/>
            <a:ext cx="19005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GUI-x-Achse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6" name="Google Shape;356;p37"/>
          <p:cNvSpPr txBox="1"/>
          <p:nvPr/>
        </p:nvSpPr>
        <p:spPr>
          <a:xfrm rot="-5400000">
            <a:off x="2942600" y="2431600"/>
            <a:ext cx="19005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GUI-y-Achse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7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Plotten</a:t>
            </a:r>
            <a:endParaRPr/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150" y="883438"/>
            <a:ext cx="4777499" cy="353768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 txBox="1"/>
          <p:nvPr/>
        </p:nvSpPr>
        <p:spPr>
          <a:xfrm>
            <a:off x="311700" y="1017725"/>
            <a:ext cx="37914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PlotterApp</a:t>
            </a:r>
            <a:r>
              <a:rPr lang="en-GB" sz="1600"/>
              <a:t> hat ein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PlotterWindow</a:t>
            </a:r>
            <a:r>
              <a:rPr lang="en-GB" sz="1600"/>
              <a:t>, welches nebst dem Canvas ein Eingabe-Textfeld für die Funktion hat.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Der aktuelle Inhalt des Textfeldes kann über die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getFunction()</a:t>
            </a:r>
            <a:r>
              <a:rPr lang="en-GB" sz="1600"/>
              <a:t>-Methode abgefragt werden.</a:t>
            </a:r>
            <a:endParaRPr sz="1600"/>
          </a:p>
        </p:txBody>
      </p:sp>
      <p:sp>
        <p:nvSpPr>
          <p:cNvPr id="364" name="Google Shape;364;p38"/>
          <p:cNvSpPr/>
          <p:nvPr/>
        </p:nvSpPr>
        <p:spPr>
          <a:xfrm>
            <a:off x="4173150" y="1076446"/>
            <a:ext cx="4777500" cy="3061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4771975" y="4178925"/>
            <a:ext cx="4178700" cy="24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/>
          <p:nvPr/>
        </p:nvSpPr>
        <p:spPr>
          <a:xfrm>
            <a:off x="5555100" y="1076450"/>
            <a:ext cx="2013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Canvas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5854525" y="4321737"/>
            <a:ext cx="20136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Textfeld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4: Interfaces </a:t>
            </a: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3998" cy="3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10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B251B6-92B1-45C7-A403-5710E2FBAE07}"/>
                  </a:ext>
                </a:extLst>
              </p14:cNvPr>
              <p14:cNvContentPartPr/>
              <p14:nvPr/>
            </p14:nvContentPartPr>
            <p14:xfrm>
              <a:off x="3933720" y="1832040"/>
              <a:ext cx="69120" cy="3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B251B6-92B1-45C7-A403-5710E2FBAE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60" y="1822680"/>
                <a:ext cx="87840" cy="5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Aufgabe 1: Pyramide (Bonus!)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87900" y="1152475"/>
            <a:ext cx="85206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Feedback nach der Korrektur direkt per Git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7DE20F-0B89-4AEC-A73D-B98467086AC7}"/>
                  </a:ext>
                </a:extLst>
              </p14:cNvPr>
              <p14:cNvContentPartPr/>
              <p14:nvPr/>
            </p14:nvContentPartPr>
            <p14:xfrm>
              <a:off x="2706840" y="215640"/>
              <a:ext cx="5920200" cy="382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7DE20F-0B89-4AEC-A73D-B98467086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7480" y="206280"/>
                <a:ext cx="5938920" cy="384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Interaktive Karte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 dieser Übung verwenden Sie die Window-Klasse um eine interaktive Karte zu erstellen. Auf der Karte werden verschiedene </a:t>
            </a:r>
            <a:r>
              <a:rPr lang="en-GB" sz="1600" b="1">
                <a:latin typeface="Times New Roman"/>
                <a:ea typeface="Times New Roman"/>
                <a:cs typeface="Times New Roman"/>
                <a:sym typeface="Times New Roman"/>
              </a:rPr>
              <a:t>points of interest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(POI) angezeigt. Wenn der Benutzer mit der Maus auf einen solchen POI zeigt, sollen einige Informationen dazu angezeigt werden.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38" y="2199800"/>
            <a:ext cx="3525325" cy="2678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A65978-B028-4021-B377-A62C7D4B7122}"/>
                  </a:ext>
                </a:extLst>
              </p14:cNvPr>
              <p14:cNvContentPartPr/>
              <p14:nvPr/>
            </p14:nvContentPartPr>
            <p14:xfrm>
              <a:off x="6756120" y="1964880"/>
              <a:ext cx="84240" cy="9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A65978-B028-4021-B377-A62C7D4B71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6760" y="1955520"/>
                <a:ext cx="102960" cy="11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907800"/>
            <a:ext cx="6068700" cy="258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Person(String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IllegalPersonFormatException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Scanner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age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scanner.nextInt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(age &lt; 0)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IllegalPersonFormatException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"negative age"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>
                <a:solidFill>
                  <a:srgbClr val="3F7F5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isMale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gender.equals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InputMismatchException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IllegalPersonFormatException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"non-int value"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NoSuchElementException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e) {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IllegalPersonFormatException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"not enough values"</a:t>
            </a: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1017725"/>
            <a:ext cx="5349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000" b="1"/>
              <a:t>Ziel: </a:t>
            </a:r>
            <a:r>
              <a:rPr lang="en-GB" sz="2000"/>
              <a:t>Fehlerbehandlung mit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5789850" y="756400"/>
            <a:ext cx="1836900" cy="762300"/>
          </a:xfrm>
          <a:prstGeom prst="wedgeRoundRectCallout">
            <a:avLst>
              <a:gd name="adj1" fmla="val -75189"/>
              <a:gd name="adj2" fmla="val 108707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Ankündigen, weil checked Exception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6588600" y="2163550"/>
            <a:ext cx="1836900" cy="528000"/>
          </a:xfrm>
          <a:prstGeom prst="wedgeRoundRectCallout">
            <a:avLst>
              <a:gd name="adj1" fmla="val -277194"/>
              <a:gd name="adj2" fmla="val 67254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Sinnlose Daten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6588600" y="3230350"/>
            <a:ext cx="1836900" cy="865500"/>
          </a:xfrm>
          <a:prstGeom prst="wedgeRoundRectCallout">
            <a:avLst>
              <a:gd name="adj1" fmla="val -83113"/>
              <a:gd name="adj2" fmla="val -12111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Umwandeln von “internen” Exceptions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11700" y="866850"/>
            <a:ext cx="5661900" cy="224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LinkedPersonList readPersons(Scanner scanner) {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LinkedPersonList persons =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LinkedPersonList();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(scanner.hasNextLine()) {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persons.addLast(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Person(scanner.nextLine()));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(IllegalPersonFormatException e) {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</a:t>
            </a:r>
            <a:r>
              <a:rPr lang="en-GB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"Error: illegal person data: "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e.getMessage());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persons;</a:t>
            </a:r>
            <a:b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311700" y="409650"/>
            <a:ext cx="3918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Klient der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GB"/>
              <a:t>-Klasse: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6232075" y="1558650"/>
            <a:ext cx="2558100" cy="865500"/>
          </a:xfrm>
          <a:prstGeom prst="wedgeRoundRectCallout">
            <a:avLst>
              <a:gd name="adj1" fmla="val -103193"/>
              <a:gd name="adj2" fmla="val -7626"/>
              <a:gd name="adj3" fmla="val 0"/>
            </a:avLst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Muss </a:t>
            </a:r>
            <a:r>
              <a:rPr lang="en-GB">
                <a:solidFill>
                  <a:srgbClr val="FFFFFF"/>
                </a:solidFill>
              </a:rPr>
              <a:t>Exception handlen und überspringt dann fehlerhafte Zeilen.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Cyclic List (Recap!)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t="13449"/>
          <a:stretch/>
        </p:blipFill>
        <p:spPr>
          <a:xfrm>
            <a:off x="1105200" y="1182575"/>
            <a:ext cx="6933601" cy="3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1A4D-FE9B-4072-B4A4-9345C9EF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Prüfung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86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28E8F8CC-7E3E-45C2-B860-6F6A7CB3386F}"/>
              </a:ext>
            </a:extLst>
          </p:cNvPr>
          <p:cNvGrpSpPr/>
          <p:nvPr/>
        </p:nvGrpSpPr>
        <p:grpSpPr>
          <a:xfrm>
            <a:off x="256821" y="728436"/>
            <a:ext cx="8630358" cy="3645734"/>
            <a:chOff x="259449" y="374499"/>
            <a:chExt cx="8630358" cy="36457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FF53A6-FD53-4C44-A136-B2859E699470}"/>
                </a:ext>
              </a:extLst>
            </p:cNvPr>
            <p:cNvSpPr txBox="1"/>
            <p:nvPr/>
          </p:nvSpPr>
          <p:spPr>
            <a:xfrm>
              <a:off x="2307772" y="374499"/>
              <a:ext cx="1374212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Iterable</a:t>
              </a:r>
              <a:endParaRPr lang="LID4096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810754-BC05-43F4-A7B2-F942A982638B}"/>
                </a:ext>
              </a:extLst>
            </p:cNvPr>
            <p:cNvSpPr txBox="1"/>
            <p:nvPr/>
          </p:nvSpPr>
          <p:spPr>
            <a:xfrm>
              <a:off x="2307771" y="1218329"/>
              <a:ext cx="1374212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Collection</a:t>
              </a:r>
              <a:endParaRPr lang="LID4096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AE89CFF-F880-42A4-B723-340EBF2D8CBB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5400000">
              <a:off x="2726852" y="950302"/>
              <a:ext cx="53605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22958F-6D6D-44FF-8E7D-226FD15E5710}"/>
                </a:ext>
              </a:extLst>
            </p:cNvPr>
            <p:cNvSpPr txBox="1"/>
            <p:nvPr/>
          </p:nvSpPr>
          <p:spPr>
            <a:xfrm>
              <a:off x="1331541" y="1811272"/>
              <a:ext cx="1019841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List</a:t>
              </a:r>
              <a:endParaRPr lang="LID409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BECC96-87A9-4172-A3D6-B234014AA045}"/>
                </a:ext>
              </a:extLst>
            </p:cNvPr>
            <p:cNvSpPr txBox="1"/>
            <p:nvPr/>
          </p:nvSpPr>
          <p:spPr>
            <a:xfrm>
              <a:off x="6256638" y="1811267"/>
              <a:ext cx="1019841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Map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659632-7A55-46F9-93C2-B8C90D29A4CE}"/>
                </a:ext>
              </a:extLst>
            </p:cNvPr>
            <p:cNvSpPr txBox="1"/>
            <p:nvPr/>
          </p:nvSpPr>
          <p:spPr>
            <a:xfrm>
              <a:off x="3663697" y="1811268"/>
              <a:ext cx="1019841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Queue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02A4BF-2EE8-4BE0-9DEA-B1C3CC3C5F53}"/>
                </a:ext>
              </a:extLst>
            </p:cNvPr>
            <p:cNvSpPr txBox="1"/>
            <p:nvPr/>
          </p:nvSpPr>
          <p:spPr>
            <a:xfrm>
              <a:off x="2481944" y="1818965"/>
              <a:ext cx="1019841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Set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860B60-3069-4B01-886D-996CCF5855D9}"/>
                </a:ext>
              </a:extLst>
            </p:cNvPr>
            <p:cNvSpPr txBox="1"/>
            <p:nvPr/>
          </p:nvSpPr>
          <p:spPr>
            <a:xfrm>
              <a:off x="259449" y="3704769"/>
              <a:ext cx="1019841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LinkedList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75A8B-D406-46E8-A9E9-0EE9F7B015CD}"/>
                </a:ext>
              </a:extLst>
            </p:cNvPr>
            <p:cNvSpPr txBox="1"/>
            <p:nvPr/>
          </p:nvSpPr>
          <p:spPr>
            <a:xfrm>
              <a:off x="1425526" y="3704769"/>
              <a:ext cx="1019841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ArrayList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7B4B71-972F-4A38-BE4E-D3ADB2D77C80}"/>
                </a:ext>
              </a:extLst>
            </p:cNvPr>
            <p:cNvSpPr txBox="1"/>
            <p:nvPr/>
          </p:nvSpPr>
          <p:spPr>
            <a:xfrm>
              <a:off x="2597700" y="3704768"/>
              <a:ext cx="673240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Stack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A64482-496C-4BBA-B649-7D7312976B1A}"/>
                </a:ext>
              </a:extLst>
            </p:cNvPr>
            <p:cNvSpPr txBox="1"/>
            <p:nvPr/>
          </p:nvSpPr>
          <p:spPr>
            <a:xfrm>
              <a:off x="7944860" y="3704761"/>
              <a:ext cx="944947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HashMap</a:t>
              </a:r>
              <a:endParaRPr lang="LID4096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7272C8-8D6E-4FC4-9844-F2F83F65B58D}"/>
                </a:ext>
              </a:extLst>
            </p:cNvPr>
            <p:cNvSpPr txBox="1"/>
            <p:nvPr/>
          </p:nvSpPr>
          <p:spPr>
            <a:xfrm>
              <a:off x="6898157" y="3712456"/>
              <a:ext cx="894371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TreeMap</a:t>
              </a:r>
              <a:endParaRPr lang="LID4096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660F9F-B728-447E-88D5-C095187DA699}"/>
                </a:ext>
              </a:extLst>
            </p:cNvPr>
            <p:cNvSpPr txBox="1"/>
            <p:nvPr/>
          </p:nvSpPr>
          <p:spPr>
            <a:xfrm>
              <a:off x="6256638" y="2466951"/>
              <a:ext cx="1019841" cy="292388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300" dirty="0"/>
                <a:t>SortedMap</a:t>
              </a:r>
              <a:endParaRPr lang="LID4096" sz="13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A61FD1-87FE-4659-9EFE-F71D056F367D}"/>
                </a:ext>
              </a:extLst>
            </p:cNvPr>
            <p:cNvSpPr txBox="1"/>
            <p:nvPr/>
          </p:nvSpPr>
          <p:spPr>
            <a:xfrm>
              <a:off x="2476517" y="2396961"/>
              <a:ext cx="1019841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SortedSet</a:t>
              </a:r>
              <a:endParaRPr lang="LID4096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FBB0E4-15B7-47D9-A6AF-987D9A11E049}"/>
                </a:ext>
              </a:extLst>
            </p:cNvPr>
            <p:cNvSpPr txBox="1"/>
            <p:nvPr/>
          </p:nvSpPr>
          <p:spPr>
            <a:xfrm>
              <a:off x="3663696" y="2404342"/>
              <a:ext cx="1019841" cy="307777"/>
            </a:xfrm>
            <a:prstGeom prst="rect">
              <a:avLst/>
            </a:prstGeom>
            <a:solidFill>
              <a:srgbClr val="FBB7B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Dequeue</a:t>
              </a:r>
              <a:endParaRPr lang="LID4096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48D7CE-700F-402C-964E-E039F3183D90}"/>
                </a:ext>
              </a:extLst>
            </p:cNvPr>
            <p:cNvSpPr txBox="1"/>
            <p:nvPr/>
          </p:nvSpPr>
          <p:spPr>
            <a:xfrm>
              <a:off x="5464727" y="3704762"/>
              <a:ext cx="1281098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PriorityQueue</a:t>
              </a:r>
              <a:endParaRPr lang="LID4096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9317EB-271A-4DFB-A103-EB6642AA0F14}"/>
                </a:ext>
              </a:extLst>
            </p:cNvPr>
            <p:cNvSpPr txBox="1"/>
            <p:nvPr/>
          </p:nvSpPr>
          <p:spPr>
            <a:xfrm>
              <a:off x="3423301" y="3709838"/>
              <a:ext cx="868381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HashSet</a:t>
              </a:r>
              <a:endParaRPr lang="LID4096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F9A15-ECEE-429A-9FD5-A1AF73BFA166}"/>
                </a:ext>
              </a:extLst>
            </p:cNvPr>
            <p:cNvSpPr txBox="1"/>
            <p:nvPr/>
          </p:nvSpPr>
          <p:spPr>
            <a:xfrm>
              <a:off x="4444014" y="3709837"/>
              <a:ext cx="868381" cy="307777"/>
            </a:xfrm>
            <a:prstGeom prst="rect">
              <a:avLst/>
            </a:prstGeom>
            <a:solidFill>
              <a:srgbClr val="9CCFF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TreeSet</a:t>
              </a:r>
              <a:endParaRPr lang="LID4096" dirty="0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5FE0932-F680-4056-99A5-9042C92AD5A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rot="5400000">
              <a:off x="2275587" y="1091982"/>
              <a:ext cx="285166" cy="11534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2F9791-674D-487C-8E2A-EBB5CFE8251C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2991865" y="1526106"/>
              <a:ext cx="3012" cy="292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0DB4ED6-9C13-4B85-BD57-4212A03BEBB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rot="16200000" flipH="1">
              <a:off x="3441666" y="1079316"/>
              <a:ext cx="285162" cy="11787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C660604-61D9-4F61-9516-FEBDD93FD5DA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4173617" y="2119045"/>
              <a:ext cx="1" cy="285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00ECEE-5E74-4F45-9B2D-26DAAEF8D019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2986438" y="2126742"/>
              <a:ext cx="5427" cy="27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24960DA-506E-471E-B3A0-5FB70D7C9592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>
              <a:off x="6766559" y="2119044"/>
              <a:ext cx="0" cy="347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3F0919B-F137-4C36-9A84-6A4A7036386E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 rot="5400000">
              <a:off x="1975169" y="1506321"/>
              <a:ext cx="992650" cy="3404247"/>
            </a:xfrm>
            <a:prstGeom prst="bentConnector3">
              <a:avLst>
                <a:gd name="adj1" fmla="val 12100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50064E1-3C03-422A-89F1-BFA23980B7DA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rot="5400000">
              <a:off x="512556" y="2375863"/>
              <a:ext cx="1585720" cy="1072092"/>
            </a:xfrm>
            <a:prstGeom prst="bentConnector3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B99D01DF-3EAD-4602-BF4C-3F9404D5E9DE}"/>
                </a:ext>
              </a:extLst>
            </p:cNvPr>
            <p:cNvCxnSpPr>
              <a:stCxn id="10" idx="2"/>
              <a:endCxn id="15" idx="0"/>
            </p:cNvCxnSpPr>
            <p:nvPr/>
          </p:nvCxnSpPr>
          <p:spPr>
            <a:xfrm rot="16200000" flipH="1">
              <a:off x="1095594" y="2864916"/>
              <a:ext cx="1585720" cy="93985"/>
            </a:xfrm>
            <a:prstGeom prst="bentConnector3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4B8A8-9CAA-4C46-84FF-233A052FA0FF}"/>
                </a:ext>
              </a:extLst>
            </p:cNvPr>
            <p:cNvCxnSpPr>
              <a:stCxn id="10" idx="2"/>
              <a:endCxn id="16" idx="0"/>
            </p:cNvCxnSpPr>
            <p:nvPr/>
          </p:nvCxnSpPr>
          <p:spPr>
            <a:xfrm rot="16200000" flipH="1">
              <a:off x="1595032" y="2365479"/>
              <a:ext cx="1585719" cy="1092858"/>
            </a:xfrm>
            <a:prstGeom prst="bentConnector3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1B31A10B-B4D5-4CFA-A1B2-2FCDB54A3582}"/>
                </a:ext>
              </a:extLst>
            </p:cNvPr>
            <p:cNvCxnSpPr>
              <a:stCxn id="13" idx="3"/>
              <a:endCxn id="24" idx="0"/>
            </p:cNvCxnSpPr>
            <p:nvPr/>
          </p:nvCxnSpPr>
          <p:spPr>
            <a:xfrm>
              <a:off x="3501785" y="1972854"/>
              <a:ext cx="355707" cy="1736984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EF6AD8DD-0D71-47D5-AFDE-D0E9696EDCB2}"/>
                </a:ext>
              </a:extLst>
            </p:cNvPr>
            <p:cNvCxnSpPr>
              <a:stCxn id="20" idx="2"/>
              <a:endCxn id="25" idx="0"/>
            </p:cNvCxnSpPr>
            <p:nvPr/>
          </p:nvCxnSpPr>
          <p:spPr>
            <a:xfrm rot="16200000" flipH="1">
              <a:off x="3429772" y="2261403"/>
              <a:ext cx="1005099" cy="1891767"/>
            </a:xfrm>
            <a:prstGeom prst="bentConnector3">
              <a:avLst>
                <a:gd name="adj1" fmla="val 37523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nector: Elbow 1023">
              <a:extLst>
                <a:ext uri="{FF2B5EF4-FFF2-40B4-BE49-F238E27FC236}">
                  <a16:creationId xmlns:a16="http://schemas.microsoft.com/office/drawing/2014/main" id="{6715CCC8-B180-460B-84BA-F61BE0B25586}"/>
                </a:ext>
              </a:extLst>
            </p:cNvPr>
            <p:cNvCxnSpPr>
              <a:stCxn id="12" idx="3"/>
              <a:endCxn id="23" idx="0"/>
            </p:cNvCxnSpPr>
            <p:nvPr/>
          </p:nvCxnSpPr>
          <p:spPr>
            <a:xfrm>
              <a:off x="4683538" y="1965157"/>
              <a:ext cx="1421738" cy="1739605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nector: Elbow 1028">
              <a:extLst>
                <a:ext uri="{FF2B5EF4-FFF2-40B4-BE49-F238E27FC236}">
                  <a16:creationId xmlns:a16="http://schemas.microsoft.com/office/drawing/2014/main" id="{7E1832DF-22CD-4B91-B3C5-92AB65436C21}"/>
                </a:ext>
              </a:extLst>
            </p:cNvPr>
            <p:cNvCxnSpPr>
              <a:stCxn id="11" idx="3"/>
              <a:endCxn id="17" idx="0"/>
            </p:cNvCxnSpPr>
            <p:nvPr/>
          </p:nvCxnSpPr>
          <p:spPr>
            <a:xfrm>
              <a:off x="7276479" y="1965156"/>
              <a:ext cx="1140855" cy="1739605"/>
            </a:xfrm>
            <a:prstGeom prst="bentConnector2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Connector: Elbow 1030">
              <a:extLst>
                <a:ext uri="{FF2B5EF4-FFF2-40B4-BE49-F238E27FC236}">
                  <a16:creationId xmlns:a16="http://schemas.microsoft.com/office/drawing/2014/main" id="{60768AAD-7491-4319-A069-5440395AF1BC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 rot="16200000" flipH="1">
              <a:off x="6579393" y="2946505"/>
              <a:ext cx="953117" cy="578784"/>
            </a:xfrm>
            <a:prstGeom prst="bentConnector3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7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7EA-9E3B-43C3-AB43-403F1563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5CD7F-5873-408B-ADCE-B8407F81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3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371D-2212-4019-8637-AFF2F06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Iteratoren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960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3C18-7B3D-4067-AD5A-696DB4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61F19F-3BD0-435B-9D42-C6625CFF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613"/>
            <a:ext cx="9144000" cy="41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11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Hogwarts (Bonus!)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5" y="1170125"/>
            <a:ext cx="4449675" cy="31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25" y="4247525"/>
            <a:ext cx="4080325" cy="5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Hogwarts (Bonus!)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00" y="1504975"/>
            <a:ext cx="6038326" cy="2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1170</Words>
  <Application>Microsoft Office PowerPoint</Application>
  <PresentationFormat>On-screen Show (16:9)</PresentationFormat>
  <Paragraphs>192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Palatino</vt:lpstr>
      <vt:lpstr>Times New Roman</vt:lpstr>
      <vt:lpstr>Simple Light</vt:lpstr>
      <vt:lpstr> Übungsstunde 11</vt:lpstr>
      <vt:lpstr>Collections</vt:lpstr>
      <vt:lpstr>PowerPoint Presentation</vt:lpstr>
      <vt:lpstr>PowerPoint Presentation</vt:lpstr>
      <vt:lpstr>Iteratoren</vt:lpstr>
      <vt:lpstr>PowerPoint Presentation</vt:lpstr>
      <vt:lpstr>Vorbesprechung Übung 11</vt:lpstr>
      <vt:lpstr>Aufgabe 1: Hogwarts (Bonus!)</vt:lpstr>
      <vt:lpstr>Aufgabe 1: Hogwarts (Bonus!)</vt:lpstr>
      <vt:lpstr>Aufgabe 1: Hogwarts (Bonus!)</vt:lpstr>
      <vt:lpstr>Aufgabe 2: Expression Evaluator</vt:lpstr>
      <vt:lpstr>Aufgabe 2: Parsen</vt:lpstr>
      <vt:lpstr>Aufgabe 2: Parsen</vt:lpstr>
      <vt:lpstr>Aufgabe 2: Parsen</vt:lpstr>
      <vt:lpstr>Aufgabe 2: Parsen</vt:lpstr>
      <vt:lpstr>Aufgabe 2: Parsen</vt:lpstr>
      <vt:lpstr>Aufgabe 2: Evaluieren</vt:lpstr>
      <vt:lpstr>Aufgabe 2: Evaluieren</vt:lpstr>
      <vt:lpstr>Aufgabe 3: Plotten</vt:lpstr>
      <vt:lpstr>Aufgabe 3: Plotten</vt:lpstr>
      <vt:lpstr>Aufgabe 4: Interfaces </vt:lpstr>
      <vt:lpstr>Nachbesprechung Übung 10</vt:lpstr>
      <vt:lpstr>Aufgabe 1: Pyramide (Bonus!)</vt:lpstr>
      <vt:lpstr>Aufgabe 2: Interaktive Karte</vt:lpstr>
      <vt:lpstr>Aufgabe 3</vt:lpstr>
      <vt:lpstr>PowerPoint Presentation</vt:lpstr>
      <vt:lpstr>Aufgabe 4: Cyclic List (Recap!)</vt:lpstr>
      <vt:lpstr>Prüfung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11</dc:title>
  <cp:lastModifiedBy>Tobia</cp:lastModifiedBy>
  <cp:revision>24</cp:revision>
  <dcterms:modified xsi:type="dcterms:W3CDTF">2020-12-04T16:57:48Z</dcterms:modified>
</cp:coreProperties>
</file>