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8.xml" ContentType="application/inkml+xml"/>
  <Override PartName="/ppt/notesSlides/notesSlide18.xml" ContentType="application/vnd.openxmlformats-officedocument.presentationml.notesSlide+xml"/>
  <Override PartName="/ppt/ink/ink9.xml" ContentType="application/inkml+xml"/>
  <Override PartName="/ppt/notesSlides/notesSlide19.xml" ContentType="application/vnd.openxmlformats-officedocument.presentationml.notesSlide+xml"/>
  <Override PartName="/ppt/ink/ink10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999138-D860-4302-868F-F19B555109BD}">
  <a:tblStyle styleId="{A7999138-D860-4302-868F-F19B555109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2" autoAdjust="0"/>
  </p:normalViewPr>
  <p:slideViewPr>
    <p:cSldViewPr snapToGrid="0">
      <p:cViewPr varScale="1">
        <p:scale>
          <a:sx n="94" d="100"/>
          <a:sy n="94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5:58:20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12176 698 244 0,'-3'7'93'0,"1"-7"-72"0,-3 7 33 16,2-4 13-16,0-1-11 15,-2 5-2-15,2-7-18 0,3 2-7 32,6 3-15-32,2-5-4 0,-1 0-4 15,4 0-1-15,2-5-3 0,1 3 1 16,1-7-4-16,4-1 0 15,-1-2 1-15,4-2 0 16,-1-7-3-16,-3 2 2 16,-2 0 1-16,-5 5 2 15,-6-4-1-15,-2 3 2 16,-9 4-4-16,-2-1 0 16,-5 5 5-16,-3 0 2 15,0 4 2-15,-2 3 0 16,-1 8-4-16,-2-1-1 15,0 0 1-15,-5 7 2 16,2 5-3-16,-5 6-2 0,2 1 4 16,3 3 1-1,6-4 0-15,5-1-1 0,7-1-3 16,6 1 1-16,8-5-2 16,6 2-1-16,7-7 1 15,3-2-1-15,5-3-25 16,2-4-8-16,9-5-62 15,5-7-29-15,3-5 65 16,10-2 32-16</inkml:trace>
  <inkml:trace contextRef="#ctx0" brushRef="#br0" timeOffset="384.52">12697 823 316 0,'-8'7'118'0,"6"-7"-92"0,2 0 15 0,0 0 2 0,0-5-13 16,2 3-2-16,4-5-5 16,4-3 0-16,6 1-13 15,5-10 1-15,3-7 0 0,3-2-6 16,-1 2-3-16,1-4 1 16,-4 4 0-16,1 4-4 15,-3 4-1-15,-2 4-52 16,-3-1-22-16,-6 4 39 15,1-1 18-15</inkml:trace>
  <inkml:trace contextRef="#ctx0" brushRef="#br0" timeOffset="617.99">12687 588 340 0,'-3'-8'126'0,"3"8"-98"0,0-4 25 0,0 4 5 16,3 4-17-16,2-1-3 15,0 4-18-15,6 2-5 16,5 5-9-16,5 1-2 0,0 3 0 16,8 4-5-16,-2 1-1 15,-1-2-4-15,1 0-1 16,-1 5-82-16,1 0-35 15,2 0 64-15,2 0 33 16</inkml:trace>
  <inkml:trace contextRef="#ctx0" brushRef="#br0" timeOffset="1186.73">13258 576 272 0,'-13'-3'101'0,"8"3"-78"0,-6 0 26 16,6 0 9-16,0 7-16 16,-3 5-1-16,2 9-15 15,4 5-7-15,2 7-10 16,0 0-2-16,2 7 0 0,1-5-3 16,2 8-3-16,1 4 0 0,-1-3 1 15,0-4 1-15,3-4 3 16,-3-6 6-1,-2-9 2-15,2-4 6 0,-2-8 4 32,-3-4-3-32,-3-17-3 0,1-9-8 15,-6-12-4-15,5-7-3 16,-5-2-3 0,6-5 1-16,-4-7-1 15,6 2 0-15,-2 5 0 0,2 9-3 0,0 1 2 16,5 8 1-16,3 4 2 15,2 3-3-15,4 4-2 0,2-1 2 16,-1 7 0-16,4 10 1 16,-1 2 0-16,1 7-3 15,-1 12 2-15,-2 9 1 16,-5 9 0-16,-6-1-3 16,-5 1 2-16,-2 1 1 15,-6-10 0-15,0-2 0 16,-6-5 2-16,1-2-1 15,0-7-1-15,0-3 1 16,-3-6-1-16,3-8-9 16,-3-2-2-16,3-7-40 15,-1 2-19-15,6-2 33 16,6-5 20-16</inkml:trace>
  <inkml:trace contextRef="#ctx0" brushRef="#br0" timeOffset="1545.47">13663 550 236 0,'-8'23'90'0,"5"-8"-70"0,-2 10 26 0,3-13 5 16,-1 9-11-16,0-2-1 15,1 2-13-15,2 0-4 0,-3-2-13 16,3 0 1-16,-3-7 1 16,3-3 5-16,-2 3 4 15,2-7 3-15,0 2 3 0,0-7-3 16,0 0 0-16,0-10-3 16,-6-4-1-16,6-7-10 15,-2-12-3-15,2-4-4 16,0 1 1-16,5 3-2 15,-2 3-1-15,5 4-4 16,2 0 0-16,9 3-33 16,7 4-13-1,9 0-65-15,7 7-29 16,6 3 76 0,2 9 35-16</inkml:trace>
  <inkml:trace contextRef="#ctx0" brushRef="#br0" timeOffset="2123.46">14637 653 332 0,'-3'0'123'0,"0"-4"-95"0,3 4 25 0,3 0 4 16,0-3-18-16,2 3-2 16,3 0-13-16,3-4-5 15,-1 1-11-15,3-1-5 0,1 1-2 16,-1-6-4-16,3 2 2 15,-3-3-48-15,3 3-21 16,-6 0 35-16,1 3 17 0</inkml:trace>
  <inkml:trace contextRef="#ctx0" brushRef="#br0" timeOffset="2333.33">14600 515 280 0,'-8'-12'107'0,"5"10"-83"0,3-1 39 0,0 3 14 0,0-2-18 15,5 2-6-15,1 0-25 16,4 0-9-16,4 0-12 16,4 0-5-16,1 0 1 0,7 0-29 15,8-7-9-15,11 0 15 0,8 0 10 16</inkml:trace>
  <inkml:trace contextRef="#ctx0" brushRef="#br0" timeOffset="4163.39">15684 378 244 0,'0'0'90'0,"0"0"-70"0,-2 0 26 16,2 0 7-16,0 0-5 0,0 0 1 16,-3 0-7-16,1 0-4 15,-1 5-21-15,0-5 1 0,-2 7 2 16,-3 7-5-16,-3-2 0 15,1-3-3 1,-3 3 0-16,-1 2-9 0,1 0-3 16,0 3 1-16,0-8 1 15,0 3-3-15,2 0 1 16,3-3 0-16,0 0 0 16,3 1 0 30,2 2 0-46,3-5-3 0,0 4 2 0,5-1 1 0,-2-3 0 0,0 2 0 0,7-2 0 16,9 7-3-16,-1-2 2 0,1-2-4 16,-1 1 1-16,1 1-47 15,2-2-20-15,3-6 36 16,-6-4 17-16</inkml:trace>
  <inkml:trace contextRef="#ctx0" brushRef="#br0" timeOffset="4510.46">15954 214 312 0,'0'-5'115'0,"0"5"-89"0,0 5 21 0,0-5 5 16,0 2-13-16,0 3-2 15,0 9-15-15,0-2-4 16,3 16-10-16,2 14-3 0,1-2 1 16,2 0-3-16,-1-5-2 15,1 1 0-15,0-1-1 0,0-2 0 16,-2-7 0-16,-1-5-9 15,0-5-4-15,-2-6-51 16,-3-6-20-16,0-4 41 16,-3-4 21-16</inkml:trace>
  <inkml:trace contextRef="#ctx0" brushRef="#br0" timeOffset="4745.16">15822 550 308 0,'-3'0'115'0,"3"0"-89"0,6-2 16 0,-6 2 4 16,5-5-14-1,0 3-3-15,14-3-20 0,-3 2-5 16,18-8-3 0,-5 4-98-16,11 0-44 0,-6-3 71 0,9 8 34 15</inkml:trace>
  <inkml:trace contextRef="#ctx0" brushRef="#br0" timeOffset="5109.95">16312 522 316 0,'-6'-5'121'0,"6"5"-95"0,8-7 16 0,-8 5 1 0,8-3-24 16,0 3-5 0,11-3-5-16,-4-2 1 0,7 0-5 15,-4 0 1-15,1-10 1 0,-3 8-3 16,-1-10-1-16,-1 5 1 16,-6-3 2-16,-3 3 3 15,-5 0 5-15,0 2 1 16,-11 5 0-16,3 0-3 15,-18 12-2-15,5 2-2 16,-11 2 2-16,6 1-3 16,-4 6 1-16,7 1-3 0,1 4 0 15,4-7 1-15,7 12 1 16,1-5-1-16,12 10 1 16,1-5-6-16,18-1-1 15,22 4-27 1,-12-18-11-16,-4-1-61 15,15-10-25-15,-8 0 64 0,17-7 31 16</inkml:trace>
  <inkml:trace contextRef="#ctx0" brushRef="#br0" timeOffset="5443.47">16822 442 212 0,'-13'16'82'0,"13"-16"-64"0,-5 24 22 0,2-24 7 0,3 9-14 16,0-2-1-16,0 10-8 16,0-8-3-16,-3 10-11 15,1 0 0-15,2-5 1 0,0 0 5 16,0-2 2-16,0-1 15 16,-3-8 6-16,0 1-7 15,-2-4-2-15,3-4-8 16,-4-6-4-16,1-4-10 15,5-9-3-15,0 4-3 16,5-9 1 0,-2 4-4-16,7-6 0 15,-2 4-1-15,6 2-2 16,-4 5-30 0,14 10-13-16,-3-3-82 0,16 17-34 0,-5-5 85 15,16 26 42-15</inkml:trace>
  <inkml:trace contextRef="#ctx0" brushRef="#br0" timeOffset="6264.61">17126 465 212 0,'0'0'82'0,"0"0"-64"0,0 3 31 16,0-3 8-16,0 2-7 15,0 3-2-15,0 2-10 16,0-5-1-16,0 10-21 16,0 0-5-16,0 4 0 0,0 1-7 15,3 4 0-15,0-7-2 16,-1 2 1-16,1-2-2 16,0 0-1-16,-1-2 1 15,1 2 1-15,0-7-1 0,-3 5 2 16,0-5 4-16,0-7 6 15,0 3-1-15,-3-6 1 16,3-4-3-16,-3-9-1 16,1 2 1-16,2-8 1 15,0 1-8-15,0-2-3 16,0 4 5-16,0 2 4 16,0-1-4-16,2 4-1 15,1 2-4-15,5 0-1 16,-3 0 1-16,6 3 0 15,-3 2 0-15,5 0 2 16,-2 2-3-16,2 12 0 0,-3-2 1 16,-2 14 2-16,0-5-1 15,-2 14 2-15,-1-5-2 16,-3 6 2-16,1-3-2 16,0-8 2-16,-1 1 2 15,-2-2 2-15,0-6 1 16,0 1 0-16,0-5-2 15,0-14-1-15,0 7-1 16,3-19 0-16,-3 1-2 16,5-4-2-16,-2-1-2 15,5-3 1-15,-3 5-1 16,6 0 0-16,-3-3 2 16,8 8 0-16,-3-1 0 15,5 8 0-15,-2 2 0 0,3 9 0 16,-3 3 0-16,0 9 0 15,-3 0-31-15,5 19-12 16,-2-2-55-16,5 1-25 16,-5-6 62-16,8-5 32 15</inkml:trace>
  <inkml:trace contextRef="#ctx0" brushRef="#br0" timeOffset="6701.64">17709 423 244 0,'-19'-7'90'0,"19"7"-70"0,-5-7 35 0,2 2 9 0,0 0-11 16,3 3-4-16,0-5-10 15,0 2-4-15,3 3-20 16,0-3 0-16,2 3 1 0,0 2-2 16,6 0 0-16,-3 0-4 15,5 0-1-15,-2 2-5 16,5 3-1-16,-3 2-1 16,3 0-2-16,-3-5 1 0,0 3-1 15,-2 0-3-15,-1 2 2 16,-2 0 1-16,-2 2 0 15,-1 1 0-15,-5-1 2 16,0 3-3-16,-5 7 0 16,-1-5 1-16,-4 5 2 15,2-5-3-15,-6 5-2 16,4-5-7-16,-1 0-2 16,1-2-66-16,2-1-30 15,0-4 55-15,3 3 26 16</inkml:trace>
  <inkml:trace contextRef="#ctx0" brushRef="#br0" timeOffset="9015.74">18685 122 140 0,'3'5'55'0,"-3"-5"-43"0,0 7 30 0,0-7 10 15,0 0-4-15,0 0-1 16,0 0-2-16,0 0-1 16,0 0-24-16,0 0 8 0,0 0 3 0,0 0-1 15,-3 0 2 1,0 0-9-16,-2 0-2 16,2 0-6-16,-5 0 1 15,3 0-5-15,-6 0 1 0,4 0-7 16,-9 0-3-16,2 0 5 15,-1 0 5-15,-1 0-4 16,-3 0-2 0,3 0-1-16,0 0-1 0,3 0-5 15,0 2 1-15,0 3 0 16,2 2 0-16,3-5 0 16,0 15 0-16,3-8 0 15,5 22 2-15,0-10-3 16,3 16 0-16,-1-11 1 15,4 9 2-15,-1-4-1 16,-3 2-1-16,1-7-2 0,-3 7 1 16,0-7 1-1,0 7 0-15,0-5 0 0,-3 2 0 16,1-4 0-16,-1 2 2 16,3-9-1-16,0 0-1 15,0-2 1-15,8-1-1 16,-3-7-3-16,9-2 2 15,-1-2-6-15,5-5-3 16,-2-5-85-16,8-4-38 16,-5-3 67-16,12 1 33 15</inkml:trace>
  <inkml:trace contextRef="#ctx0" brushRef="#br0" timeOffset="10964.37">19024 239 268 0,'0'3'101'15,"0"-3"-78"-15,0 0 17 0,0 0 3 0,0 0-10 16,0 0 0-16,-3 5-7 15,3-5-2-15,-3 4-13 16,1-4 0-16,-1 7 2 0,0 0-5 16,1 7 0-16,-1-6-4 15,-2 10-1-15,-1-6-1 16,-2 5-2-16,1-1 1 0,-1-2-1 16,0-2-3-1,0 2 2-15,0-5 1 0,0 1 2 16,3-1 1-1,-1 3 1-15,1-5-2 0,2 0-2 16,1 0 1-16,4 5-1 16,1-7-3-16,2 4 2 15,1-2 3-15,2 5 1 16,-1-5-1-16,1 5-2 16,0-5-4-16,3 0-2 15,-3-3-121-15,2 4-53 16,1-6 90-16,5 5 47 0</inkml:trace>
  <inkml:trace contextRef="#ctx0" brushRef="#br0" timeOffset="11355.97">19410 437 256 0,'0'-19'96'0,"0"19"-75"0,-5-26 34 16,2 24 10-16,0-12-12 16,1 2-4-16,-4-2-10 0,1 2-2 15,-6 0-21 1,4 3-3-16,-12 9 1 0,3 0-6 0,-10 14 0 16,4-7-4-16,-1 12-1 15,1-5-1-15,4 12-2 16,2-7-2-16,6 9-1 15,-1-2 2-15,14 12 2 16,-3-13-2-16,15 4-2 16,-1-11-1-16,9-10 0 15,-4-1 3-15,5-14 0 16,-6-1-2-16,4-10 2 16,-4 4 1-16,1-12 0 15,-6 7-31-15,-3-7-14 16,-2 5-81-16,-2 2-33 0,-1 0 82 15,3 10 42-15</inkml:trace>
  <inkml:trace contextRef="#ctx0" brushRef="#br0" timeOffset="11955.9">19643 430 248 0,'-11'0'93'0,"11"0"-72"0,-3 0 27 15,3 0 7-15,-2 0-12 0,2 0-2 16,0 7-17-16,0 0-7 16,2 12-10-16,1-7 2 0,0 14 3 15,-1-5-4-15,1 19 0 16,0-12-4-1,-1 7-1-15,1-7-1 0,0 1-2 16,-3-6 1-16,0-4 1 16,0-3 8-16,0-4 3 15,0 0 0 1,-3-12 2-16,0 2-4 0,1-11 1 16,-1-1-5-16,-2-18 1 15,2 7-5-15,0-17 0 16,1 10-3-16,-1-5-1 15,3 3-1-15,3 2 0 0,-1 2 2 16,9 0 0-16,-3 2 0 16,5 8 0-16,-2-3-3 15,7 12 2-15,-4 0 1 16,7 7 0-16,-5 2 0 16,2 17 0-16,-2-7-3 15,-8 16 0-15,0-4 2 16,-8 16 2-1,0-8 0-15,-5 4-1 16,-1-6 1-16,-2-4 1 16,0-5 1-16,-2-9 1 0,2 2 0 15,-5-14 0-15,-1 0-7 16,-1-21-2-16,1 5-36 16,1-6-13-16,2 8-111 15,9-5-47-15,2 8 111 16</inkml:trace>
  <inkml:trace contextRef="#ctx0" brushRef="#br0" timeOffset="12360.02">19976 305 264 0,'-13'-14'101'0,"13"14"-78"0,-11-12 37 0,9 8 12 0,-1 1-18 15,0-1-4 1,3 4-18-16,0 0-8 16,3 4-13-16,-3-4-1 0,8 7 1 0,-3-2-4 15,8 2-2-15,-2-4-5 16,5 8 0-16,-3-4 2 15,3 5 1-15,-3-5-1 16,0 7-2-16,-2-2 1 16,-3 7 1-16,0-10-1 15,-5 10 2 1,-1-7-2-16,-4 4 2 0,-1 1-2 16,-5-3-1-16,3 0-4 0,-9 5 0 15,4-7-18-15,-1 4-8 16,1-4-50-16,2 2-24 15,2-2 52 1,6-1 27-16</inkml:trace>
  <inkml:trace contextRef="#ctx0" brushRef="#br0" timeOffset="12931.88">20892 324 288 0,'2'-19'110'0,"-2"19"-86"0,3-11 29 16,-3 8 8-16,0 3-19 0,0 0-4 15,-3 0-5-15,1 0-1 16,-4 7-17-16,1 0 0 0,-3 12-1 16,0-5-7-16,-3 5-2 15,4-5-3-15,-4 7 1 16,3-4-2-16,-3 4-1 16,3-7-2-16,-2 5 1 15,2-7 3-15,3-3 3 16,-1 3-4-16,4-5-3 15,-1 5-2-15,6-5 0 16,-1 0 3-16,4 5 0 16,-1-5 5-16,3 0 2 15,0 4-7-15,2-1-4 16,1 2-83-16,5 2-36 0,-3-3 60 16,6-1 32-16</inkml:trace>
  <inkml:trace contextRef="#ctx0" brushRef="#br0" timeOffset="13399.29">21320 265 192 0,'-3'-26'71'0,"3"26"-55"0,-2-18 24 0,2 13 9 16,0-2-3-16,0 5 0 16,0-6-10-16,0 4-5 0,0 1-17 15,0 3 0-15,2 0 2 0,1 3 5 16,2 16 2-16,1-5-1 16,2 23-2-16,-3-4-4 15,3 7-2-15,-3-2-8 16,0 16-4-1,1-7-8-15,-1 5-4 16,0-15-12-16,-2-4-6 16,0-4-49-16,-1-11-22 15,-2-6 51-15,-5-10 24 0</inkml:trace>
  <inkml:trace contextRef="#ctx0" brushRef="#br0" timeOffset="13628.32">21185 548 292 0,'3'2'110'0,"-3"-2"-86"0,10 0 20 0,-10 0 2 16,8-2-15-16,0 2-6 16,11-7-12-16,-3 2-6 15,10 2-4-15,-2-1-9 0,5-3-4 16,-5 7-100-16,2 0-46 15,-4 0 79-15,4 0 38 16</inkml:trace>
  <inkml:trace contextRef="#ctx0" brushRef="#br0" timeOffset="14048.05">21540 430 228 0,'2'7'85'0,"-2"-7"-66"0,14 5 23 15,-14-5 6-15,10 0-16 16,-2 0-6-16,13-5-9 16,-5 5-1-16,13-12-9 15,-5 5 0-15,5-7 3 0,-5 0-4 0,0-10-1 16,-6 8 6-16,-4-8 3 15,-4 6 6 1,-7-3 2-16,-1 6-5 16,-12-3 0-16,2 3-8 0,-13 8-3 15,5 0-1-15,-8 10-1 16,3 1-2 0,-3 15-2-16,3-5 1 15,0 19-1-15,2-7 2 0,1 9 3 16,4-4 2-16,4 9 1 15,2-7-4-15,13 5-3 16,-2-6-3-16,18-10 1 0,-2-4-8 16,18-11-4-1,-8 1-73-15,8-16-32 0,-5 4 62 16,10-10 30-16</inkml:trace>
  <inkml:trace contextRef="#ctx0" brushRef="#br0" timeOffset="14392.76">22016 418 140 0,'-11'24'52'0,"11"-24"-41"0,-5 21 26 16,2-21 9-16,3 7-10 15,0 0-3-15,0 5-2 16,0-5 0-16,0 5-16 15,0-5 15-15,0 0 9 0,0 0 0 0,0-3-1 16,0 4-4-16,0-8-1 16,0 0-10-16,-2 0-3 15,2 0-8-15,0-8 0 16,0-1-5-16,2-7 1 16,1 4-3-16,8-16 2 15,-3 9-6 1,7-14-1-16,-1 9 2 15,10 3 3-15,-6 0-13 16,3 9-5-16,11 0-77 0,-13 10-35 16,-4 2 64-16,9 7 32 15</inkml:trace>
  <inkml:trace contextRef="#ctx0" brushRef="#br0" timeOffset="15094.36">22294 345 280 0,'-3'5'107'0,"3"-5"-83"0,-3 9 24 0,3-9 4 16,0 12-10-16,0-5 1 15,-2 12-16-15,2 0-5 16,-3 2-12-16,3-2-4 16,0 7-2-16,0-7-5 0,0 2 1 15,0-7 2-15,3-2 1 16,-1-3 5-16,1-4 3 15,-3-1 5-15,0-4 2 16,0 0-3-16,-3-4-1 16,1-3-6-16,-1-7 0 15,3 2-7-15,0-9-1 16,0 4 0-16,0-6 2 16,0 4-3-16,3 0 0 15,-1 0 1 1,4 5 0-16,-1 0 0 0,8 7 0 0,-2-3-3 15,7 15 2-15,-2 0 1 16,3 11 0-16,-3 1 0 16,-3 4 2-16,-2 0-6 15,-4 5 1-15,-1-5-6 16,-1-2-1-16,0-3 7 16,-2-1 4-16,0-8 2 15,-3-5 3-15,0-2-1 16,0-7 0-16,0 0-3 15,5-7 1-15,-2 0-2 0,4-17 2 16,1 10-4 0,6-10 0-16,4-4 1 15,-2 14 0-15,0 9 0 16,-8 7 0-16,0 3 2 0,2 16 1 16,-2-7-6-1,0 12-2-15,0 0-42 0,0 7-17 16,0-5 33-1,5 5 15-15</inkml:trace>
  <inkml:trace contextRef="#ctx0" brushRef="#br0" timeOffset="15501.5">22741 334 312 0,'0'-10'115'0,"0"10"-89"0,11-7 21 15,-11 7 3-15,5 0-7 16,8 7 1-16,0 3-15 15,6-1-8-15,-9-2-12 16,-2-5-2-16,6 5 0 0,4 5-3 0,-2 0-3 16,0-5 0-16,-6 7-1 15,-2-2-3 1,-2 4 2-16,-4 3 3 0,-7 0 1 16,0 0-4-16,-3-7 1 15,0-3-5 1,-3 3-1-16,3-1-33 15,0-1-13-15,3-3-38 16,2-2-14-16,3 2 56 0,3 0 25 16</inkml:trace>
  <inkml:trace contextRef="#ctx0" brushRef="#br0" timeOffset="16223.43">23095 232 252 0,'-13'-4'96'0,"8"1"-75"0,0 3 28 0,5 0 6 16,0 0-12-16,2-4 0 16,9-1-11-16,2 3-3 15,6-3-16-15,2 3 1 0,3 2 2 16,2-5-4-16,-2 2-2 15,0 3-1-15,-3-4-1 16,-3 1-4-16,1 3-3 16,-3 0 0-16,-3 0 1 15,-2 0-1-15,-1 0 2 16,-5 0-2-16,1 0 2 16,-4 3-2-16,-2 1-1 15,0 6 1-15,-2 2 1 0,-4 6-1 16,1 1 2-16,0 7-2 15,0 2-1-15,-1-2-2 16,4 2 1-16,2 3 1 16,0-5 0-16,0-5 2 15,2 0 1-15,1 3-4 16,2-5 1-16,1-3 0 16,-1 3 0-16,0 4 0 15,-2-1 0-15,-1 3 4 16,1-3 5-16,0 3-3 15,-3 1-1-15,0-7-2 16,0 0 0-16,-3-3 0 16,-2 1 1-16,-1-8 2 15,1-4 3-15,0 2-4 16,-6-7-1-16,-7 0-2 16,-9-5-2-16,-7-4-4 0,-8-3 0 15,-6 0-146-15,16 10-63 16,6 2 105-16,-32 0 54 15</inkml:trace>
  <inkml:trace contextRef="#ctx0" brushRef="#br0" timeOffset="69594.96">4011 1952 236 0,'-5'7'88'0,"2"-5"-69"0,0 0 26 0,1-2 6 16,-1 3-11-16,1 1-3 16,2 3-13-16,0 1-4 15,0 3-12-15,0 13-5 0,0 13-2 16,0 15-1-16,2 19 0 15</inkml:trace>
  <inkml:trace contextRef="#ctx0" brushRef="#br0" timeOffset="70838.39">15176 903 316 0,'0'0'118'0,"0"0"-92"0,0 0 15 0,0 0 2 16,0 0-11-16,0 2 1 16,0 0-5-16,0 5 0 15,0 1-16-15,3-1 0 0,0 11 1 16,-1 8-3-16,4 7 0 15,-1 0-6-15,0 7-1 16,1-7-1 0,-1 0 1-16,0 0 0 0,0-7 3 15,1-7-3-15,-1-3-2 16,-2 0-5-16,-3-8 0 16,0-1-33-16,-3-5-16 15,-2-4-91-15,-1-3-42 0,1-5 97 16,3-8 48-1</inkml:trace>
  <inkml:trace contextRef="#ctx0" brushRef="#br0" timeOffset="71349.45">14991 980 324 0,'-2'0'123'0,"-1"0"-95"0,3 0 25 16,0 0 4-16,0 0-14 0,0 0-2 15,0 0-15-15,0-4-3 16,0 4-14-16,3-3 3 0,-3-1 2 16,5-4-3-16,-2 1-1 15,5-7-4-15,-3 3 1 16,3-1-4-16,-3-2 0 16,3-7-1-16,0 2-2 15,0 0 1-15,0 0-1 16,0 5 2-16,-3-5 1 0,0 7-1 15,-2 5-2-15,0 0 3 16,-1 5 0-16,1-5-1 16,2 7 1-16,0-5-2 15,11 5 2-15,-2 0-4 16,15 5-2-16,21 2 2 16,0 2 0-16,-2 1-109 15,-14 4-50-15,-7-7 80 16,15 7 40-16</inkml:trace>
  <inkml:trace contextRef="#ctx0" brushRef="#br0" timeOffset="74028.17">15602 1107 184 0,'8'5'71'0,"-2"-10"-55"0,-1 5 17 0,-2 0 5 0,-1 5-14 15,1-5-1 1,2 2-9-16,1 3-1 0,1 0-8 16,1 2 6-16,3-7 4 0,0 0-1 15,2 0 2-15,0 0-7 16,0-5-1-16,0 0-2 15,-2 3 1-15,0 2-9 16,-1-5 0-16,1 5-123 16,-1-2-56-1,4 2 92-15</inkml:trace>
  <inkml:trace contextRef="#ctx0" brushRef="#br0" timeOffset="74543.75">15856 1091 144 0,'3'2'55'0,"-3"-2"-43"0,5 5 21 16,-2-5 8-16,0 0-7 15,2 0-2-15,0 0-7 16,-2 0-2-16,5 0-12 0,5 0-9 15,3 0-2-15,0 0 0 0,2 0 0 16,4 0-5-16,-1-5-1 16,3 5-13-16,-3-2-3 15,-3-1 12-15,1 1 7 16</inkml:trace>
  <inkml:trace contextRef="#ctx0" brushRef="#br0" timeOffset="74918.03">16312 1081 212 0,'5'-2'79'0,"-5"2"-61"0,2 0 12 15,-2 0 2-15,3 0-8 0,-3 0 0 16,3 0-2-16,5 0 1 15,0 0-13-15,0 0-3 0,2 0-1 16,1-5-3-16,2 5 0 16,0 0-34-16,0 0-14 15,1 0 22-15,2 5 11 16</inkml:trace>
  <inkml:trace contextRef="#ctx0" brushRef="#br0" timeOffset="75287.07">16613 1093 212 0,'0'0'79'0,"0"-2"-61"0,3-1 21 16,-3 1 5-16,2 2-16 15,1-5-3-15,2 3-11 16,1 2-1-16,2 0-8 15,0 0-1-15,2 0 0 0,1 0-5 0,2 0 1 16,0 0 0-16,3 0 2 16,0-5-10-16,2 5-4 15,1 0 6-15,2 0 2 16</inkml:trace>
  <inkml:trace contextRef="#ctx0" brushRef="#br0" timeOffset="75660.6">17050 1112 288 0,'2'-5'107'0,"1"3"-83"0,2-5 6 16,-2 7-1-16,2-7-16 0,6 4-4 15,-1 1-6-15,1 2 0 16,0 0-2-16,4 0-5 0,-1 2 0 16,2 1-80-16,-1-1-33 15,7 3 57-15,1-5 30 16</inkml:trace>
  <inkml:trace contextRef="#ctx0" brushRef="#br0" timeOffset="76053.17">17550 1093 296 0,'2'-2'110'0,"-2"-1"-86"0,3 3 9 15,-3 0-3-15,3-2-16 16,-1 2-5-16,4 0-9 0,-1 0 0 16,3 0 0-16,0 0-3 0,2 0 0 15,1 0-53 1,2-5-25-16,3 3 41 0,3 2 22 16</inkml:trace>
  <inkml:trace contextRef="#ctx0" brushRef="#br0" timeOffset="78694.5">18584 954 220 0,'-2'-7'85'0,"2"7"-66"0,0-4 34 0,0 4 11 16,-3-3-16-16,0 3-4 15,-2-4-2-15,2 4 0 0,1 0-22 16,2 0-1-16,0 0 2 0,0 0-8 16,0 0 0-16,0 0-5 15,2 4 0-15,1-1-3 16,0 8 0-16,-1 1-3 16,1 12 1-16,0-5-2 15,-1 11-1-15,1-9-2 16,0 7 1-16,-1-4 1 15,1 2 2-15,0-10-1 16,-1 3-1-16,1-2 1 16,0-1-1-16,-3 1-7 31,0-8-3-31,0 3-76 0,0-10-32 0,0 3 59 31,0-1 30-31</inkml:trace>
  <inkml:trace contextRef="#ctx0" brushRef="#br0" timeOffset="79263.28">18426 1119 240 0,'2'0'90'0,"-2"0"-70"0,0 0 35 0,0 0 11 0,0 0-14 16,0 0-3-16,0 0-11 16,0 0-1-16,0 0-21 15,0 0 0-15,0-5 0 0,0 3-2 16,0-10 0-16,0 5-4 15,3-7 1-15,-3 2-4 16,3-6-2-16,-1 3-2 16,3-3 0-16,-2 1-2 15,0 1 2-15,-1 2 0 16,1-1 1 0,0 4-2-16,-3-1-2 0,0 3 1 0,2 1 1 15,-2-1 1 1,3 2 1-16,0 5-2 0,-3-5 1 15,0 2 0-15,2 3 1 16,1 2-2-16,0-5 1 16,-1 5-2-16,3 0-1 15,1 0 1-15,4 0 1 16,-2 0-3-16,6 0 0 16,-1 0 1-16,3 5 2 15,-3-5-3-15,5 2 0 16,-4-2-1-16,4 0 0 15,-2 0 0-15,5 0-2 16,-2 0-187 0,5-2-82-16,-3-3 136 0</inkml:trace>
  <inkml:trace contextRef="#ctx0" brushRef="#br0" timeOffset="83510.94">15470 1178 40 0,'3'-5'16'0,"-3"3"-12"0,-3 2-2 0,3 0 0 0</inkml:trace>
  <inkml:trace contextRef="#ctx0" brushRef="#br0" timeOffset="84653.76">15393 1164 104 0,'-5'7'41'0,"3"-7"-32"0,-1 2 0 0,3-2-1 0,3 0 4 16,-1-2 2-16,6-3 4 16,0-2 3-16,3 0 2 15,2-7 3-15,5-5-14 16,6-7-5-16,5 5 0 16,6-5-4-16,4 0 0 0,1 0-1 15,0 5-2-15,-3 2 1 16,-5 1 1-16,-3 4-3 15,-6-1 0-15,-7 6 7 16,-10 14 15 0,-9 6 2-16,-10 11-7 15,-8 11-5-15,-6 4-9 16,-2 6-1-16,0-6 1 16,5-2 3-16,6-4-7 15,4-10 0-15,6-2 0 0,8-5 1 16,6-7 1-16,7-2 2 15,3-5-3 1,8-3 0-16,2-8 1 0,1-3 2 16,4-5-1-16,9-12-1 15,5-2 1-15,5 0-1 16,0 5-3-16,-2-2 0 16,-6 4-1-16,-4 5 3 15,-4 2-2-15,-5 5-1 16,-5 7-4-16,-3 0 0 15,-5 2 2-15,-3 10 1 0,-5-3 0 16,-3 5 1-16,1 2 0 16,-1 5 3-16,3-4-5 15,2 2 0 1,6-1-8-16,3-4-2 0,2-2 2 16,5-3 1-1,4-2 3-15,1-4 1 16,1-3 3-16,0-3 4 15,2-4-1-15,3 2-1 0,3 1-2 16,0 1-1-16,-3 6-3 16,-3-3 1-16,-5 7-4 15,-5 0-2-15,-6 2 6 16,-4 7 3-16,-4 5 10 16,-4 5 7-16,-6 5 4 15,0 2 3-15,0-1-8 0,0-1-1 16,2-3-7-16,6-9-2 15,3-5 0-15,5-7 2 16,0-7-1-16,5-12-1 16,2-2 1-16,9-5-1 15,3 0-5-15,2 3-1 16,0 4 0-16,0 2 2 16,-3 1-9-16,-5 7-2 15,-5 1-1 1,-5 8-5-16,-6 0 10 15,-3 3 12-15,-4 9 9 16,-4-1 0-16,-2 3 0 16,-2 1-11-16,2-1-1 15,2 0-2-15,4-5 2 16</inkml:trace>
  <inkml:trace contextRef="#ctx0" brushRef="#br0" timeOffset="97669.29">18920 1027 184 0,'14'-4'71'0,"-9"4"-55"0,3 4 4 0,-6-4-2 16,1 0 4-16,2 0 6 15,3 0-11-15,3-4-2 16,5 1-9-16,10-4-4 0,9 0 1 16,10 0-4-16,2 2 0 15,4 5 3-15,1-4 3 16,4 4-7-16,5 4 0 15,2 3 2-15,3 5 4 16,3-5-3-16,19-4-3 16,15-3-13-16,16-10-2 15,16-2-27-15,2-6-12 0,1-1 30 16,-11-5 13 0</inkml:trace>
  <inkml:trace contextRef="#ctx0" brushRef="#br0" timeOffset="173697.76">4622 5684 312 0,'-8'5'118'16,"-2"-3"-92"-16,4 0 17 0,6-2 1 0,0 0-20 16,0 0-5-16,0-2-12 0,3-3-3 15,2 1-2 1,9 1-2-16,-6 1 1 0,5 0-1 16,-3-3 0-16,1 0-3 15,0 0 2-15,-1-2-4 0,1 0 1 16,2-2 0-16,-5 0-1 15,-5-3-1-15,2 0-1 16,-3 3 4-16,-2 2 1 16,0 2 8-16,-5 0 6 15,-5-2 3-15,-6 0 0 16,-5 2 4-16,2 5 2 16,1 0-5-16,-1 3-1 15,-2 1-3-15,2 6 0 16,3 4-2-16,1 5-1 15,4 4-5-15,3 5-1 0,8 1-1 16,0-1-2 0,3-2 1-16,7-5 1 15,9-2-3-15,-1-5-2 16,6-5-1-16,-3-4 0 0,3-5-37 16,0-7-15-16,2-5 28 15,6-4 16-15</inkml:trace>
  <inkml:trace contextRef="#ctx0" brushRef="#br0" timeOffset="173967.25">4845 5341 200 0,'0'2'77'0,"0"3"-60"0,2 6 26 0,-2-3 7 16,0 1-12-16,3 5-2 15,-1 5-10-15,1 2-2 16,0 3-13-16,-1 1-4 0,1 4-1 16,0-1-3-16,-1 2 0 15,4 1-52-15,-1 0-22 16,-2-6 34-16,7-3 18 15</inkml:trace>
  <inkml:trace contextRef="#ctx0" brushRef="#br0" timeOffset="174431.13">5072 5510 308 0,'-5'-14'115'0,"2"9"-89"0,-2-2 23 15,2 5 6-15,-2 2-11 16,-3 0-4-16,-3 2-14 16,1 3-3-16,-3 4-14 15,-1 1-3-15,-2 1 0 0,6 3-1 0,-1-2 0 16,6 0-3-16,2 0-2 15,6-3 1-15,2 1-1 16,3-3-3-16,3 0 2 16,2 0-1-16,-2-3 0 15,2-1 0-15,-3-3 0 16,4 0 2-16,-4 0 2 16,1 0-3-16,-3 2 0 15,-3 3 1 1,3 4 0-16,-5 5 0 0,-3 3 0 15,-3-1 0-15,-2 1 0 16,-1-1 0-16,-2-2 0 16,3-2-3-16,-5-2 0 15,2-3-14-15,-6-3-4 16,1-4-62-16,3-2-27 0,4-3 56 16,9-2 27-16</inkml:trace>
  <inkml:trace contextRef="#ctx0" brushRef="#br0" timeOffset="174880.41">5157 5576 316 0,'-8'5'118'0,"5"-8"-92"0,3 6 6 16,0-3-2-16,3 0-6 0,5 2 1 15,5 0-25 1,3 1-12-16,2-1 6 0,4-2 2 0,-1-2 3 16,2-5-2-16,-7-1 2 15,0-1 1-15,-3 0 0 16,-5-3 0-16,-2 2 2 15,-6 1 5-15,-6 2 4 16,-4 0 5-16,-6 2 4 0,-5 3 3 16,-3 2 3-16,0 5-5 15,3 4-1 1,0 5-2-16,2 5-2 0,3 7-4 16,3 7 0-16,3 2-3 15,4 0 2-15,6-4-6 16,6-5-1-16,7-7-7 15,8-5 0-15,5-7-32 16,9-7-14-16,2 0 25 16,3-3 12-16</inkml:trace>
  <inkml:trace contextRef="#ctx0" brushRef="#br0" timeOffset="175811.46">4530 6909 256 0,'-3'0'96'0,"0"-2"-75"0,3 0 3 0,0-3-2 0,0 0-10 15,3 1-2-15,0-1 1 16,2 0 3-16,3 3-8 16,2-3 1-16,4 3 3 0,-1-3-6 15,0 0 0-15,0-2 0 16,3 0 0-1,-8-2 0-15,0-3 0 0,-3 0 0 16,-5 0 2-16,-2-2 8 16,-3 3 5-16,-6 1 2 15,0 3-1-15,-10 5 1 16,0 4 1-16,0 5-6 16,0 5 1-16,2 2-8 15,3 3-3-15,3 1-3 16,2 1-3-16,4 2 1 15,4 1-1-15,6-4 0 0,2 1 2 16,8 0-3-16,6-3 0 16,7-1-1-16,-2-6 0 15,5-7-14-15,3-2-4 16,-6-11-118-16,3-8-52 16,0-7 93-16,-2-5 50 15</inkml:trace>
  <inkml:trace contextRef="#ctx0" brushRef="#br0" timeOffset="176022.9">4731 6582 208 0,'-3'15'79'0,"0"-6"-61"15,3 5 32-15,0-9 10 0,0 4-13 16,0 3-4-16,3 7-14 15,0 7-6-15,-1 7-13 16,4 2-11-16,-1 0-4 0,3-2-14 16,0-2-5-16,0-3 13 15,2-2 5-15</inkml:trace>
  <inkml:trace contextRef="#ctx0" brushRef="#br0" timeOffset="176460.82">4953 6756 296 0,'-5'-14'110'0,"-1"7"-86"0,-2 0 24 0,3 5 7 16,-5 2-14-16,-4 2-3 15,4 5-16-15,-9 5-4 16,6 5-10-16,0 1-1 0,2 1 0 15,3 0-3-15,6 0-3 16,2-3 0-16,2-2-1 16,6-4 0-16,3-3 2 0,2-2-3 15,3-3-2-15,5-2 2 16,-5-2 2-16,2-1-2 16,1 1-2-1,-6 2-3-15,0 2 1 16,3 5-6-16,-8 3-1 0,0 1 0 15,-5 3 0-15,-1 3 7 16,-4-3 2-16,-3 0 3 16,-3-2 0-16,0-3 2 15,-8 1 1-15,0-6-4 16,-3-4 1-16,1-2-9 16,-1-3-2-16,9-2-56 15,-3 0-23-15,10 0 46 16,8-2 22-16</inkml:trace>
  <inkml:trace contextRef="#ctx0" brushRef="#br0" timeOffset="176846.83">5088 6803 224 0,'0'0'85'0,"0"0"-66"0,0 0 10 0,0 0-1 16,0-2-8-16,5 0-1 15,3-3-9-15,3 0-2 16,-1-4-4-16,1-3-3 0,0-2 2 0,-4-2 0 16,1 2 3-1,-5-1 3-15,-3 1 2 0,-3 3 8 16,-2 1 5-16,-3 3 0 15,-2 5 3-15,-4 4-4 16,1 5 0-16,-3 10-3 16,3 11-1-16,-6 7-4 15,4 3-1-15,4-1-6 16,6 1 0-16,5-3-5 16,2-2 0-16,4-5-3 15,4-4-1-15,6-8-37 16,8-4-14-16,8 0 26 15,-1 2 13-15</inkml:trace>
  <inkml:trace contextRef="#ctx0" brushRef="#br0" timeOffset="177554.71">4471 7961 228 0,'-7'7'85'0,"4"-7"-66"0,3 2 23 0,0-2 6 16,0 0-16-16,3 0-6 15,2 2-11-15,3 1-5 16,2-3-5-1,4-3 1-15,4 1 0 0,-5-5-2 0,3-2-1 16,-3-3 1-16,-2-2 0 16,-3-3-2-16,-5 3 1 15,-6 2 7-15,-2 3 3 16,-6 2-2-16,-2 5 1 16,-3 4 2-16,0 5 3 15,-5 5-5-15,2 2 1 16,4 2-6-16,1 1 1 0,1 2-5 15,8-1-2-15,-3 1 0 16,3 0 1-16,5 0-1 16,7 0-1-16,1-3-2 15,8-2 1-15,5-2-34 16,6-7-17-16,2-5 27 16,5-10 12-16</inkml:trace>
  <inkml:trace contextRef="#ctx0" brushRef="#br0" timeOffset="177780.77">4704 7740 212 0,'-10'4'79'0,"7"-1"-61"0,0-1 23 0,1 0 9 15,-1 3-8-15,0 4 0 16,3 3-18-16,0 5-4 15,3 6-12-15,0 3-1 0,2 2 0 16,0-2-8-16,3 0-1 16,-2-3-82-16,-1 1-35 15,3-5 60-15,2 0 29 16</inkml:trace>
  <inkml:trace contextRef="#ctx0" brushRef="#br0" timeOffset="178187.02">4834 7930 232 0,'-5'-16'88'0,"2"6"-69"0,-5-2 37 0,3 8 13 0,-1 1-13 16,1 3-3-16,-5 3-17 15,-1 1-7-15,0 3-17 16,3 1-1-16,1 1 0 0,1-2-4 15,4 0-2-15,-1 0-2 16,3 0-3-16,3 0 1 16,2 0-1-16,3-2 0 0,2 2 0 15,1 0-3-15,8 2 0 16,-6 1-5-16,5-3-2 16,1 2-6-16,-3 1-3 15,-3-1 4-15,0 1 4 16,-8-1 8-16,1 0 4 15,-6 1 1-15,-3-3 1 16,-5 0 0-16,-5-2 3 16,0-1-3-1,-3-1 0-15,0-1-3 0,3-2-1 16,-1 0-54-16,9 2-25 16,3 1 40-16,4 1 20 15</inkml:trace>
  <inkml:trace contextRef="#ctx0" brushRef="#br0" timeOffset="178574.22">5016 7968 260 0,'0'2'96'0,"0"0"-75"0,6-2 12 16,-4 0 2-16,4 0-17 16,-1-2-4-16,3-3-7 15,0-2 0-15,0-2-4 16,0-5-2-16,-3-3 2 0,3-2-2 16,-5 1 2-16,-3 1-2 0,0 1 2 15,-3 2 11-15,-5 4 6 16,0 3 3-16,-5 7 1 15,-3 5-5-15,-3 7-1 16,1 6-4-16,2 8 1 16,3 0 1-16,2 2-1 15,6 1-5-15,5-1-2 16,8 0-4-16,3 0-3 16,10-2-3-16,-5-2 1 0,5-3 1 15,8 2 2-15</inkml:trace>
  <inkml:trace contextRef="#ctx0" brushRef="#br0" timeOffset="179309.82">4501 9026 280 0,'-8'14'104'0,"5"-9"-81"0,3 0 9 0,0-3-2 0,3 0-14 15,5-2-4-15,2 0-3 16,6-2-1-16,3-3-4 15,-1-2-3-15,3-5 2 0,-2-4-2 16,-1-3 2-16,-10 0-4 16,0 0 0-16,-5 3 3 15,-6 2 3-15,-5 2 11 16,-2 5 7-16,-12 7-1 16,1 5 1-16,-3 7-3 15,1 4-3-15,1 3-5 0,4 2-2 16,2 2-6-16,6-1-3 15,2-1-3-15,5 2 1 16,6-2 1-16,5 1 0 16,5-4-3-16,8-1 2 15,5-5-30-15,1-5-14 16,2-5-37-16,-3-4-13 16,4-5 50-16,-4-10 26 15</inkml:trace>
  <inkml:trace contextRef="#ctx0" brushRef="#br0" timeOffset="179544.32">4760 8852 280 0,'-5'9'107'0,"2"-6"-83"0,3 4 15 16,-3-3 3-16,3 4-16 15,0 3-5-15,0 6-8 16,3 4-1-16,0 5-7 16,-1 0-3-16,3 0-1 0,1-1-72 0,-1 1-29 15,3 0 50-15,3-2 27 16</inkml:trace>
  <inkml:trace contextRef="#ctx0" brushRef="#br0" timeOffset="179974.96">4987 9031 264 0,'-8'-5'101'0,"1"0"-78"0,-1-2 24 0,2 3 7 16,-2-1-13-16,-2 0-3 15,-1 0-9-15,-2 5-1 0,0 3-16 16,2 1 0-16,-5 6-1 0,6 2-6 16,2 2-1-16,2 0 0 15,6 0 2-15,3 0-8 16,2-2 0-16,3-3 0 16,3-2 3-16,5-2-2 15,-6 0 0-15,4-1 1 16,-4 1 2-16,3 0-3 15,-2 0-2-15,0 2-1 16,-3 2 3-16,-3 0 0 16,-3 3 1-16,-4 0-3 15,-3 0 2-15,-3-1 3 16,-3-1 1-16,-2-3-1 16,-3-2-2-16,-3-1-13 15,1-4-4-15,2 0-66 16,3 3-28-16,5-1 57 0,8 3 27 15</inkml:trace>
  <inkml:trace contextRef="#ctx0" brushRef="#br0" timeOffset="180422.03">5072 9073 252 0,'0'5'93'0,"0"-5"-72"0,3 2 18 0,-3 0 3 0,5 1-18 16,-2-1-5-16,2 0-12 15,3-2-5-15,5 0-1 16,0 0-4-16,3-2 2 0,0-3-10 16,-3-2-5-16,-2 0 5 15,-6-2 4-15,-5 2 7 16,0 0 2-16,-5 0 8 16,-6 0 6-16,1 2 5 15,-3 3 4-15,-1 2-2 16,1 4-2-16,2 3 0 15,1 5-1-15,2 5-3 16,0 1 2-16,0 1-6 0,8 0-3 16,3-2-8-16,10-3-1 15,3-3-36-15,10-6-17 16,9-5 27-16,20-14 12 16</inkml:trace>
  <inkml:trace contextRef="#ctx0" brushRef="#br0" timeOffset="-193972.78">14129 8299 288 0,'-3'-2'110'0,"0"0"-86"0,-4-3 29 0,1 0 6 16,-2 0-20-16,-2 3-5 15,-1 0-7-15,1 4 0 16,-1 3-15-16,0 4 2 0,1 3 2 16,2 2-6-16,0 3-3 15,3-3 0-15,-1 0 0 16,1-2-1-16,2-3 1 16,3-2-4-16,0-2 0 0,3-1-1 15,2-1 1-15,3-3-2 16,3 0 2-1,-1 0-4-15,4 0-2 0,2 2 2 16,-3 0 0-16,0 6-2 16,-2 1 2-1,-6 5-6-15,-2 5 0 16,-3 2 3-16,-3 0 4 0,-2-4-1 16,-3-3 0-16,0-5 5 15,-3-4 5-15,-2-3-5 16,0-2 0-16,2 0-9 15,1 0-4-15,2 0-48 16,8-7-130 0,5-5-11-16,8 1 99 15</inkml:trace>
  <inkml:trace contextRef="#ctx0" brushRef="#br0" timeOffset="-193467.24">14295 8327 348 0,'-5'-7'132'0,"3"7"-103"0,2 3 21 0,0-1 1 16,0 5-15-16,5 5-1 15,-3 2-18-15,4 5-5 16,-1 0-8-16,0 2-3 0,1 5 0 15,2 4-1-15,-1 6 0 0,1-1-16 16,0-7-4 0,0-4-1-16,3-10 0 0,-1-10 9 15,-2-8 5-15,0-15 9 16,0-7 4-16,-2-5 5 16,-1-1 4-16,0-1-2 15,0 0 0-15,1 2-5 16,2 8-3-16,0 6 0 15,0 8 1-15,2 9-3 16,1 4 0-16,-1 8 1 16,1 2 2-16,2 3-3 15,0 4-2-15,3 2-3 16,0-1 1-16,3-4-1 16,-4-3 0-16,1-6 2 15,-2-2 0-15,-1-7 0 0,-3-7 2 16,1-5 1-16,-6-7 3 15,3-4-1-15,-3-5 0 16,1-5-3 0,-1 2-2-16,0 5-35 0,1 7-16 15,-1 8 26-15,6 4 14 16</inkml:trace>
  <inkml:trace contextRef="#ctx0" brushRef="#br0" timeOffset="-193218.47">14814 8292 252 0,'-8'-2'96'0,"8"0"-75"0,0 4 45 0,0 0 15 0,3 8-22 15,-1 4-7-15,4 2-21 16,-4 3-8-16,4 2-13 15,-4 3-9-15,4-1-1 0,-1-2-31 16,0-4-14-16,0-5-94 16,1-5-44-1,-1-3 94-15</inkml:trace>
  <inkml:trace contextRef="#ctx0" brushRef="#br0" timeOffset="-193069.09">14772 8026 292 0,'-3'-4'110'0,"3"-1"-86"0,3 5 7 0,-3 0-2 15,2 0-56 1,4-2-22-16,2-1 21 0,5-1 14 16</inkml:trace>
  <inkml:trace contextRef="#ctx0" brushRef="#br0" timeOffset="-192748.31">15116 8034 288 0,'-8'-8'110'0,"5"6"-86"16,-2 4 24-16,2 1 5 0,3 2-19 16,0 4-5-16,0 5-8 15,0 10-2-15,3 13-10 16,2 13-3-16,0 1 0 0,3-1-3 16,0-3-2-16,0-5-20 15,3-7-10-15,-1-6-34 0,-2-6-14 16,-2-6-42-1,-6-3-17-15,-3-5 75 16</inkml:trace>
  <inkml:trace contextRef="#ctx0" brushRef="#br0" timeOffset="-192579.09">15034 8356 336 0,'-6'7'126'0,"9"-5"-98"0,0 0 25 0,-1-2 7 16,1 0-26-16,2-2-9 0,3-3-18 16,3-2-7-1,5-4 0-15,5-1-58 0,8 2-26 16,0 3 40-16,3 5 23 0</inkml:trace>
  <inkml:trace contextRef="#ctx0" brushRef="#br0" timeOffset="-192250.94">15600 8360 356 0,'-16'-21'134'0,"3"9"-104"0,-8-4 29 0,7 7 8 15,1-1-28-15,0 1-7 16,2 4-21-16,3 0-8 15,-2 3-2-15,-3 2 7 0,-1 5 5 16,4 4-6 0,-4 3-2-16,7 4-3 0,-1-2 1 15,0-2 0-15,2 9 1 16,1-2-2-16,5 9-2 16,8 12-2-16,0-7-1 15,5-9-7-15,3-12-4 16,5-10-45-16,8-9-19 15,8-10-101 1,3-4-42-16,-3-9 115 0</inkml:trace>
  <inkml:trace contextRef="#ctx0" brushRef="#br0" timeOffset="-191828.38">15729 8015 224 0,'-2'26'85'16,"-1"-17"-66"-16,6 12 38 0,-3-19 14 0,0 10-17 15,2 16-4-15,1-4-20 16,-3-5-9-16,3 11-12 16,5 13-4-16,-3-8 1 0,0-2-3 15,1-5-2-15,-4-2 4 16,1-2 1-16,-3-3 4 0,0 0 1 15,0-2-3-15,0-5-3 16,0-2-2-16,0-5-3 16,0-5-2-16,3-7-1 15,-3-4 2-15,2-5 2 16,1-3 0-16,-1-2-1 16,4 1 5-16,-1-1 1 15,0 0 0-15,3 3-1 16,0 1-3-16,0 4-2 15,3 4 1-15,2 7 1 16,0 7-1-16,3 7-1 16,0 2-10-16,0 1-4 15,2 2-57-15,-2 2-25 16,5 7 49-16,8 0 23 16</inkml:trace>
  <inkml:trace contextRef="#ctx0" brushRef="#br0" timeOffset="-191374.09">16669 8527 280 0,'5'10'104'0,"-5"-10"-81"0,-3 0 27 0,3 0 6 16,-2-5-2-16,-1 3 5 15,-5-5-17-15,3 0-8 16,-8-5-19-16,2 2 1 0,-5-6 4 16,3 2-2-16,-3-7-1 0,3 4-7 15,0-11-2-15,2 5-4 16,0-13-1 0,4 6-3-16,4-8-3 15,0 7 2-15,11-9 0 0,-3 8-6 16,17-18-3-16,-6 10-45 15,15-9-21-15,-4 9 39 16,10 9 18-16</inkml:trace>
  <inkml:trace contextRef="#ctx0" brushRef="#br0" timeOffset="-190671.82">17013 8189 236 0,'5'-12'90'0,"-5"12"-70"0,-3-19 35 15,1 14 11-15,-4-2-5 16,4 0-2-16,-9 0-10 0,3 0-6 16,-5 3-24-1,0-1-5-15,-3 5 0 0,3 0-6 16,-3 5 0-16,3-1-4 0,-1 13-3 16,4-3-3-16,-1 16-1 15,3-4 2-15,6 10 2 16,-1-8-2-16,6 5-2 15,-3-7 2-15,8-3 0 16,-1-4-4-16,9-7 1 16,-2-3 2-16,9-9 1 15,-4 0 1-15,5-12 0 0,-6 3-11 16,1-19-5-16,-3 4-111 16,-3-11-48-16,-3 7 87 15,4 4 44-15</inkml:trace>
  <inkml:trace contextRef="#ctx0" brushRef="#br0" timeOffset="-190148.98">17240 8327 332 0,'-2'22'126'0,"2"-22"-98"0,0 30 14 0,0-27 0 15,-3 13-24 1,0-4-5-16,3 16-8 0,0-7-4 16,0 10 0-1,0-5-1-15,3 0 2 0,-3-5 10 0,0 0 4 16,0-5 10-16,0-2 4 16,0-2-10-16,0-5-4 15,0-2-12-15,-3-14-2 16,1 1 2-16,-1-15 2 15,0 2-2-15,3-7-3 16,0 4 2-16,0-4 2 16,0 4-4-16,3-4-1 15,0 5 0-15,2-10 2 16,0 4-1-16,3-4 2 16,0 5-2-16,5 2-1 15,-2 5-2-15,2 9-1 16,-2 1 2-16,2 18 0 15,-2 0 1-15,-1 16 0 0,-2-4 0 16,-5 5 2-16,-1-6-1 16,-4 4-1-16,-1-4 5 15,-7-1 1-15,2-3 4 16,-6 0 1-16,4-2-8 16,-6-7-3-16,3-1-41 15,-1-8-17-15,4 1-59 16,5-11-26-16,-1 2 76 15,17-6 35-15</inkml:trace>
  <inkml:trace contextRef="#ctx0" brushRef="#br0" timeOffset="-189499.98">17634 8163 288 0,'-15'-12'110'0,"15"12"-86"0,-8-9 16 0,5 6 2 0,0-1-10 16,3 1-1-16,0 1 0 15,0 2 3-15,3 9-19 16,0 1 9-16,2 23 6 0,0-7-12 15,1 9-2-15,-1-5-10 16,3 3-2-16,-3-7-2 16,3 0-2-16,-3-5-2 15,1-4 1 1,-1-3 3-16,-2-5 1 0,-1 1 3 16,-2-10 3-16,0 0-2 15,-5-10-2-15,0 1 0 16,-3-22-1-16,2 5-2 15,-2-16 1-15,3 9-4 16,0 0 0-16,0 5 3 0,-1 4 3 16,4 6-2-16,2 4 0 15,0 2-3-15,5 7-1 16,0 3 1-16,11 16 0 16,-3-2 0-16,14 16 0 15,-6-5 0-15,8 8 0 16,-5-8 0-16,2 3 0 15,-5-5-3-15,1-4 2 16,-6-3-1-16,-3-2 0 16,0-3 6-16,-2-6 2 15,-4-1 2-15,-1-9 2 16,-4 0-3-16,1-24-2 16,0 5-5-16,-1-14 0 15,-2 7-9-15,3-4-2 16,0 6-34-16,-1 3-13 0,1 4-65 15,2 10-28-15,1 3 79 16,7 13 37-16</inkml:trace>
  <inkml:trace contextRef="#ctx0" brushRef="#br0" timeOffset="-189037.83">18214 8292 240 0,'-24'-7'90'0,"24"7"-70"0,-21-19 28 0,16 15 7 16,-3-8-9-1,0 2-2-15,-3-1 1 0,3 1 1 16,-2 3-24-16,2 0 3 0,-5 14-1 15,2-2-4-15,-5 16 1 16,3-4-10-16,-3 8-4 16,3-3-4-16,5 3-3 15,0-3-2-15,8-1 1 16,0-5-10-16,8-4-3 16,0 0 13-1,8-5 10-15,-3-2-4 0,5-8 0 0,-2 1-1 16,0-10 0-1,-3 3-5-15,1-12 1 16,-4 2 0-16,1 0 0 0,-3 2 0 16,2 13 2-16,-2-1-1 15,3 12-1-15,-3 0 1 16,2 7-1 0,1-2-47-16,2 2-18 0,-2-2-108 15,5 0-48 1,-3-3 115-16</inkml:trace>
  <inkml:trace contextRef="#ctx0" brushRef="#br0" timeOffset="-188482.57">18352 8231 380 0,'2'42'143'0,"-2"-42"-112"0,-2 50 14 0,2-43-2 16,-3 9-23-16,3-4-6 16,0 5-8-1,0-3-5-15,3 2 0 0,-1-4-1 0,1 0 2 16,-1-3 5-16,-2-4 4 16,0-1 5-16,0-4 4 15,0 0-4-15,-2-11-1 16,-1 1-9-16,1-16-4 0,-1 5-1 15,0-16 1 1,3 6-3-16,3-2 0 0,-3 5 1 16,5 4 2-16,-2 3-3 15,5 7-2-15,0 2 2 16,5 17 0-16,-3 0 1 16,6 21 2-16,-2-5-3 15,1 7 0-15,-1-4-6 16,-1-3-3-16,-3-3 6 15,-2-3 1-15,0-4 7 16,-2-4 2-16,-1 0 0 0,-2-9 1 16,-1 0-2-1,1-19 2-15,0 4-6 16,2-13-1-16,0 4 0 16,3 0 2-16,-3 5-1 15,3 7 2-15,-2 2-2 0,2 16-1 16,-1 1 1-16,4 19 1 15,-3-5-6-15,3 13 1 16,-1-3-89-16,6 8-41 16,-3-6 65-16,16 4 35 15</inkml:trace>
  <inkml:trace contextRef="#ctx0" brushRef="#br0" timeOffset="-187968.57">18714 8356 308 0,'-5'23'115'0,"5"-23"-89"0,-6 21 19 16,4-18 4-16,2 1-25 0,0 1-5 15,2-2-12-15,1-1-3 16,10-4-2-16,-2-1 7 0,13-6 4 16,-6 2 5-16,6-14 1 15,-5 4-6-15,-1-14-3 16,-2 6-1-16,-5-4-1 15,-1 6-2-15,-10-1 1 16,0 6 0-16,-8 3 3 16,0 1-1-1,-10 10 2-15,2-1-4 0,-5 14 1 16,2-2-3-16,1 17 2 16,2-5 0-16,2 9 1 15,4-5-4-15,5 6-1 16,2-6-1-16,11 1-2 15,0-5-2-15,21-5 1 0,-5-3-8 16,13-1-4-16,-5-3-55 16,18-7-25-16,-10 0 45 15,15-12 25-15</inkml:trace>
  <inkml:trace contextRef="#ctx0" brushRef="#br0" timeOffset="-187655.33">19016 7765 272 0,'-11'15'101'0,"11"-15"-78"0,3 9 20 15,-3-9 5-15,2 2-11 0,1 1 1 16,5 1-8-16,-3 1-2 15,11 9-15-15,-3-2 1 0,11 14 0 16,-3-5-1-16,8 17 2 16,-5-8-4-16,3 36 1 15,-6-14-5-15,-5 16-2 16,-3-14-5-16,-10 19 0 16,-1-17-7-16,-12 15-3 15,2-15-60-15,-8-4-27 16,3-10 50-16,-1-16 23 0</inkml:trace>
  <inkml:trace contextRef="#ctx0" brushRef="#br0" timeOffset="-186904.21">20262 8041 232 0,'0'-5'88'0,"0"5"-69"0,-6-5 35 16,6 5 12-16,-5-5-14 0,0 3-3 16,-3-3-11-16,3 1-1 15,-6-1-21-15,3 0 2 0,-5 3 2 16,2 0-2-16,-2 2-1 15,3 0-7-15,-4 4-2 16,4-1-4-16,-1 4-1 0,3 0-1 16,0 2-2-16,0-2 1 15,3 5-1 1,0-3 0-16,2 5 2 0,3-2-1 16,3 7-1-1,-1-2 1-15,6 4-1 0,0-5-3 16,3 3 2-16,-3-3 1 15,0 1 2-15,0-3-1 16,-3-2 2-16,0-3 0 16,-2 1 3-16,-3-1-5 15,-3 3-1-15,1 0-5 16,-6 2 1-16,2-3-3 16,-2 3 0-16,3-2-1 15,0 2 2-15,0-2 2 16,2-2-1-16,0-1 1 0,3 0 3 15,0-2-2-15,0 3 1 16,0-1 2-16,3 5 2 16,-3-2-1-16,3 5-1 15,-3-3 1-15,2 4-1 16,1-1 0 0,0-1 0-16,-1-1 0 15,3 1 0-15,-2-4-40 0,5-3-15 16,0 1 20-16,8-8 14 15</inkml:trace>
  <inkml:trace contextRef="#ctx0" brushRef="#br0" timeOffset="-186018.17">14891 9242 272 0,'0'-9'104'0,"-3"4"-81"0,-2-2 36 0,0 2 9 15,-1 1-18-15,-2-1-3 16,-2 0-8-16,-1 1-1 15,-2 1-20-15,0 3 1 0,-1 5-1 16,1 4-6-16,0 8-2 16,0 4-5-16,2 5-2 15,3 2-1-15,0 0-2 0,3-2-2 16,2-2 1-16,6-1-1 16,0-2 0-1,2-2-9-15,6-5-5 0,7-2-69 16,6-7-29-16,2-3 58 15,6-4 28-15</inkml:trace>
  <inkml:trace contextRef="#ctx0" brushRef="#br0" timeOffset="-185613.72">15116 9306 236 0,'-3'-19'88'0,"0"7"-69"0,1-2 37 0,-1 7 11 16,0 0-3-1,-2 2-1-15,0 3-16 0,0 4-6 16,-3 5-23 0,0 8-5-16,-3 3 1 0,1 6-6 15,-4-1 0-15,9 1-4 0,0-1-3 16,7-1-3-16,1 1-1 16,5-4-5-16,0-3-2 15,2-6-15-15,4-3-6 16,2-5 7-16,2-4 4 15,1-5 9-15,-4-5 5 16,1-4 6-16,-2-6 4 16,-7-6 8-16,-1-2 4 0,-1 1 1 15,-2 4 1-15,-3 3-5 16,2 6-3-16,-2 6-3 16,3 10-2-16,0 12-3 15,2 12 1 1,0 6-2-16,1 1-1 0,1-3-39 15,7-2-16-15,2-2-88 16,5-3-37 0,5-3 96-16</inkml:trace>
  <inkml:trace contextRef="#ctx0" brushRef="#br0" timeOffset="-185132.27">15544 9348 332 0,'-5'-19'123'0,"0"8"-95"0,-3-11 29 0,2 13 6 16,-1-3-13-16,-1-2-5 16,0 2-14-16,0 1-5 15,0 1-15-15,0 3-2 0,-3 2-2 16,3 5-1-16,0 3-1 15,0 4-3-15,0 5-2 16,1 4 1-16,-1 5-1 16,2 3 0-16,-2-1 2 15,6-2-3-15,-1-4-2 16,6-3-1-16,-1 0 3 16,4-4 0-16,2-1 1 15,2-2-3-15,1-2 2 0,2-1-6 16,3-1-3-16,0-3-1 15,-3 0 1-15,-2 2 4 16,-3 3 1-16,-3 0 5 16,-3-1 4-16,-4 3 3 15,-3 3 1-15,-3-1 2 16,-3 1 4-16,0-3-6 16,1 0-2-16,2-3-8 15,-5 1-36 1,2-3-13-16,3-2-52 15,3 3-21 1,5 1 65-16,5 4 31 0</inkml:trace>
  <inkml:trace contextRef="#ctx0" brushRef="#br0" timeOffset="-184589.33">15724 9388 284 0,'-10'14'107'0,"7"-9"-83"0,3 2 8 15,0-7 3 1,11 0-18-16,2-2-1 16,0-3-4-16,3-2-6 15,0-7 0-15,2-5 4 0,-2-5 3 16,0-1 4-16,-5 1 6 15,-3 3 3-15,-6 2 2 16,-2 3 0-16,-5 2-2 0,-6 4 1 16,1 5-6-1,-6 5-3-15,-3 7-6 0,-7 8 0 16,-1 8-7-16,-2 5-1 16,5 1-2-16,3-1-2 15,8-2-2-15,8 0 1 16,13-1 1-16,0-8 0 15,0-3 0-15,13 0 0 16,-5-2-22-16,15-5-10 16,-4 0-75-16,28-2-32 15,30 4 74-15,-6 3 37 16</inkml:trace>
  <inkml:trace contextRef="#ctx0" brushRef="#br0" timeOffset="-182655.51">16658 9064 160 0,'-5'7'63'0,"5"-7"-49"0,-3 4 25 0,3-4 9 16,0 3-2-16,0-1 2 15,0 0-6-15,0 1-2 16,3 1-22-16,0 1 5 0,-1 5 1 16,1-3-21-16,2 4-10 15,0-1-51-15,3-1-20 0,-2-2 40 16,4-2 19-16</inkml:trace>
  <inkml:trace contextRef="#ctx0" brushRef="#br0" timeOffset="-182471.41">16801 9012 208 0,'3'0'77'0,"-3"0"-60"0,2 9 32 0,-2-9 11 0,0 7-10 16,0-2-5-16,3 7-17 15,0-3-7-15,-1 8-12 16,1-6-6-16,0 6 0 0,-1-3-121 16,6 7-52-16,0-2 85 15</inkml:trace>
  <inkml:trace contextRef="#ctx0" brushRef="#br0" timeOffset="-182203.27">17103 9188 296 0,'-6'0'110'0,"6"0"-86"0,3 0 9 16,-3 0-3-16,0 0-16 0,0 0-5 16,3 5-6-16,-1 0-3 15,1 18 1-15,0-4-23 0,-1 14-10 0,-2-5 13 16,0 5 10-16</inkml:trace>
  <inkml:trace contextRef="#ctx0" brushRef="#br0" timeOffset="-181967.33">16970 9379 248 0,'8'9'93'0,"-8"-9"-72"0,14 3 18 0,-14-3 5 0,7-3-12 16,1 1-1-16,11-5-16 0,-6 2-4 0,11-7-7 0,-3 1-31 0,3-1-15 15,-6 2 22-15,6 1 9 16</inkml:trace>
  <inkml:trace contextRef="#ctx0" brushRef="#br0" timeOffset="-181744.84">17314 8960 320 0,'-2'12'121'0,"2"-12"-95"0,0 16-2 0,0-13-6 0,2 6-14 16,-2-2-2-16,6 7-43 15,-1-2-20-15,3 5 31 16,-3-6 12-16,6 6 13 0</inkml:trace>
  <inkml:trace contextRef="#ctx0" brushRef="#br0" timeOffset="-181555.09">17529 8948 280 0,'-3'31'104'0,"3"-31"-81"0,0 31 16 0,0-27 1 15,0 8-20 1,0-3-6-16,3 8-35 0,-1-3-13 16,4 5 16-16,-1-3 9 0,8 12 9 15</inkml:trace>
  <inkml:trace contextRef="#ctx0" brushRef="#br0" timeOffset="-180923.53">17970 9082 312 0,'-2'0'115'0,"2"0"-89"0,-3 0 5 15,3 0-1-15,0 0-24 16,0 0-7-16,0-2-137 16,0 0-62-16,5-1 101 15,1 1 51-15</inkml:trace>
  <inkml:trace contextRef="#ctx0" brushRef="#br0" timeOffset="-180742.15">18010 9539 332 0,'-10'14'126'0,"10"-14"-98"0,-3 0 3 0,3 0-5 16,0 0-14-16,0 0-2 15,0-5-122-15,0 0-56 16,5-2 84-16,1 0 43 16</inkml:trace>
  <inkml:trace contextRef="#ctx0" brushRef="#br0" timeOffset="-178013.45">18804 9209 252 0,'0'0'96'0,"0"0"-75"0,-3 3 12 15,3-3 2-15,-2 2-12 16,-1 0-1-16,3 10-11 16,0-2-2-16,3 13-5 15,-3-2-3-15,2 5 2 0,1-5-2 0,2 3-1 16,1-5-2-16,-1 0 1 16,0-3 1-16,0-2 2 15,-2-2 10-15,0-5 4 16,-3 0 8-16,0-5 2 15,0-2-5-15,-3-4 0 16,0-1-3-16,1-9 0 16,-1 2-7-16,0-11-2 15,1 4-5-15,4-5-3 16,1 5 0 0,5-2 1-16,0 5-6 0,5 2 1 15,0 2-10-15,6 2-2 16,-3 3-32-16,5 5-14 15,-5 0 32-15,10 9 14 0</inkml:trace>
  <inkml:trace contextRef="#ctx0" brushRef="#br0" timeOffset="-177519.32">19037 9374 280 0,'5'0'104'0,"-5"0"-81"0,8 5 12 0,-8-5-2 16,5 0-12-16,1 0 1 15,7 0-9-15,-3 0-3 16,9-7-5-16,-3 0 3 0,2-10 2 16,-2 3 6-16,-3-7 4 15,-2 2 3-15,-3-2 1 16,-3 2-7-16,-5-2-2 16,0 4-5-16,-10 1-1 15,2 2-3-15,-8 5 1 0,3 1-2 16,-6 8 2-1,3 0-4 1,0 12-2-16,3-2-3 0,0 18 1 0,2-5 1 16,1 13 0-1,2-8 0-15,5 5 0 0,0-7 0 16,9 0 2-16,-1-5-6 16,16-5 1-16,-2-4-43 15,18-5-17-15,-8 0-69 16,11-9-29-16,-6-1 85 15,11-15 42-15</inkml:trace>
  <inkml:trace contextRef="#ctx0" brushRef="#br0" timeOffset="-177297.22">19410 8972 296 0,'-3'30'110'0,"3"-30"-86"16,0 36 24-16,0-32 7 0,0 15-16 0,0-5-2 16,0 22-20-1,0-8-8-15,3 17-5 0,-1-8-28 0,4 1-9 16,-1-8-25-16,0 3-11 16,1-7 37-16,-1-2 19 15</inkml:trace>
  <inkml:trace contextRef="#ctx0" brushRef="#br0" timeOffset="-177097.11">19272 9294 252 0,'-5'12'93'0,"5"-12"-72"0,13 14 29 15,-13-12 10-15,8 1-22 16,-3-1-9-16,9-4-13 15,-4-1-3-15,11-6-8 16,-5 0-23-16,21-1-8 0,-8 1-55 16,16 2-25-16,-10 0 55 15,7 2 26-15</inkml:trace>
  <inkml:trace contextRef="#ctx0" brushRef="#br0" timeOffset="-176772.1">19733 9122 288 0,'-11'-14'107'0,"11"14"-83"0,-13 0 24 0,10 0 6 16,-2 5-4-16,0 0 0 16,-3 9-16-16,2-2-9 15,1 21-14-15,2-8-5 0,3 15 0 16,0-7-5-16,6-2-1 16,-1-5-7-16,6-5 0 15,-3-5 1-15,2-6 3 16,1-1 0-16,2-11 1 15,-3-1 2-15,4-20 2 0,-4 2 1 16,4-12 1 0,-4 5-2-16,-2-1 1 15,-3 6 0-15,1 4 1 16,-1 3-2-16,-2 11 1 0,-1 0-2 16,1 15-1-16,0-3-2 15,4 23-1-15,-1-4-91 16,7 7-41-16,-2-5 68 15,10 8 33-15</inkml:trace>
  <inkml:trace contextRef="#ctx0" brushRef="#br0" timeOffset="-176319.88">20090 9336 248 0,'2'38'93'0,"-2"-38"-72"0,-2 38 0 0,-1-34-4 16,1 8-15-16,2-2 0 0,0 1 0 16,0 1 1-16,-3-3-1 15,3-1 18-15,-3-4 11 0,3 1 11 16,0-5 7-16,0 0-7 16,-2-9-1-16,-1 1-12 15,-2-10-3-15,2 4-13 16,0-17-3-16,1 5-6 15,2-4-1-15,0 4-1 16,2 0-2-16,1 5 1 16,8-1-1-16,-3 4-3 15,7 1 0-15,-1 3-67 16,7 5-27-16,-3 2 46 16,11 16 25-16</inkml:trace>
  <inkml:trace contextRef="#ctx0" brushRef="#br0" timeOffset="-175796.08">20384 9202 208 0,'0'14'79'0,"0"-14"-61"0,-6 26 12 0,4-23 2 0,-1 11-13 16,0-2-1-16,1 11-6 15,2-4-2-15,0 4-6 16,0-4-3-16,2 0 0 0,1-2-1 16,0-3 2-16,-1-3 14 15,-2-4 7-15,0 1 11 16,0-6 3-16,0-2-13 16,-2-5-4-16,2 0-8 0,0-11 0 15,0 2-7 1,2-17-1-16,1 8 0 0,2-8 2 15,0 8 1-15,3-3 1 16,-2 5 2-16,2 4 1 16,0 3 1-16,-1 7 0 15,1 0-4-15,0 16-3 16,0-2-5 0,0 24-2-16,0-5-105 0,5 7-45 15,-2-5 76-15,7 10 38 16</inkml:trace>
  <inkml:trace contextRef="#ctx0" brushRef="#br0" timeOffset="-173654.87">21103 8941 288 0,'3'7'110'0,"-3"-7"-86"0,2 26 22 0,-2-23 4 0,0 11-12 16,0-3 0-16,3 13-15 15,-3-5-4-15,3 11-11 16,-1-4-5-16,4 17 0 0,-4-8-4 16,4 5-2-16,-1-7-91 15,0 0-39-15,1-7 65 16,4-5 31-16</inkml:trace>
  <inkml:trace contextRef="#ctx0" brushRef="#br0" timeOffset="-173240.08">21188 9228 316 0,'-5'3'118'0,"5"-3"-92"0,2 0 6 0,-2 0-4 16,3 0-14-16,-1 0-3 16,9-3 2-16,0 1 2 15,10-5-8 1,-3 2-15-16,9-4-5 0,-6 2 4 0,5-3 2 0,-4 1 5 16,-1-5 3-16,-5 2 6 15,-3-4 6-15,-3 4 2 16,-7-7 3-16,0 2-1 15,-9-1-1-15,1 1 5 16,-11 5 3 0,3 3-3-16,-8 9-1 15,2 0-2-15,-4 12 0 0,1-3-3 16,-1 12 1-16,4-4-7 16,1 11-1-16,2-4 0 15,5 11 0-15,0-7-7 16,9 3 0-16,2-5-6 15,13-3 1-15,-2-4-49 0,26-7-19 16,-6-3 36-16,17-7 18 16</inkml:trace>
  <inkml:trace contextRef="#ctx0" brushRef="#br0" timeOffset="-172763.57">21667 8965 320 0,'-11'-14'121'0,"11"14"-95"0,-13-21 14 16,10 16-1-16,-5-2-10 15,3 0-2-15,-6 2-2 16,4 0-1-16,-4 5-13 16,3 0 0-16,0 12 2 0,0-2-3 0,3 15 0 15,2-3-6-15,1 10-3 16,-1-3 0-16,3 13-1 16,0-7 0-1,5 15 0-15,0-10-36 0,3-5-13 16,-2-7-37-16,-1-4-16 15,0-3 52-15,-2-9 27 16</inkml:trace>
  <inkml:trace contextRef="#ctx0" brushRef="#br0" timeOffset="-172550">21492 9242 332 0,'3'0'126'0,"-3"0"-98"0,2 3 28 16,-2-3 4-16,0 0-26 16,0 0-8-16,6-5-16 15,-1 3-7 1,6-3-2-16,-1 0-26 0,14 3-8 0,-6 0-45 16,20 2-17-16,-9 0 49 15,13 7 24-15</inkml:trace>
  <inkml:trace contextRef="#ctx0" brushRef="#br0" timeOffset="-172261.56">21820 8915 352 0,'-2'3'132'0,"2"-3"-103"0,-3 7 21 0,3-7 3 16,0 7-20-16,0-2-4 15,0 11-11-15,0-2-3 16,3 12-9-16,-1-5-2 0,1 15 0 16,-1-8-5-16,1 19 1 15,0-10-38-15,-1 8-16 16,1-10-57-16,-3-2-22 0,0-4 68 15,0-8 34-15</inkml:trace>
  <inkml:trace contextRef="#ctx0" brushRef="#br0" timeOffset="-172000.43">21659 9212 296 0,'-5'2'112'0,"5"-2"-87"0,5 2 24 0,-5-2 4 16,5 0-8-16,0 0-2 16,14 0-22-16,-6 0-8 15,14-4-8 1,-6-1-24-16,8 0-9 0,-5 1-48 0,13 1-19 16,-8 1 50-1,8 9 23-15</inkml:trace>
  <inkml:trace contextRef="#ctx0" brushRef="#br0" timeOffset="-171737.68">22352 9066 272 0,'5'-5'101'0,"-5"5"-78"16,3 0 42-16,-3 0 12 0,0 0-13 15,0 0-2-15,-3 5-25 16,3 0-8-16,-2 6-17 16,-1-1-3-16,0 9-2 0,1-3-3 15,-1 12-3-15,3-4-36 16,0 4-16-16,0-4-40 15,3-1-18-15,-1-4 60 16,1-3 28-16</inkml:trace>
  <inkml:trace contextRef="#ctx0" brushRef="#br0" timeOffset="-171545.8">22225 9186 356 0,'0'0'132'0,"0"0"-103"0,5-2 12 15,-5 2-1-15,3-3-22 16,0 1-5-16,10-3-15 0,-3 3-4 16,17-3 3-16,-6 3 3 0,11 2 3 15</inkml:trace>
  <inkml:trace contextRef="#ctx0" brushRef="#br0" timeOffset="-171139.42">22707 9113 320 0,'0'-5'121'0,"0"5"-95"0,2 0 9 0,-2 0-4 0,0 3 5 16,0-1 7-16,0 7-17 15,0-2-7-15,0 15-11 16,0-6-4-16,0 17 0 0,0-7-2 16,0 4-2-16,0-6 1 0,0-3-1 15,0-4 2-15,-2-6 1 16,2 1 7-16,-3-7 6 15,0 0 1-15,1-10 1 16,-1 2 0-16,0-13-2 16,1 2-6-16,2-12-4 15,0 5-3-15,5-5-3 16,0 5-2-16,8 0 1 16,-2 2-6-16,10 2 0 15,-2 3-35-15,5 5-12 0,-3 2-56 16,3 9-22-1,13 10 69-15,-3 7 33 16</inkml:trace>
  <inkml:trace contextRef="#ctx0" brushRef="#br0" timeOffset="-170877.67">22968 9108 252 0,'-2'7'93'0,"2"-7"-72"0,0 12 33 0,0-12 11 16,0 5-8 0,0 0 1-16,2 6-21 0,1-1-8 15,0 11-17-15,-1-5-8 0,1 10-2 16,0-5-51-16,-1 3-21 15,1-5 35-15,-3 0 17 16</inkml:trace>
  <inkml:trace contextRef="#ctx0" brushRef="#br0" timeOffset="-170704.57">22990 8878 332 0,'-8'5'126'0,"8"-5"-98"0,0 7 3 0,0-7-5 15,0 2-95-15,0 0-39 0,2 1 53 16,9 6 27-16</inkml:trace>
  <inkml:trace contextRef="#ctx0" brushRef="#br0" timeOffset="-170104.64">23291 9224 348 0,'0'-12'129'0,"0"12"-100"0,-2-14 20 0,2 11 2 0,-3-1-8 0,0-1-1 0,-2-2-6 0,0 2-2 16,-6-2-19-16,3 0-2 0,-5 0 0 16,2 2-7-16,-4 3-3 15,1 0-2-15,-4 4 1 16,2 0-1-16,0 10-1 16,3-3-2-16,0 22 1 15,2-7-1-15,6 6 0 16,-1-4 2-16,6-2 0 15,0-6-3-15,8-4 0 16,0-2-3-16,6-9 1 16,-1-1-4-16,5-14-1 15,-2 3-9-15,3-12 0 0,-6 4 1 16,0-4 3 0,-2 4 9-16,-1 3 5 0,-2 3 8 15,-2 6 6-15,-4 3-3 16,1 11 2-16,-3-2-5 15,0 17-2-15,0-6-2 16,0 11-3-16,0-6-4 16,0 10 0-16,0-5 2 15,0 12 1-15,0-7 3 16,0 9 1-16,0-6 5 16,-5 1 5-16,2-6-1 0,-5-5 3 15,0-5-6-15,-5-5-3 16,0-1-10-1,-9-18-5-15,7 1-11 16,-7-17-5-16,6 3-41 16,3-6-18-16,3 6 44 15,7-1 23-15</inkml:trace>
  <inkml:trace contextRef="#ctx0" brushRef="#br0" timeOffset="-169605.21">23574 8970 296 0,'0'-33'110'0,"0"33"-86"0,-8-22 29 15,6 18 8-15,-1-3-19 16,0 2-6-16,1 0-10 16,2 5-5-16,-3 10-11 15,3 13 7-15,0 10 5 0,0 5-2 16,0 2 0-16,-2 0-11 16,-4 4-3-16,1 3-4 15,0-2 1-15,-1-7-2 16,1-8-1-16,2-6-2 15,1-5 1-15,2-8 3 0,0-6 3 16,2-7-2-16,1-10-2 16,5-11-3-16,3-6-1 15,2-1 2-15,-5 4 2 16,0 5 0-16,2-5-1 16,6-7-2-16,-3 7 1 15,1 7-1-15,-1 7 0 16,0 10 0-16,-2 4-2 15,-3 1-8-15,2 11-5 16,1-2-60-16,-1 21-26 0,1-8 53 16,2 11 25-1</inkml:trace>
  <inkml:trace contextRef="#ctx0" brushRef="#br0" timeOffset="-169319.09">23828 8991 312 0,'-8'11'118'0,"8"-11"-92"0,-2 5 8 0,-1-2 0 15,3-1-16-15,3 3 0 16,2 4-17-1,0 5-5-15,3 3 1 0,0 6 12 0,0 3 7 16,-3 7-8-16,-2 7-4 16,-3 0-8-16,-3-5 0 15,1-4-66 1,-3-8-28-16,-3-6 49 0,0-8 27 16</inkml:trace>
  <inkml:trace contextRef="#ctx0" brushRef="#br0" timeOffset="-169123.91">23691 9249 272 0,'2'-7'104'16,"-2"7"-81"-16,11-4 27 0,-11 1 8 0,5 3-16 15,1 0-1-15,4 0-20 16,9 0-7-1,-1 0-9-15,3 0-41 0,1 0-18 0,-4 0 27 16,1 5 13-16</inkml:trace>
  <inkml:trace contextRef="#ctx0" brushRef="#br0" timeOffset="-168900.22">23992 9249 312 0,'3'5'118'0,"-6"0"-92"0,1 7 17 0,-1-5 3 16,0 4-3-16,1 6 4 16,-1 4-37-1,1-2-15-15,-1-3-160 0,-5-2-72 16,0-2 120-1,-3-5 58-15</inkml:trace>
  <inkml:trace contextRef="#ctx0" brushRef="#br0" timeOffset="-168743.16">24016 9113 388 0,'-13'5'145'0,"5"-5"-112"0,3 0-30 15,-1-3-21-15,-1 1 4 16,-9-7 6-16</inkml:trace>
  <inkml:trace contextRef="#ctx0" brushRef="#br0" timeOffset="-168076.21">14753 9969 420 0,'-2'2'156'0,"-1"-4"-121"0,3 2 6 0,0 0-5 16,0 0-26-16,0 0-7 15,0-2-94-15,5-3-38 16,0 0 64-16,6 5 30 0,2 0 26 16</inkml:trace>
  <inkml:trace contextRef="#ctx0" brushRef="#br0" timeOffset="-167903.95">15050 10011 384 0,'-6'7'143'0,"6"-9"-112"0,3 0-30 15,-3-3-22-15,3-2 5 16,4-2 8-16</inkml:trace>
  <inkml:trace contextRef="#ctx0" brushRef="#br0" timeOffset="-167755.87">15330 10023 304 0,'-3'-5'112'0,"9"-2"-87"0,-4-4 29 0,-2 6 7 15,0 0-34-15,0 5-12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31:38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20-12-11T16:32:49.237"/>
    </inkml:context>
  </inkml:definitions>
  <inkml:trace contextRef="#ctx0" brushRef="#br0">532 771 176 0,'-3'7'66'0,"3"0"-52"0,5 12-5 0,-2-12-6 16,0 7-1-16,-1 5 1 15,1 7 1-15,0 9 0 16,-3 14-2-16,-3 3 5 0,0 0 3 16,-5 4 3-16,-2 15 3 15,-1 9-3 1,3 2 2-16,-2 3-4 0,-1 14-1 0,1-1-6 16,2-4-1-16,2 10-1 15,4 2-2 1,-1-5-2-16,-2 2 1 0,2 13 1 15,-2-6 2-15,0 3-3 16,-1 9 0-16,1-4 1 16,0 7 0-16,2 4 2 15,-2-7 1-15,-1 8 3 16,6-3 3-16,0-10-2 16,3 10 1-16,0-2-3 15,2-5 2-15,-2 12-4 16,2-5 0-16,0 2-1 15,-2 12-2-15,0-9 1 0,-1 11-1 16,1-4 0-16,-1-5 2 16,1 7-1-16,2-9-1 15,3-3-2-15,6 10 1 16,-1 14 1-16,0 11 2 16,0-11-1-16,-5 2 2 15,0 5-2-15,-5-4-1 16,-3 13 1-16,0-11-1 15,0 16 0-15,0-19 0 16,0 12 0-16,0-14 2 16,2-3-1-16,4 5 2 15,2-14-2-15,0 19 2 16,2-14 0-16,-2 14 1 0,0-7 0 16,-3 2 0-16,3 8-2 15,0-13-2-15,0 10 1 16,8-17-1-16,3-1 0 15,2-1 2-15,-3-14-1 16,-5 9-1-16,1-2 1 16,-1 0-1-16,0 14 4 15,-5-7 2-15,0 17 0 16,-3-7 1-16,-2 1-2 16,-3 6 2-1,0-7 0-15,0 4 1 0,-3-17 4 16,1-6 5-1,2-2-7-15,-3-13-1 0,-2-13-3 16,-1 1-1-16,4-3-1 16,-3-11 2-16,-3-8-1 15,2-1 2-15,1 5-2 16,-3-7 0-16,3-12-3 0,-1-9-2 16,4-10 1-16,-1-6-1 15,1-8-7-15,2-7 0 16,0-7-21-16,0-7-9 15,0-4-58-15,-6-8-24 16,-7-2 62-16,-13-2 32 16</inkml:trace>
  <inkml:trace contextRef="#ctx0" brushRef="#br0" timeOffset="60073.46">18005 359 248 0,'0'5'93'0,"0"-5"-72"0,-3 0 33 0,3 0 13 16,-2 0-17-16,2 0-7 15,0 0-13-15,0 2-7 16,2 8-13-16,1-3 2 0,2 7 2 16,0-2-1-16,6 9 0 15,-3-7-5-15,0 24-3 16,0-5 0-16,0 14-1 15,-3-10-5-15,0 3 1 16,-2-7 2-16,0-5 1 0,-1-2-1 16,1-5 1-16,0-4 7 15,-3-3 3-15,0-7 0 16,-3-2 2-16,0-5-6 16,-2-10-3-16,0 3-6 15,-3-26 0 1,3 8 0-16,-3-11 2 0,2 10-1 15,-2-7 2-15,3 3-2 16,-3 2-1-16,3 7 1 16,0-5 1-16,2 7-3 15,6-7 0-15,-1 5-1 16,11-5 0-16,1 2 2 16,9 1 2-16,-4-1-1 15,5 6-1-15,-3 1 1 16,3 12 1-16,-6-2-1 15,1 19-1-15,-3-3 1 0,-3 15-1 16,-3-10 0-16,-2 12 0 16,0-5 0-16,-5 5 0 15,0-7 0 1,-3 7 0-16,0-10-3 0,-3 3 2 16,0-3 1-16,-5-1 0 15,3-1 0-15,-3-7 2 16,0 0-3-16,0-3 0 15,0 4-1-15,3-8-2 16,2 2 0-16,6-2 0 16,0 0 0-16,5 0 3 15,-3 0-2-15,6 0 1 16,-4 0 2-16,4 5 0 16,0-1 0-16,-1 6 0 15,-2 1-3-15,-3 8 2 0,1 0 3 16,-6 9 1-16,0-9-1 15,-3 9 1-15,0-4-2 16,-4-1 2-16,-1-4-2 16,-6 0-1-16,4 0-2 15,-11-7 1-15,5-5-28 16,-8-5-10-16,3 3-56 16,0-12-21-16,2 2 60 15,11-7 29-15</inkml:trace>
  <inkml:trace contextRef="#ctx0" brushRef="#br0" timeOffset="60533.25">18322 642 336 0,'6'4'126'0,"-6"-4"-98"0,18 7 19 0,-15-7 3 0,10 0-17 16,-2 0-1-16,15-4-10 15,-5 1-4-15,11-11-10 16,-8 5-1-16,0-8 0 15,-3 3-3-15,-5-5-1 0,-3 8-1 16,-5-10 1-16,0 9 0 16,-11-2 1-16,1 0 0 15,-17 9 2-15,3-2-1 16,-13 14 2-16,5-7-2 16,-5 19 0-16,5-5-1 15,0 19 0-15,3-5-2 16,5 7-2-16,3-2-2 15,11-5 1-15,-1-2-1 0,21 0 0 16,-4-7-22-16,25-5-12 16,-7-7-54-16,8-5-22 15,-6 1 56-15,11-13 29 16</inkml:trace>
  <inkml:trace contextRef="#ctx0" brushRef="#br0" timeOffset="60942.1">18669 682 304 0,'-8'18'112'0,"8"-18"-87"0,3 15 15 0,-3-15 3 16,2 2-17-16,1 0-5 15,13-4-8-15,-3 0-1 0,19-13-7 16,-8 6 1-16,10-14 1 0,-5 8-1 15,-2-6-1 1,-6 2 3-16,-3-4 3 16,-4 6 2-16,-9-1 3 0,0 4-1 15,-15 2 4-15,2-2-2 16,-19 9 1-16,3 3-5 16,-10 4 0-16,7 3-6 15,-7 16-2-15,8-2 0 16,-9 18-1-16,9-6 2 0,2 4 1 15,5-2 1 1,12-5 0-16,1-2 0 16,14 0 0-16,-3-7-9 0,19-5-1 15,-3-2-5-15,30-5 0 16,-12-5-62-16,17-2-29 16,-11 0 50-16,21-7 26 15</inkml:trace>
  <inkml:trace contextRef="#ctx0" brushRef="#br0" timeOffset="61167.73">19103 905 428 0,'-5'-2'162'0,"5"2"-126"0,-6-5-1 0,6 5-11 0,0-2-66 15,0 2-25-15,6-7 33 16,-1 2 16-16</inkml:trace>
  <inkml:trace contextRef="#ctx0" brushRef="#br0" timeOffset="61644.81">19420 583 360 0,'-2'-3'134'0,"2"3"-104"0,-3 3 25 0,3-3 3 0,-3 5-19 15,3-1-2-15,0 10-13 16,0 0-3-16,0 15-12 16,0-3-3-16,-2 14 0 0,2-8-3 15,-3 32-2-15,1-19 0 16,-1 13 1-16,0-15-3 16,1 1 0-16,-1-6 3 15,0-5 1-15,1-5-1 16,-4-4 1-16,1-3-2 15,-3-12-1-15,0 1-2 16,-8-10-1-16,3-5-40 0,-11-33-19 16,6 8 32-16,-6-22 17 15</inkml:trace>
  <inkml:trace contextRef="#ctx0" brushRef="#br0" timeOffset="61817">19333 279 304 0,'0'-7'112'0,"0"7"-87"0,-3-4 0 0,3 4-5 16,0 0-100-16,0 0-42 16,0 4 61-16,0-4 29 0</inkml:trace>
  <inkml:trace contextRef="#ctx0" brushRef="#br0" timeOffset="62245.25">19849 679 308 0,'-5'-33'115'0,"5"33"-89"0,-13-37 32 0,10 30 10 0,-5-5-12 16,0 2 0-16,-3 3-21 16,1 0-7-16,-3 3-16 0,2-3-3 0,-5 9-2 15,3 3-3-15,-6 13-1 16,4-3 1-16,-1 15 0 16,2-6-2-16,6 6 1 15,1-11-4-15,12 2-2 16,-3-2 2-1,9-10 0-15,-3 1-6 16,8-10 0-16,-3 0-4 0,6-17 2 16,-4 3 3-16,4-12 3 15,-3 5-3-15,0 0 2 16,-3 5 6-16,-5 6 4 16,0 3-3-16,-3 21 0 15,0-7-10-15,3 19-3 16,0-5 9-16,8 5 7 15,-3-5-51-15,11 3-23 0,-5-10 34 16,5 0 16-16</inkml:trace>
  <inkml:trace contextRef="#ctx0" brushRef="#br0" timeOffset="62547.33">20085 475 304 0,'-3'9'112'0,"3"-9"-87"0,0 19 26 16,0-14 8-16,0 9-10 15,0-3 1-15,3 22-17 0,-1-4-6 16,6 8-15 0,-3-4-5-16,9-5-3 0,-4-2-5 15,6 0 1-15,-3-5 2 0,6-4 3 16,-3-3-2-16,2-7-2 15,-2-5-5-15,5-18 0 16,14-27 6-16,-6-6 4 16,-3 4-43-1,-10 15-19-15,-3 6-131 16,1 8-55-16,-4 2 126 16</inkml:trace>
  <inkml:trace contextRef="#ctx0" brushRef="#br0" timeOffset="63073.79">20656 658 272 0,'13'-19'101'0,"-13"19"-78"0,11-26 24 0,-11 22 5 15,2-6-7-15,-2 1 0 16,0-1-8-16,0-1-2 16,-5-1-20-16,3 3 4 0,-9 2 2 15,3-1-3-15,-10 8 0 16,2 0-4-16,-8 8-1 15,3-1-5-15,-3 18-3 16,5-8 0-16,1 16-1 16,2-7 0-1,3 4 0-15,-1-4-2 0,7-5-2 16,1 0-2-16,9-4 1 16,0-3-1-16,10-9-2 15,-3 2 3-15,11-17 2 16,-2 8-2-16,10-31 0 15,-5 12-4-15,2-17 1 16,-4 10 0-16,-4 2 2 0,9-4-1 16,-9 11-1-16,-2 16 5 15,-5 15 1-15,-1 28 0 16,-5-7 1-16,1-7-55 16,4 33-22-16,-2-10 35 15,13 34 19-15</inkml:trace>
  <inkml:trace contextRef="#ctx0" brushRef="#br0" timeOffset="64889.65">18262 1919 276 0,'-3'-5'104'0,"3"5"-81"0,-3-2 20 0,3 2 6 15,-2 0-14-15,2 0-2 16,-3 2-8-16,0 3-2 15,3 2-12-15,0 0 2 0,0 12 1 16,0-3-5-16,3 22-3 0,0-8-3 16,2 10 0-16,-2-12-2 15,2 5-1 1,0-2 1-16,-2-7-1 16,-1-3 0-16,1 0 0 15,0-9 6-15,-1 2 4 0,1-7-1 16,-3-5 2-16,0 0-4 15,0-11 1-15,0 2-3 16,0-19 0-16,0 5-1 16,-3-17 2-16,3 10-1 15,0-10 2-15,0 10-4 16,0-5-2-16,0 7-3 16,3-6 1-16,-3 6 1 15,5-5 0-15,1 8 0 16,4-6 0-16,-2 6 0 0,5 4 0 15,-2-2 0-15,7 11 2 16,-2 1-1-16,3 16-1 16,-3-5 3-16,-3 15 0 15,-2-3-4-15,-6 7 1 16,0-4 0-16,-10 6 2 16,2-4-1-16,-7 7-1 15,2-5-2-15,-6-2 1 16,4-3-6-16,-3-6 0 15,2 1-6-15,-2-11 1 16,2 3-45-16,1-3-19 0,2 0 36 16,2-3 21-1</inkml:trace>
  <inkml:trace contextRef="#ctx0" brushRef="#br0" timeOffset="65294.14">18645 1808 300 0,'-13'5'112'0,"13"-5"-87"0,-11 2 18 16,9-2 0-16,-4 5-3 16,4-3 3-16,-3 12-20 15,2-2-8-15,0 12-9 0,1-3-3 0,2 14 1 16,0-4 0-16,5 4 0 15,0-7-5-15,6-4 1 16,-3-1 0-16,5-16 2 16,0-4 1-1,6-13 1 1,-3-2 0-16,2-9 2 0,-2 2-3 31,0-11 0-31,-3 6-1 0,0-9 1 0,-2 8-4 16,-3 6 0-16,0 0 1 0,-3 12 0 15,0 2 0-15,1 17 2 16,-4-5-3-16,6 12 0 16,-3-3-23-16,9 15-10 0,-4-8-57 15,14 6-26-15,-5-4 61 16,7-15 28-16</inkml:trace>
  <inkml:trace contextRef="#ctx0" brushRef="#br0" timeOffset="65837.69">19010 1512 260 0,'-5'2'99'0,"5"-2"-77"0,0 5 31 15,0-5 11-15,0 5-12 16,0-1-3-16,0 13-16 15,0-8-9-15,0 26-13 0,0-6-5 0,0 18 0 16,0-10 1-16,3 6 1 16,-1-10-2-16,1 0 1 15,0-8-2-15,-1-1 2 16,1-5 2-16,-3-3 2 16,0-2 3-16,0-4 2 15,0-3-9-15,3-7-4 16,-1-5-2-16,6-11-1 15,0 4-5-15,11-26 1 16,-4 10-9-16,9-3-2 16,-5 6 8-16,2 6 6 15,-3 2 1-15,1 17 3 16,-6-4-2-16,0 20-1 0,-2-2 1 16,-3 12 1-1,0-5-3-15,-5 12-2 0,-1-7 2 16,-4 12 2-16,-1-8 2 15,-5 5 1-15,0-6 0 16,-8-3 0-16,3-5 2 16,-6-10 1-16,4 1-1 15,-7-19 1-15,4 2-6 16,-1-9-3-16,3 0-15 16,3-2-4-16,3 2-51 15,7 0-20-15,0-1 47 16,11-1 23-16</inkml:trace>
  <inkml:trace contextRef="#ctx0" brushRef="#br0" timeOffset="66108.97">19315 1585 288 0,'-6'-12'110'0,"6"12"-86"0,0-2 27 0,0 2 7 16,0 0-16-16,0 0-3 16,0 2-8-16,0 3-2 15,0 6-16-15,0 4 1 0,0 17 2 0,0-3-2 16,0 15 0-16,0-6-8 16,3 9-2-16,0-7-33 15,-1 7-15 1,1-7-115-16,2-2-53 15,0-10 109 1</inkml:trace>
  <inkml:trace contextRef="#ctx0" brushRef="#br0" timeOffset="66285.85">19484 1836 344 0,'-8'33'129'0,"8"-33"-100"0,-3 24-4 16,1-24-7-16,2 7-21 0,0 0-2 15,2 5 2-15,1-5 3 16</inkml:trace>
  <inkml:trace contextRef="#ctx0" brushRef="#br0" timeOffset="66451.12">19534 1545 348 0,'-5'7'132'0,"5"-7"-103"0,-3 5 12 0,3-5-3 0,-2 0-65 16,-1 0-27-1,3 2 26-15,0-2 15 0</inkml:trace>
  <inkml:trace contextRef="#ctx0" brushRef="#br0" timeOffset="66898.95">19799 1801 384 0,'0'-14'145'0,"0"14"-112"0,-8-19 25 0,5 14 4 16,-2-2-19-16,0 3-4 16,-3-1-19-16,0 3-5 15,-3 4-9-15,3-2-4 0,-5 14 1 16,2-7 0-16,-2 14 3 0,3-4-3 16,-1 6 0-16,3-4-3 15,3 5-1-15,2-3 1 16,6 0 2-16,-1-2-3 15,12 0-2-15,-4-8-7 16,30-8-2-16,-8-1-114 16,26-11-53-16,-10-3 91 15,18-7 44 1</inkml:trace>
  <inkml:trace contextRef="#ctx1" brushRef="#br0">22233 3878 0,'0'0'15</inkml:trace>
  <inkml:trace contextRef="#ctx0" brushRef="#br0" timeOffset="71558.45">20865 1787 300 0,'-5'-9'112'0,"5"9"-87"0,-6-17 24 0,4 10 6 16,-1-2-9-16,1 2 0 16,-4-3-11-16,1 3-2 15,-3 7-18-15,3 0-2 0,-6 14-2 0,3-2-4 16,-5 12-2-16,2-6-5 15,-2 8 0-15,3-5 0 16,2 3 2-16,2-5-3 16,6 4 0-16,0-4-1 15,8 5 0-15,0-10-55 16,11-5-27-16,-6 0 43 16,16-9 20-16</inkml:trace>
  <inkml:trace contextRef="#ctx0" brushRef="#br0" timeOffset="71842.83">21074 1498 280 0,'5'2'104'0,"-5"-2"-81"0,8 5 25 0,-8-5 4 16,3 7-3-16,-3-5 3 16,0 12-12-16,0-2-2 15,-3 19-21-15,1-13-6 0,-1 29 0 16,0-11-7-16,3 8 0 0,0-6-35 16,6 4-14-16,-4-4-42 15,6 0-17 1,-2-5 55-16,7 0 25 15</inkml:trace>
  <inkml:trace contextRef="#ctx0" brushRef="#br0" timeOffset="72325.92">21585 1855 252 0,'-6'-19'93'0,"6"19"-72"0,-10-33 33 16,7 26 11-16,-2-7-17 0,0 3-2 15,-3-4-10-15,0 4-2 16,-6 1-19-16,4-2 0 0,-11 10-1 16,5 0 4-16,-16 14 1 15,8-1-4-15,-7 8-1 16,4-5-6-16,3 12 0 15,3-7-5 1,5 2-2-16,3-2-3 0,8 2-1 16,-1-4 2-16,14-1 0 15,0-2-2-15,13-4 2 16,-2-3 3-16,7-7 1 16,-4 0-1-16,1-15 1 15,-1 4-2-15,-1-13 2 0,-5 5-2 16,-3-11 2-16,0 6-2 15,-5 3-1-15,0 0 1 16,-3 14-1-16,-2 2-3 16,0 19 2-16,-1-2 1 15,-2 14 0-15,0-5-27 16,5 5-9-16,1-7-64 16,10-5-27-16,-3 0 66 15,16 0 31-15</inkml:trace>
  <inkml:trace contextRef="#ctx0" brushRef="#br0" timeOffset="72786.84">21913 1822 344 0,'-5'-14'129'0,"5"14"-100"0,-6-33 18 0,4 26 0 16,-1-9-10-16,0 2-2 15,1-3-8-15,-1 5-3 16,-2-2-13-16,-1 5 0 0,-2 4 0 16,1 0-4-16,-9 15-2 15,2-1 0-15,-7 15-1 16,5-5 0-16,-2 4 2 0,5-4-3 16,5 2 0-16,0-7-3 15,8 0-3-15,0-2-1 16,8 0 3-16,0 2-5 15,5-7 2-15,-3 0 2 16,6-2 1-16,-2 2 1 16,-1-7 0-16,-3 2-3 15,-2 1 2-15,0-1 1 16,-2 3 2-16,-4-1-6 16,-2 6 1-16,0-3-4 15,-2 2 0-15,-1 1-1 16,-2-1 2-16,-1-2 2 15,-2-2 2-15,0-3 1 16,-5 0 1-16,3-2-33 0,-6 0-15 16,2 0-106-1,-1 7-45-15,1-7 103 16</inkml:trace>
  <inkml:trace contextRef="#ctx0" brushRef="#br0" timeOffset="73238.36">22246 1841 248 0,'-2'-12'93'0,"-1"3"-72"0,0-5 33 0,3 11 13 15,-2-6-11-15,-1 2-2 16,0-5-14-16,1 5-5 0,-4 0-19 15,1-2 1-15,-8 9 1 0,2 0-6 16,-10 9-2-16,-8 8-10 16,8-6-2-16,5 1 0 15,0 0 1-15,3 2 3 16,5-2 3-16,0 2-4 16,13-5-1-16,11 10 0 15,-5-7 0-15,-3-7-3 16,8 2 0-16,-3 0-7 15,3 0-4-15,-3 0-10 0,0 0-3 16,-2-2 13-16,-3 2 5 16,0 2 14-1,-6-2 7-15,1-2 1 16,-6 6 2-16,-7 4-8 0,-6-4-2 16,-5 3-10-1,-1-6-4-15,1-4-15 0,8-4-7 16,2 0-61-16,1-4-28 15,-1-1 63-15,6 2 31 16</inkml:trace>
  <inkml:trace contextRef="#ctx0" brushRef="#br0" timeOffset="74181.09">22992 1578 312 0,'-10'0'115'0,"4"0"-89"0,4 0 21 0,2 0 3 16,-3 0-18-16,0 0-6 16,1 0-9-16,2 7-1 15,0 0-9-15,-3 7 2 0,3 16 2 16,0 6-4-1,0-6 1-15,0-9-5 16,-2 12 0-16,-1 14-3 0,0-16-1 16,1-12 1-16,-1 2 2 15,0 5-3-15,3-7 0 16,0-8 3-16,0-6 1 16,0 0 5-16,0-7 3 15,0-1-2-15,0-6 0 16,0-19 3-16,0-10 3 15,0-7-8-15,0 12-2 0,0 7-1 16,0-9 0-16,0-10-5 16,0 8 1-16,3 9 0 15,0-3 0-15,5 8-3 16,5 4 0-16,5 0 2 16,6 5 2-16,5 2 0 15,0 12-1-15,0 2 1 16,-5 8 1-16,-3 6 1 15,-10 1 1-15,-6 4-2 16,-7 5 1-16,-6 0-2 16,-6 7 2-16,-1-5-2 15,-1-2-1-15,0-3 1 16,0-2 1-16,0-7-1 16,5-7-1-16,4 1 1 0,-1-4-1 15,0 1 0-15,2 2 0 16,4-5-3-16,4-2 2 15,9 0-1-15,7-2 0 16,6-3 2-16,0 3 0 16,0 4-3-16,-6 3 2 15,-2 9 1-15,-8 0 0 16,-2 7-3-16,-9 3 2 16,-5-3 3-16,-3 0 1 15,-2-2-1-15,3-7-2 0,2 0 1 16,-8 2-1-1,3-5 0-15,-3 3 2 16,-6 4-6-16,4-2-1 0,2-7-20 16,3-7-7-1,2-7-27-15,6-7-13 0,2-2-38 16,3 6-18-16,0 1 65 16,8 0 34-16</inkml:trace>
  <inkml:trace contextRef="#ctx0" brushRef="#br0" timeOffset="74646.22">23315 1728 264 0,'-3'7'101'0,"3"0"-78"0,3 0 15 0,-3-4 4 16,3 1-16-16,2 3-5 16,0-2-6-16,6-2-2 15,2-3-7-15,6-8 3 0,4-3 1 16,7-6-12-16,-1-2-3 16,0-2 11-16,-5 2 5 15,-3 5 3-15,-5-2 2 16,-8 2 5-16,-6 2 1 15,-4 3-5-15,-12 2-2 0,-7-3-5 16,-5 5 1-16,-6 5-2 16,0 5 2-16,3 5-4 15,3 4-2 1,-1 12 0-16,9-8 1 16,2 1-1-16,-3 14 2 0,1 16 0 15,2-6 1-15,8-8-7 16,8-4 0-16,8-5-6 15,5-5 1-15,8-12-9 16,14-2-4-16,12-2-49 16,9 0-21-16,-3-5 45 15,0-7 21-15</inkml:trace>
  <inkml:trace contextRef="#ctx0" brushRef="#br0" timeOffset="75066.6">23633 1796 288 0,'-8'12'107'0,"5"-7"-83"0,0 2 13 0,3-7 1 15,3 2-13-15,2-2-5 16,3-2-7-16,5-3-1 15,9-2-7-15,7-5-3 0,2-2-1 16,4 0-1-16,-3-7 0 16,-6 2 6-16,-5 3 4 15,-8-1 8-15,-7 1 3 0,-6 2-2 16,-8 0-1-16,-8 2-6 16,-5 2 0-16,-6 6-3 15,-2 4 0-15,0 11-3 16,0 4 1-16,0 10-2 15,-3 11 2-15,6-1-2 16,5 0 0-16,7-2-3 16,9-5-2-16,10-2-2 15,6-2-1-15,5-12-25 0,5 2-9 16,8-7-82-16,5-5-38 16,6-2 79-16,5-2 41 15</inkml:trace>
  <inkml:trace contextRef="#ctx0" brushRef="#br0" timeOffset="75730.28">24646 1479 284 0,'-11'-7'107'0,"6"2"-83"0,-8 0 28 0,5 3 9 0,-8 2-21 15,-3 2-5-15,-2 3-17 16,-2 7-4-16,-1-3-8 16,0 3-2-16,5 2 0 0,6-2-5 15,3 2 1-15,4-2 0 16,4 2 0-16,4-2-3 0,4-1 2 15,4-1 1-15,9 2 2 16,2-5 1-16,0-3 3 16,0 1-1-16,-2 4 0 15,-6-1-1-15,-3 1 0 16,-4 7 0-16,-4 3 0 16,-2 2-2-16,-2 5 1 15,-6 0-4-15,-3-5 0 16,1 0-1-16,-4-2 0 15,-1 0 2-15,-1 0 0 16,-3 0 0-16,1 0 0 16,-1-3 0-16,6 3 0 0,0 0 0 15,5-1 0 1,0-1 0-16,5-1 0 16,3-2-5-16,5-2 1 0,3 2-3 15,3-7 0-15,2 3-7 16,6-1-4-16,-1-2 10 15,3 0 4-15</inkml:trace>
  <inkml:trace contextRef="#ctx0" brushRef="#br0" timeOffset="76873">18508 2779 312 0,'18'-4'118'0,"-18"4"-92"0,16-3 19 0,-13 3 2 15,2 0-14-15,-2 0-4 0,2 3-15 16,-2-1-4-16,2 8-6 15,-3-3-3-15,1 9 2 0,0-2 2 16,-6 10 4-16,0-6 0 16,-2 8 0-16,0-2-3 15,-3-3 1-15,3-2-4 16,-1 2 0-16,1-5-1 16,5 6-2-16,0-11-2 15,0 6-1-15,0-3 2 16,5 2 2-16,1-6 0 15,4 4 2-15,-2-2-4 0,3-3-2 16,-3-2-1 0,0-2 3-16,0-3 2 0,-3 1 2 15,0 1-1-15,-2-4 1 16,-1 3 0 0,-2 4 3-16,0 0-1 0,-2 9 0 15,-1-6-3-15,1 6-2 16,-1-6-2-16,0 6 1 15,1-2-1-15,2 3 0 16,0-3 2-16,2 7 2 16,-2-5-1-16,3 8-1 15,-3-3-2-15,0 10 1 16,0-6-4-16,3 6 1 0,-3-5 0 16,0-3 2-1,0-4 1-15,-3-2 1 16,0-3 4-16,-5-5 2 0,3 1-16 15,-14-6-7-15,4 1 5 16,-12 0 7-16</inkml:trace>
  <inkml:trace contextRef="#ctx0" brushRef="#br0" timeOffset="172278.33">19090 9306 268 0,'-3'-5'101'0,"3"5"-78"0,0-5 26 0,0 5 9 16,0 0-7-16,0 0 2 15,0 3-12-15,0-1-3 16,0 12-21-16,0-2-4 0,0 9 1 16,0-2-2-16,0 9 1 15,0-4-7 1,3 9-4-16,5 18-1 0,-3-20-1 15,0-5 0-15,3 0 2 16,0-5-3-16,0-2 0 16,-3-3 1-16,1-4 2 0,-4-3-1 15,1-9 2 1,-3 0-2-16,0-14 2 16,0 2 0-16,-3-9 1 15,1 5-2-15,-4-10 1 16,4 5 0-16,-4-14 1 0,1 6-2 15,0-11 1-15,0 10-2 16,-1-8 2-16,4 8-2 16,2-1 2-1,0 5-2-15,2-2-1 0,1 4 1 16,7-2-1-16,1 5 0 16,8 0 2-16,-4 2-1 15,7 3-1-15,12-1 1 16,-16 10 1-1,-4 3-1-15,2 8-1 0,-3-1 3 16,-3 8 0-16,1-1-1 0,-6 11-2 16,1-4 1-1,-4 11 1-15,1-5-1 16,-3 5 2-16,0-6-2 16,-5 1 2-16,2-4-2 0,-8 0-1 15,3-3 1-15,-10 1-1 16,5-6-3-16,-9-1 2 15,4-3-6-15,-3-7-3 16,5 0-45-16,3-12-21 16,2 3-76-16,6-8-30 15,0 6 95-15,10-1 46 0</inkml:trace>
  <inkml:trace contextRef="#ctx0" brushRef="#br0" timeOffset="172733.46">19428 9207 296 0,'-2'2'112'0,"2"-2"-87"0,-3 5 24 16,3-5 4-16,0 5-11 0,0 0-2 15,3 9-11-15,-3-3-4 16,5 18-14-16,0-8-4 0,1 5-1 16,-1-5-3-16,0-2 0 15,0-3 10-15,1-2 3 16,-4-2 8-1,-2-5 5-15,0-2-3 0,0-5-1 16,0 0-9-16,-5-17-3 16,0 6-5-16,2-22-3 15,1 4-5-15,2-6 0 16,0 7 0-16,7 0 0 16,-1 4-3-16,7 3 2 15,0 5-19-15,11 4-7 16,10 0-46-16,1 7-20 0,-1 8 49 15,-10 4 22-15</inkml:trace>
  <inkml:trace contextRef="#ctx0" brushRef="#br0" timeOffset="172979.65">19727 9141 348 0,'3'19'129'0,"-3"-19"-100"0,0 28 26 0,0-25 8 0,-3 13-25 0,3 15-7 0,0-1-20 0,0-2-8 15,0-4-2-15,3-5-54 0,0-10-22 16,-1 1 36-16,1-8 19 15</inkml:trace>
  <inkml:trace contextRef="#ctx0" brushRef="#br0" timeOffset="173148.01">19672 8871 336 0,'2'0'126'0,"-2"0"-98"0,6-3-1 15,-6 3-8 1,2-2-122-16,1 2-52 0,2 2 78 16,1-2 37-1</inkml:trace>
  <inkml:trace contextRef="#ctx0" brushRef="#br0" timeOffset="173515.19">19939 9118 376 0,'-5'4'140'0,"5"-4"-109"0,-6 19 27 0,4-16 3 0,-1 11-22 0,0-3-7 15,6 18-17-15,0-6-7 16,5 8-5-16,-3-5-5 0,8 2 1 16,-2-7-1-16,5 0-2 15,-3-4 0-15,0-6 3 16,-2-1 0-16,2-8 3 16,-2-2 5-16,-4-14 6 15,1 2-5-15,0-16 0 16,-2 5-6-16,2-13-2 15,-3 6-40-15,3-3-18 0,-3 5-102 16,8 6-45-16,-2 6 107 16,5 7 50-16</inkml:trace>
  <inkml:trace contextRef="#ctx0" brushRef="#br0" timeOffset="173929.89">20487 9165 236 0,'-21'-21'88'0,"21"21"-69"0,-22-22 30 0,17 18 11 16,-6-1-7-16,4 0-1 16,-9 3-10-1,2 0-1-15,-1 4-23 16,1 0-2-16,-2 10 1 0,3-3-3 0,0 20 0 15,2-6-6-15,9 15-3 16,-1-5-2-16,14-3 0 16,-1-6 0-16,6-8 1 15,-3-2-7-15,3-9 0 16,-2 0 5-16,1-17 6 16,-1 3-2-16,1-17-1 0,-1 5-2 15,-1-12 0-15,-2 7-4 16,-4-5 0-16,1 5-1 15,0 10-2 1,-2 2 0-16,-1 11 3 16,0 3-5-16,0 12 0 0,1-2-19 15,2 13-7-15,0-2-76 16,8 5-31-16,-3-5 71 16,11-2 35-16</inkml:trace>
  <inkml:trace contextRef="#ctx0" brushRef="#br0" timeOffset="174174.14">20712 8826 344 0,'-6'2'129'0,"6"-2"-100"0,-2 29 26 0,-1-27 6 15,3 26-16-15,0-4-1 16,0 16-21-16,0-7-9 16,3 11-8-16,-1-6-18 0,6 14-7 15,0-10-50-15,5 0-22 16,-2-9 47-16,2-2 22 16</inkml:trace>
  <inkml:trace contextRef="#ctx0" brushRef="#br0" timeOffset="174410.1">20577 9240 408 0,'5'19'151'0,"-5"-19"-118"0,8 14 7 16,-8-12-7-16,8-2-21 15,-3 0-5-15,11-9-9 16,-3 2-3-16,11-5 2 16,-3 3-43-16,8-1-18 0,-5 3 32 15,18 5 16-15</inkml:trace>
  <inkml:trace contextRef="#ctx0" brushRef="#br0" timeOffset="174847.68">21026 9122 232 0,'-10'7'88'0,"10"-7"-69"0,2 3 39 0,-2-3 13 16,6 0-13-16,-4 0-1 15,12 0-22-15,-4 0-9 16,6-3-15-16,-3 1-3 0,3-7 2 16,-3 2-4-16,1-7 2 15,-4 2 1-15,-2-5 5 16,0 3-6-16,-5-2 0 0,-1 2 5 16,-2 0 3-16,0 2-6 15,-7 2-3-15,1 1 0 16,-10 9 0-16,3 0 3 15,-11 12 1-15,3-3-3 16,-8 12 0-16,5-2-3 16,-5 14 2-16,5-5-4 15,3 22-2-15,5-10-3 0,11 0 1 16,0-7-1-16,23-5-2 16,-5-5-2-16,22-13 1 15,-6-3-70-15,24-14-29 16,-11 0 52-1,40-7 28-15</inkml:trace>
  <inkml:trace contextRef="#ctx0" brushRef="#br0" timeOffset="181811.87">22069 9141 316 0,'-3'-2'121'0,"3"2"-95"0,-10-2 22 16,10 2 5-16,-8-3-20 16,0 3-4-16,-5-2-11 15,2-1-1-15,-2 1-10 16,0 0 5-16,-3 2 3 0,2 0 2 0,1 2-1 15,0 0-6-15,0 8-2 16,2-1-2-16,1 12-1 16,2-2-3-16,5 9 1 15,0-4-9 1,9 2-3-16,-4-5-50 0,14-4-24 16,-3-3 43-16,19-12 22 15</inkml:trace>
  <inkml:trace contextRef="#ctx0" brushRef="#br0" timeOffset="182096.33">22265 8798 180 0,'-11'7'68'0,"11"-7"-52"0,-8 5 36 0,6-5 16 0,-1 0-5 15,0 0-3-15,3 2-9 16,0-2-3-16,0 7-26 16,0-2 9-16,0 21 6 0,0-5-16 15,0 19-6-15,0-7-9 16,0 14-3-16,0-7-10 0,3 16-3 16,0-11-35-1,2 4-15-15,0-9-79 0,6-2-34 16,-3-8 89-16,7-6 43 15</inkml:trace>
  <inkml:trace contextRef="#ctx0" brushRef="#br0" timeOffset="182532.69">22609 9169 404 0,'-3'-9'151'0,"3"9"-118"0,-8-16 16 0,5 11-1 16,-5-5-27-16,3 3-6 16,-8-2-6-16,2 2-1 0,-7 0-4 15,2 2 4-15,-3 5 4 0,4 0-2 16,-7 10 2-16,7-3-5 16,-7 21 1-16,7-5-7 15,-1 22-3-15,2-7 1 16,9 2 0-16,2-7-4 15,11-5 1-15,-2-5-3 16,15-9 0-16,-5-2-1 16,8-16 2-16,-3-1 4 15,5-23 1-15,-5 4 1 16,3-9 2-16,-5 7-1 16,-3-4 2-16,-3 6 0 15,-5 3 1-15,0 5-2 16,-6 11 1-16,1 0-2 15,-3 15-1-15,0-3-6 0,3 14-1 16,-1-5-46-16,9 8-19 16,-3-5-43-16,13-3-17 15,-5-2 70-15,18-4 33 16</inkml:trace>
  <inkml:trace contextRef="#ctx0" brushRef="#br0" timeOffset="182969.66">23003 9311 284 0,'-3'-19'107'0,"3"19"-83"0,-5-28 48 0,2 23 18 0,1-7-23 16,-1 3-6 0,-2-3-29-16,-1 2-10 0,-4 3-13 15,2 0-2-15,-8 3 3 0,3-1-4 16,-6 7-1-16,3 1-2 15,-5 13-3-15,3-2 1 16,-1 7 1-16,6-2-1 16,5 2-1-16,0-4-2 15,11 2-1-15,-3-5 2 16,8 0 2-16,0-2-2 16,5-1 0-16,-3-1-6 15,6-3-3-15,-2-2-8 16,1-3-1-16,-1 0 3 0,-4 3 2 15,1-3 4-15,-3 3 4 16,-3 0 3-16,-2 2 2 16,-1-2-2-1,-4 4 2-15,2-2 1 0,-6 0 2 16,1 0-3-16,-5 0-2 16,-1-2-7-16,-8 2-4 15,4-2-61-15,-1 2-25 16,2 0 51-16,6 0 27 15</inkml:trace>
  <inkml:trace contextRef="#ctx0" brushRef="#br0" timeOffset="183422.56">23270 9325 340 0,'-5'-3'126'0,"5"3"-98"0,-16-7 30 0,13 5 8 0,-5-3-23 16,3 1-6-16,-8-4-18 15,-8-1-7 1,5 4-7-16,3 1 1 0,-3 1 3 0,0 3-1 16,0 5 1-16,3 0-1 15,-1 4 0-15,4 1-4 16,2 4-1-16,0-3-3 15,8 6-1-15,0-3 1 16,5 2 0-16,-2-1-3 16,8 1 0-16,-4-2-9 0,9 0-3 15,6 7-3-15,-12-7-2 16,-2-2 7-16,0 2 3 16,-3-2 3-16,-2 0 3 15,0 0 4 1,-6-3 2-16,0 0 8 0,-7-4 4 15,2 0-1-15,-8-5 0 16,3 0-16-16,-6-7-8 16,3 2-38-16,0-2-16 15,3 0-42-15,8-2-15 16,0 2 65-16,15-1 30 16</inkml:trace>
  <inkml:trace contextRef="#ctx0" brushRef="#br0" timeOffset="183796.48">23768 9071 268 0,'-16'-3'101'0,"13"1"-78"0,-2 2 28 0,5 0 10 16,-3 2-8-16,0 5-1 16,1 3-14-16,-1 4-6 15,3 0-18-15,-3 5 0 0,1 4 0 16,-1 8-7-16,1 9-4 15,-1 5 2-15,0-1 4 16,3 1-27-16,3-5-12 16,2 0-32-16,3-5-13 15,-3-4-20-15,1-8-8 16,-1-4 53-16</inkml:trace>
  <inkml:trace contextRef="#ctx0" brushRef="#br0" timeOffset="184041.24">23918 9073 380 0,'-2'2'143'0,"-1"-2"-112"0,0 3 12 0,3-3-4 0,0 0-22 15,0 2-7-15,6 5-6 16,-1 3-1-16,3 4-2 15,0 2 6-15,0 8 3 0,0 6-8 16,0 8 0-16,0 2-7 0,0 0-1 16,-3-5-44-1,0-2-18-15,-2-7 34 0,-1 0 19 16</inkml:trace>
  <inkml:trace contextRef="#ctx0" brushRef="#br0" timeOffset="184264.02">23717 9383 316 0,'-5'0'121'0,"2"-2"-95"0,1 2 25 0,2 0 2 15,0 0-24-15,2-2-8 16,4-5-13-16,4-3-6 0,9-1-1 15,2-1-10-15,5 2-4 0,1 3-70 16,5 5-33-16,-1 2 60 16,1 5 28-16</inkml:trace>
  <inkml:trace contextRef="#ctx0" brushRef="#br0" timeOffset="184607.86">24278 9254 304 0,'5'-7'112'0,"-5"2"-87"0,-5 1 22 0,3-1 3 16,-4 0-14-16,-2-2-3 15,0 0-8 1,-5 0-2-16,0 0-12 0,-3 0 4 16,-2 2 3-16,-4 5-4 0,1 3 0 15,0 4-6-15,2 7 0 16,1 9-3-16,-1 10 0 15,6 3-3-15,3 1-2 16,2-2 1-16,5-2-1 16,3-4-5-16,5-6 1 15,3-4-18-15,5-7-6 16,6-5 10-16,5-7 8 16,2-7 1-16,1-7 4 15,-1-5-28-15,-2-5-13 0,-3-4-49 16,0-3-22-1,-2 1 59-15,-3-1 31 16</inkml:trace>
  <inkml:trace contextRef="#ctx0" brushRef="#br0" timeOffset="184949.85">24352 9141 284 0,'0'-2'107'0,"0"2"-83"0,-2 2 8 16,2 3-2-16,-3 4-3 15,0 5 1-15,1 10-2 16,-1 7 1-16,0 4-15 15,-2 0-5-15,2-2-2 0,1-2-6 16,-1-6 1-16,3 1 0 16,0-4 0-16,3-6 0 0,-1-4 0 15,1-3 2-15,0-4 3 16,-1-3 11 0,1-4 7-16,2-3-1 0,-2-4 1 15,2-5-8-15,-2-8-4 16,2-10-4-16,-2-8-2 15,2 2-3 1,0 5-2-16,1 5 7 0,-1 4 3 16,3 5-3-16,3 8-2 15,-1 6-2-15,3 5-3 16,-2 9-2-16,0 13 1 16,-4 10-41-16,1 6-17 15,0-3 28-15,3-2 15 0</inkml:trace>
  <inkml:trace contextRef="#ctx0" brushRef="#br0" timeOffset="185371.45">24646 9266 272 0,'-21'-7'101'0,"13"4"-78"0,-3 1 15 16,6 0 2-16,0-1-22 0,-1-1-5 16,4 1-10-1,2-1-5-15,0 1 1 16,2-1 0-16,6 1 1 0,3-1 0 16,-1-4 2-16,4 1 5 0,-1 0 4 15,-2-2 5-15,-1 0 2 16,-5-1-5-16,1 1-3 15,-6-1 1-15,-3 1 3 16,-2 2 1-16,-3 0 3 16,-3 2 3-16,-2 5 4 15,-3 2-9-15,-2 3-4 16,-1 2-5-16,-2 5 0 16,2 4-6-16,4 10-1 0,1 5-5 15,6 4 1-15,6 0-16 16,4-2-4-16,4-4-56 15,4-4-23-15,6-1 48 16,3-5 25 0</inkml:trace>
  <inkml:trace contextRef="#ctx0" brushRef="#br0" timeOffset="185730.81">24746 9226 336 0,'0'-17'126'0,"-2"15"-98"0,2 0 8 16,0 2-5-16,0 0-8 16,0 0 0-16,0 4-3 15,-3 6-3-15,1 6-9 0,-1 8-1 0,0 2 0 16,3 0-6-16,3-5 0 16,2-2-12-16,0-3-3 15,3-4 0-15,6-3 1 16,2-4 12-16,-1-3 5 15,1-2 7-15,0-4 4 16,-3-4-4 0,-5-3 1-16,-2-3-5 15,-6 2-2-15,-3 2-7 0,-2 8-3 16,-3 9-7-16,0 7-3 16,0 5 2-16,-3 5 0 15,1 4 3-15,2 0 1 16,-3 5-30-16,3 5-11 15,0 2 23-15,6 0 13 16</inkml:trace>
  <inkml:trace contextRef="#ctx0" brushRef="#br0" timeOffset="186612.02">25273 8904 352 0,'11'-7'132'0,"-11"4"-103"0,-3 1 25 16,-2 0 6-16,-3-1-18 16,-3 3-3-1,-2 0-21-15,0 0-9 0,-3 0-5 16,-3 3-4-16,1 1 1 0,2 6-1 15,3 1 0-15,2 4-3 16,3 1 2-16,0 0 1 16,3 3 0-16,2 2 0 15,1 3 2-15,-1 0-3 16,-2 1 0-16,2-3-1 0,0-1 0 16,3-2 2-16,0-3 0 15,3-2-3 1,0-2 2-16,-1-3-4 0,4 1 1 15,-1-3 0 1,-2 0-1-16,-1 0 4 0,1 0 0 16,-1-2 1-16,4-1 2 15,-1-1-1-15,0-1 2 16,1 0-2-16,-1 3 2 16,0 2-4-16,-2 5 0 15,0 7-1-15,-3 2 0 16,-3 5 2-16,-2 0 2 15,-3-1-1-15,0 4-1 16,-3-1 3-16,1-2 0 0,-1 0 3 16,-2 2 3-16,2-2-2 15,1 0-2-15,2-1-5 16,2 1-2 0,6 0 1-16,0-5 0 15,6-2-32-15,2-5-15 0,2-2-71 16,6 0-31-16,5 2 79 15,0 12 38 1</inkml:trace>
  <inkml:trace contextRef="#ctx0" brushRef="#br0" timeOffset="188882.28">19151 10178 268 0,'-6'0'101'0,"6"0"-78"0,11-11 20 0,-11 8 5 0,8-6-17 16,0 2-3-16,8-10-7 16,13-9-2-1,-11 10-10-15,-2 4-3 0,0 3 0 16,5 2 6-16,-10 9 2 0,-1 1-3 15,-4 11 1-15,-1-3-3 16,-5 13 2-16,0-3-2 16,-5 7 2-16,2-4-6 15,-2 6-3 1,-1-4-1-16,1 7-1 0,0-7 0 16,2 0 0-1,6 9 0 1,-1-16 0-16,1-3 0 0,2-4 0 0,1 0 0 15,2-7 0-15,0-1 0 0,-1-1 0 16,1-3 0-16,-2 0 0 16,-1 0 2-16,0 0 1 15,-2 0-1-15,0-3 1 16,-1 3 2-16,-2 3 2 16,3 4-1-16,-3 2 1 15,0-2-4-15,0 7 0 16,0-2-1-16,0 5-2 15,0 8-2-15,0-8-1 16,0-3-1-16,3 7 3 16,-1 12-2-16,1-9 1 15,-1-6 4-15,1 8 1 0,0 12-4 16,-1-5-1-16,-2-5 1 16,0-11 0-16,0-6 3 15,-2 1 3-15,-4 5 7 16,-4-3 2-16,-1-5-7 15,-5-4-4-15,3-1-99 16,-16-6-43-16,-11-7 70 16,6-3 34-16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35:38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10491 11552 288 0,'-6'7'110'0,"4"-2"-86"0,-1 4 18 15,1-2 3-15,-1 0-6 16,0 5-1-16,1 2-8 16,-1 5-4-16,3 4-14 15,0 8 6-15,3 11 2 0,2 8-6 16,0-1-1-16,3-2-7 15,0-5-4-15,0-4-1 16,0-7-1 0,-3-8 0-16,0-6 0 15,1-8-3-15,-1-7 2 0,0-6 1 0,-2-8 0 16,-3-7 0 0,-3-14 0-16,-2-14 0 15,-3-7 0-15,0 2-3 0,-2 3 2 16,-1 4 1-16,0 8 2 15,4 4 1-15,-4 7 3 16,3 5-1-16,3 4 0 16,2 8-6-16,3 4 1 15,3 7-2-15,2 8-2 0,6 6 11 16,4 10 8-16,9 9-10 16,5 15-3-1,6-1 1-15,-4-6 0 0,4-11-4 16,-6-3 1-16,-3-8 0 15,-2-5 0-15,-3-6-3 16,1-6 0-16,-4-4-1 16,1-11 0-16,-3-18 0 15,-1-11 3-15,-1-4-2 16,-4-3-1-16,-2 0 0 16,0 2 0-16,-3 10 3 15,1 9 0-15,-1 7 1 16,0 7 2-16,3 12 1 15,0 7 3-15,5 10-8 16,-2 6 0-16,5 10-2 16,0 14 2-16,5 5 3 15,0-3 2-15,0-6-61 0,3-8-25 16,0-4 41-16,0-13 21 16</inkml:trace>
  <inkml:trace contextRef="#ctx0" brushRef="#br0" timeOffset="425.04">11430 11768 392 0,'-24'-19'145'0,"11"8"-112"0,-14-8 16 0,12 9 3 0,-7-1-21 16,-1-1-5-1,-1 0-9-15,3 5-3 0,0 5-8 16,5 6-2-16,0 11 0 0,3 10 0 16,2 15 0-16,6 5-2 15,-1 0 1 1,6-3-2-16,6-2-1 0,7-9-2 16,5-10 1-16,9-9-1 15,2-10-2 1,5-9 0-16,-5-7 0 0,3-12 0 15,-8-12 3-15,-3-6-2 0,-5-1 1 16,-3 3 0-16,-5 6 0 16,0 10 2-16,-3 8 0 15,3 11 2 1,-2 9 1-16,2 12-1 16,0 14 1-16,2 8-2 15,1 1-1-15,2-2-59 16,5-4-25-16,1-7 42 0,2-8 21 15</inkml:trace>
  <inkml:trace contextRef="#ctx0" brushRef="#br0" timeOffset="660.05">11676 11415 316 0,'-5'-7'121'16,"2"5"-95"-16,3 4 27 0,3 1 6 0,-1 9-12 16,6 11 0-16,6 10-23 15,1 9-9 1,1 10-9-16,6 16-7 0,-1 3-2 0,0-10-36 16,-3-12-16-16,-2-11-67 15,-3-10-27-15,-2-21 78 16</inkml:trace>
  <inkml:trace contextRef="#ctx0" brushRef="#br0" timeOffset="843.83">11586 11785 320 0,'-3'19'121'0,"6"-17"-95"0,10 0 20 0,-7-4 4 15,7-3-17-15,5-7-1 16,6-2-46-16,8-2-19 16,2-1 16-16,1-1 5 0,2-4 8 15</inkml:trace>
  <inkml:trace contextRef="#ctx0" brushRef="#br0" timeOffset="1312.53">11909 11448 324 0,'-5'-11'123'0,"2"4"-95"0,6 0 29 15,-3 2 9-15,0 2-14 16,2 6-3-16,4 4-16 15,-1 12-6-15,3 11-16 16,5 8-4-16,0 4-1 0,3 8-3 0,0 6 0 16,5 3-1-1,-2-7 1-15,2-10-4 16,-5-7 0-16,0-9-1 0,-6-5 0 16,1-7 2-1,-9-4 0-15,4-6 0 16,-9-6 2-16,-2-12-3 15,-3-12 0-15,0-11 1 0,0-1 0 16,5 3 0-16,3 6 2 16,8 4-3-16,0 6 0 15,8 5-1-15,0 9 0 16,2 7 2-16,1 10 0 16,-1 12-3-16,1 11 0 15,0 7-12-15,-1-2-2 0,-2 0-67 16,-3-5-29-16,3-4 58 15,-3-8 30 1</inkml:trace>
  <inkml:trace contextRef="#ctx0" brushRef="#br0" timeOffset="1517.77">12525 11996 460 0,'-10'3'170'0,"5"-6"-132"16,-6-1-44-16,8-1-27 0,1-4 10 0,2-3 11 16</inkml:trace>
  <inkml:trace contextRef="#ctx0" brushRef="#br0" timeOffset="1926.43">12734 11660 340 0,'-5'-5'126'0,"2"8"-98"0,3 4 12 0,0-3-2 0,0 11-23 15,3 10-6-15,5 13-4 16,3 4-1-16,2-2-2 16,0-4-2-16,0-6 1 0,-2-4-4 15,-3-5 2-15,0-4 1 16,-3-5 2-16,-5-5 10 15,0-5 4-15,0-2 12 16,-5-7 5-16,-3-7-2 16,-3-10 1-16,1-13-12 15,-4-6-4-15,7 3-9 16,4 3-5-16,8 1-4 0,6 6 1 16,7 2-6-1,6 4 0-15,5 8-83 16,3 6-34-16,10 10 60 15,6 12 32-15</inkml:trace>
  <inkml:trace contextRef="#ctx0" brushRef="#br0" timeOffset="2268.01">13401 11641 336 0,'-37'0'126'0,"21"-4"-98"0,-5-1 30 0,8 2 8 15,0 1-21-15,-3 2-3 16,-5 2-15-16,-1 3-5 0,1 5-13 16,3 6-3-16,2 10 0 15,8 14-5-15,5 7-1 0,11 0 0 16,3-2 0-16,7-5-3 15,1-5 2-15,2-9-1 16,3-7 0-16,2-10 0 16,1-7-2-16,-1-9 0 15,-2-4 0-15,0-13-41 16,-3-11-20-16,-3-8-104 16,-4 3-43-16,-6 3 110 15</inkml:trace>
  <inkml:trace contextRef="#ctx0" brushRef="#br0" timeOffset="2581.71">13486 11698 392 0,'2'23'148'0,"1"-4"-115"0,2 16 13 0,1-18-1 15,-1 9-26-15,6 0-7 16,-1-5-11-16,6-5-1 15,0-4 0-15,0-7-5 0,-3-8 1 16,0-9 2-16,0-6 1 0,-2-8 3 16,-3-5 3-16,-3-2 0 15,1-4 2-15,-4 1-2 16,-2 3 0-16,0 8-6 16,3 3 1-16,-1 18 2 31,1 1-3-16,2 13 0-15,3 13-1 16,3 10 0-16,2 5-31 0,3 2-13 16,0-3 21-16,2-6 12 0</inkml:trace>
  <inkml:trace contextRef="#ctx0" brushRef="#br0" timeOffset="3017.3">13787 11660 372 0,'-10'9'140'0,"7"-1"-109"0,3 3 18 0,0-4 2 15,3 10-22-15,2 9-6 16,3 7-14-1,3 2-6-15,-1-2-2 0,3-5-6 0,1-4-1 0,-4-3-11 16,1-7-3 0,-3-5 5-16,0-2 4 15,-6-4 9-15,-2-6 6 0,0-6 7 16,-5-10 3 0,-3-12 4-16,-2-8 1 15,2-1-2-15,0 0 2 0,5 4-10 16,6 6-5-16,5 4 1 15,2 5 4-15,6 4-3 16,0 5-1-16,5 5-2 16,-2 7-3-16,-1 10 1 15,1 11 1-15,-1 14-45 16,1 15-18-16,-3 1-65 0,0-1-25 16,-1-3 80-16,4-5 37 15</inkml:trace>
  <inkml:trace contextRef="#ctx0" brushRef="#br0" timeOffset="3497.33">14473 11695 396 0,'-27'-21'148'0,"14"7"-115"0,-8-5 19 0,13 10 1 16,-5-3-19-16,-1 0-2 16,-4 5-15-16,2 5-3 0,-8 7-8 15,0 4-2-15,-2 10 2 0,0 9-3 16,2 14-2-16,5 10 0 16,9 0-1-16,10-5 0 15,8-5 0-15,10-4-3 16,3-8 2-16,6-8-1 15,-3-11-2-15,2-11-2 16,0-7 1-16,-2-11 1 16,-3-13 2-16,-2-14-1 15,-3-2 1-15,-6-2 2 16,-4-1 0-16,-6-1 0 16,-3-3 0-16,-2 2 4 15,-1 10 2-15,1 9 2 16,2 9 0-16,1 17 0 15,2 16 0-15,2 15-4 0,4 9-1 16,4 7-3-16,4 14-1 16,9 12-6-16,7 0 0 15,4-5-90-15,3-5-39 16,5-2 69-16,3-7 33 16</inkml:trace>
  <inkml:trace contextRef="#ctx0" brushRef="#br0" timeOffset="3798.37">14933 12036 384 0,'-21'-9'143'0,"8"0"-112"16,-6-10 21-16,9 7 2 0,-6-4-21 16,0-6-6-16,0-6-12 15,3-7-2-15,5-5-8 16,8-2-5-16,8-3-1 0,13-5 1 16,8-6 2-16,8-5-14 15,0 4-5-15,-3 8-73 16,-2 9-30-16,0 12 59 0,2 11 31 15</inkml:trace>
  <inkml:trace contextRef="#ctx0" brushRef="#br0" timeOffset="4091.82">15182 12083 300 0,'5'-4'112'0,"0"-6"-87"0,9-6 24 0,-6 4 6 0,2-2-22 16,3-3-7-16,6-4-6 15,-1-2-2-15,4-5-9 16,-4-1-3-16,1 1-2 15,-4 5-27-15,-1 1-11 0,-4 1-85 16,-2 0-37-16,0 2 81 16,0-4 40-16</inkml:trace>
  <inkml:trace contextRef="#ctx0" brushRef="#br0" timeOffset="4313.35">15055 11867 392 0,'2'24'148'0,"4"-20"-115"0,4 3 15 0,-4-4-2 16,4-1-15-16,3 0-3 15,9 3-14-15,7 0-4 16,2-1-6-16,6 1-38 0,6 2-17 15,-3 5 26-15,2 7 14 16</inkml:trace>
  <inkml:trace contextRef="#ctx0" brushRef="#br0" timeOffset="4523.78">15711 11881 436 0,'-16'26'162'0,"11"-14"-126"0,-1 7 14 15,6-12-1-15,-5 7-28 16,3 2-6-16,-4 8-30 16,4 4-10-16,2 5 12 15,2-3 6-15,6-6 8 16</inkml:trace>
  <inkml:trace contextRef="#ctx0" brushRef="#br0" timeOffset="5013">16177 11674 336 0,'-19'0'126'0,"19"0"-98"0,-13-9 23 0,10 6 5 0,1-1-26 15,-1-1-6-15,6-4-9 16,-1-1 0-16,6-4-8 16,-3 2 0-16,11 1 3 0,-2 1-2 15,9 5 1-15,12 8-3 16,-17 4-1-16,-2-2-3 16,-3 13 1-16,3 22 0 15,-8 7 1-15,-8 3 0 16,-5-17 0-16,2-7-2 15,-7 4 1-15,2-4-2 16,-3 2 2-16,3-4-4 0,0-3 0 16,3-2-1-16,8 0 0 15,-1-3-3-15,19-2 1 16,22 0-31-16,-14-9-12 16,-5-3 22-16,18-9 12 15</inkml:trace>
  <inkml:trace contextRef="#ctx0" brushRef="#br0" timeOffset="5330.24">16560 11352 392 0,'-13'-5'145'0,"13"5"-112"0,-3 0 16 0,3 0 3 0,3 5-17 16,-3-3 0-16,11 19-14 16,-3-4-3-16,13 21-10 15,13 18-3-15,-2 3-1 0,0 9-2 16,-9 7-2-16,-1-4 1 16,-14-3 1-16,-6-4-1 15,-10 4-1-15,-8 0-6 16,-5-7-1-16,0-7-43 15,8-23-17-15,0-5-45 0,2-5-18 16,0-5 70 0,11-6 32-16</inkml:trace>
  <inkml:trace contextRef="#ctx0" brushRef="#br0" timeOffset="5578.01">17031 12018 296 0,'3'18'112'0,"-3"-18"-87"0,5 17 35 16,-5-15 9-16,0 10-23 0,0 14-8 0,0 4-65 15,0 1-28-15,-2-5 26 16,-1-7 13-16,0-8 15 0</inkml:trace>
  <inkml:trace contextRef="#ctx0" brushRef="#br0" timeOffset="5752.96">16949 11597 356 0,'-18'14'132'0,"18"-14"-103"0,-8 2-19 0,5-2-14 0,-2 2-3 0,-6 3 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5:35:08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11195 11439 284 0,'-6'-9'107'0,"4"2"-83"0,-1-3 30 16,0 5 8 0,1 1-6-16,-1-1-1 0,3 5-15 15,0 0-7 1,0 0-19-16,0 0 0 0,0 0 0 0,0 5-1 16,3 2 2-16,2 5-2 15,0 4 2-15,3 5-6 16,5 5-1-16,1 0-2 15,2-3-1-15,-1-1-3 16,4-6-2-16,-3 1 1 16,2-6-1-16,-2-1 0 0,0-3 2 15,0-3-1-15,-3-4-1 16,-2-4 1-16,-1-3-1 16,1-5 0-16,-3-5 2 15,2-4-3-15,-4-5-2 16,-1 3 2-16,0 2 0 15,1 2-2-15,-4 2 2 16,1 6-1-16,0 1 0 16,2 3 0-16,-5 7 0 15,2 3 2-15,-2 4 2 16,3 7-1-16,-6 5-1 16,1 4 3-16,-1 5 0 15,1 5 1-15,-4 0 0 16,4 2 0-16,-4 3 0 0,1 2-5 15,0-2 1-15,-1-5-2 16,1-5-2-16,2-5-39 16,1-4-19-16,-1-5-59 15,1-4-23-15,2-10 76 16</inkml:trace>
  <inkml:trace contextRef="#ctx0" brushRef="#br0" timeOffset="539.8">11816 11439 348 0,'-8'7'129'0,"0"-7"-100"0,6 0 40 0,2 0 10 0,-6-2-21 15,6 2-7-15,-5-3-23 16,5 3-7-16,0 0-13 15,3-2-3-15,-3 2-1 0,0 0-2 16,2 0 1 0,1 0-2-16,2 0 2 0,3 2-2 15,0 1-1-15,3 1 1 16,2 3 1-16,0 3-3 16,3 2 0-16,0 2 1 15,0 0 2-15,0-2-1 16,-3 2-1-16,-2 0 1 15,-3 0 1-15,-3 0-1 16,-5 0 2-16,-3 3 0 16,-2-1 1-16,-3 1-2 15,0-1 1-15,-3-2-7 0,1-2 1 16,-1-3-12 0,1-2-3-16,2-2-35 0,0 0-15 15,3-1 35-15,7 1 17 16</inkml:trace>
  <inkml:trace contextRef="#ctx0" brushRef="#br0" timeOffset="1156.88">12359 11688 404 0,'-8'14'151'0,"2"-14"-118"0,4 3 27 16,2-3 2-16,0 0-25 0,0 0-9 15,0-3-12 1,2 1-3-16,4-3-8 0,4-2 1 0,1 0 4 15,2-2-4-15,0-5 2 16,3-3-3-16,3-4 2 16,-3-5-4-16,2-7 0 15,-2-4-1-15,0-1 1 16,-3 3-7-16,0 2 1 16,-2 5 1-16,-3 4 1 15,-3 5 1-15,0 3 2 16,1 4 1-16,-1 5 1 15,-2 5 0-15,-1 6 2 0,1 8 1 16,0 12 3 0,-1 13-1-16,4 8 2 15,-1 2-4-15,3 2-2 0,2 1 2 16,4-1 0 0,1-2-63-16,4-4-26 0,0-11 38 15,-4-6 22-15</inkml:trace>
  <inkml:trace contextRef="#ctx0" brushRef="#br0" timeOffset="27911.05">2027 8725 308 0,'-3'5'115'0,"0"-5"-89"0,6 0 23 15,-3 0 4-15,0 0-8 16,0 0-2 0,0 0-13-16,3 0-4 0,-1 2-15 15,1 0 2-15,0 1 1 0,2-1-1 16,8 0-7 0,8-2-3-1,-2-2-2-15,-1 0-1 16,1-3 0-16,-1 0 0 15,4 1 0 1,-4 1 0-16,-2 1 0 0,2 2-7 16,4 0-3-16,4 2 12 0,-2 1 8 15,5-1-7-15,3-2-1 16,0 0-2-16,-1-2 2 16,1-3-3-16,-8 3 0 15,2-1-1-15,-2 1 0 16,3 2-5-16,-6 0 0 15,5 2 3-15,-2 3 4 16,8-3-1-16,-6 1 0 16,6-1 3-16,0-2 1 15,-3-2-4-15,-3-1-1 16,3-1 1-16,-7-1 0 16,1 0 5-16,-1 3 5 15,1-1-5-15,-1 3-2 16,-4 0-1-16,3 0 1 0,3 0-8 15,0 0-3-15,-3 0 5 16,3 0 3-16,2-2 2 16,-2 0-1-16,0-1 1 15,-3 1-1-15,3-3 4 16,0 3-4 0,-8 2 0-16,-1 0-5 15,1 0 1-15,0 2 2 16,3 1 3-16,-3-1-2 15,-3 0-2-15,5-2 2 16,1 0 0-16,5 0 1 16,-6 0 2-16,3 0-3 15,1 0 0-15,1 0 1 16,-2 0 0-16,-2-2 0 16,0 0 0-16,-1 2 0 15,1 0 0-15,-1 0 0 16,-7 0 0-16,2 2 0 0,0-2 0 15,3 2-3-15,0 1 2 16,2-3-1-16,-2 0-2 16,5 0 0-16,3-3 0 15,3-1 3-15,-3 1 0 16,2 1 1-16,0 0 0 16,1-1 0-16,-9 3 0 15,4 0 0-15,-4 3 0 16,1-1 0-16,2 0 0 0,-5 1 0 15,2-1 0 1,3 0 0-16,1-2 0 0,7 3-3 16,2-3 2-16,1-3 1 15,-3 1 2-15,0 2-1 16,-2 0-1-16,2 0 1 16,-11 0-1-16,1 2-3 15,-1-2 2-15,-2 3 1 16,3-3 2-16,-6 0-1 15,3 0-1-15,3 2-2 16,-1-2 1-16,1 2 1 0,2-2 2 16,0 3-1-16,3-1-1 15,-1-2-2-15,1 0 1 16,0 0 1-16,-5 0 2 16,-1 2-1-16,3-2-1 15,-7 0-2-15,1 3 1 16,-1-1 1-1,-4-2 2-15,1 3-1 0,-1-3 2 16,1 2-4-16,2-2 0 16,-7 0 1-16,4 0 2 15,1-2-1-15,-1-1 2 16,1 1-2-16,-1-1 2 16,1 1-4-16,0 0-2 15,2 2 2-15,-8 2 0 16</inkml:trace>
  <inkml:trace contextRef="#ctx0" brushRef="#br0" timeOffset="42142.49">7948 10496 300 0,'-10'23'112'0,"4"-20"-87"0,4-1 26 0,2-2 6 15,0 0-16-15,0 0-1 16,0 0-12-16,2-5-5 16,1 1-13-16,2-3 0 0,0-3 3 15,3-4-5-15,0-2 0 16,3-5 0-16,5-5 0 15,2 0-7-15,6 0 0 16,0 2-1-16,0 3 0 16,0 5-3-16,-6 2 0 15,-2 2-18-15,0 0-7 16,-6 0-82-16,-2 1-37 16,-8-4 75-16,0-1 39 0</inkml:trace>
  <inkml:trace contextRef="#ctx0" brushRef="#br0" timeOffset="42431.59">7893 10270 360 0,'0'0'134'0,"2"-2"-104"0,1 2 29 0,-3 0 8 0,0 0-19 16,2 2-5-16,1 0-14 0,2 3-6 16,1 2-13-16,-1 3 2 15,3 6 2-15,5 5-7 0,3 5-2 16,3 2-3 0,4 1 1-16,4-1-20 0,-1-2-6 15,1-3-78-15,2 1-34 16,0-1 67-16,3-2 34 15</inkml:trace>
  <inkml:trace contextRef="#ctx0" brushRef="#br0" timeOffset="42805.02">8401 10451 280 0,'-6'7'107'0,"4"-4"-83"0,-1-3 21 0,3 0 7 15,0 0-15-15,0-3-3 16,-3-1-7-16,3-1-2 16,0-2-14-16,0 0-9 0,0 2-2 15,3 0-110-15,0 1-50 16,2-1 80-16,3 3 40 15</inkml:trace>
  <inkml:trace contextRef="#ctx0" brushRef="#br0" timeOffset="43202.63">8596 10557 360 0,'-2'9'134'0,"7"-11"-104"0,-5 2 29 15,0 0 5-15,0 0-19 16,3-5-3-16,-1 1-16 15,4-3-7-15,-1-3-10 0,3 1-4 16,0-3 1-16,0 0-1 16,0-2 0-16,2-5-3 0,3 1 1 15,1-4-2-15,2-1 2 16,2-1-4 0,-2 1-2-16,0 4-7 0,-6 0-2 15,-2 5-39-15,-2 2-17 16,-4 3-108-1,-2 0-48-15,0-1 116 16</inkml:trace>
  <inkml:trace contextRef="#ctx0" brushRef="#br0" timeOffset="43350.39">8541 10303 368 0,'-21'12'140'0,"15"-10"-109"16,-2 3 29-16,6-5 4 0,-1 0-19 16,3 0-3-16</inkml:trace>
  <inkml:trace contextRef="#ctx0" brushRef="#br0" timeOffset="43467.51">8512 10322 789 0,'13'5'26'0,"0"-1"-6"16,3 6-5-16,0 4 0 0,2 5-6 15,1-1-1-15,-1 4-4 16,1 1-3-16,-1 1-3 15,4-3-1-15,-1-2-56 16,3-1-22-16,-1 1 40 16,1-2 21-16</inkml:trace>
  <inkml:trace contextRef="#ctx0" brushRef="#br0" timeOffset="44040.35">9094 10327 324 0,'-8'-10'123'0,"2"5"-95"0,1-2 44 0,0 5 16 0,0 0-15 15,2-1-5-15,-2 1-24 16,5 2-7-16,0 0-22 15,0 0-5-15,0 0 1 0,0 0-7 16,2-2-2-16,4 2-4 0,2 0 1 16,5 0-1-1,3 0 0-15,2 4 4 0,3 1 1 16,-2 2-1 0,-1 3-2-16,1-1-2 0,-3 3 1 15,-3-1 1 1,0 1 0-16,-2 0 0 0,-3 2 0 15,-3 0 0-15,-2 0 2 16,-3 3-1-16,-3-1-1 16,-5 1 1-16,-2-1-1 15,-4-2-3-15,1 0 2 16,0-2-10-16,2-2-5 0,1-1-39 16,2-2-14-1,0-2 36-15,5-3 17 16</inkml:trace>
  <inkml:trace contextRef="#ctx0" brushRef="#br0" timeOffset="44619.26">9705 10430 260 0,'-5'17'99'0,"2"-13"-77"0,0 3 42 0,3-4 16 15,-2-1-11-15,2-2-3 16,0 2-20-16,0-2-6 16,0 0-23-1,2-2 1-15,1-3 0 0,0-4-6 0,2-3 1 16,0-7-6-16,3-4-2 16,3-3-2-16,-1 0 0 15,1 0-4-15,-1-2 0 16,4 0 1-16,-4 2 0 15,1 0 0-15,-3 2 0 0,0 1 0 16,0-1 2-16,0 3-3 16,0 2 0-16,-3 5 1 15,0 3 2-15,0 1-3 16,1 3 0-16,-1 2 1 16,0 5 2-16,3 7 3 15,0 8 4-15,0 6 0 16,0 7 0-16,0 7-3 15,0 12-1-15,0 14-3 16,2 3-2-16,4 2-118 0,2 7-55 16,-6-5 89-16,-5 0 44 15</inkml:trace>
  <inkml:trace contextRef="#ctx0" brushRef="#br0" timeOffset="64822.2">6117 10414 244 0,'0'4'93'0,"-5"-4"-72"0,2 0 27 0,3 0 7 16,0 0-5 0,0 0 0-16,0 0-14 15,-2-4-5-15,2-1-18 0,0-2-3 0,2-3 0 16,1-1-2-16,2-1 3 15,-2 0-6-15,2 0-1 16,0-2 0-16,1 0 0 16,-1-2-2-16,3-1-2 15,0 1 3-15,2-1 0 0,1 3-1 16,0 2-2 0,-3 1 1-16,-1 1-1 15,-1 3-7-15,-1 3-3 0,-2 1-65 16,-1 1-30-1,1-3 54-15,0 0 25 0</inkml:trace>
  <inkml:trace contextRef="#ctx0" brushRef="#br0" timeOffset="65086.63">6051 10204 324 0,'-8'0'121'0,"3"0"-95"0,5-2 29 16,0 2 7-16,0 0-18 0,2-2-2 16,-2-1-19-16,3 3-6 15,2 0-10-15,3 0-1 0,0 3 4 16,5 1-4-16,-2 3-1 16,2 0-2-16,3 3 0 15,0 2-2-15,3 4 2 16,2 3-2-16,0 0 2 15,0 2-48-15,3-2-20 16,0-3 33-16,-3-4 18 16</inkml:trace>
  <inkml:trace contextRef="#ctx0" brushRef="#br0" timeOffset="65688.03">6482 9960 316 0,'-2'-3'118'0,"-4"1"-92"0,4 2 24 0,2 0 3 16,0 0-11-16,-3 0-2 16,3 5-14-16,0 2-3 15,0 4-14-15,0 6-1 0,3 2 2 16,-1 2-4-16,1 0-1 16,0 0-2-16,-1-2-3 0,1-2 1 15,0-3-1-15,-1 0-75 16,1-2-34-16,2-5 52 15,3-3 29-15</inkml:trace>
  <inkml:trace contextRef="#ctx0" brushRef="#br0" timeOffset="65901.25">6506 10407 360 0,'-5'7'134'0,"2"-7"-104"0,1 0 18 0,2 0 0 15,0-5-28-15,0-2-11 16,0-3-46-16,0 1-21 16,2 2 30-16,1 2 13 0,5 8 12 15</inkml:trace>
  <inkml:trace contextRef="#ctx0" brushRef="#br0" timeOffset="66182.21">6668 10261 56 0,'-6'0'22'0,"6"-3"-18"0,-2-1 0 0,2 4 0 15</inkml:trace>
  <inkml:trace contextRef="#ctx0" brushRef="#br0" timeOffset="66601.61">6673 10251 328 0,'-8'0'123'0,"3"-2"-95"0,2 0 20 16,3 2 5-16,0 0-20 16,0 0-4-16,0-3-13 15,3-1-3-15,2 1-7 0,5 1-2 0,1-1 0 16,2 3-5-16,3 0 1 16,3 0 0-16,-3 0 2 15,-1 3-1-15,-1-1 2 16,-4 1-42-16,1-1-18 15,-3-2-77-15,0-10-32 16,-3-1 87 0</inkml:trace>
  <inkml:trace contextRef="#ctx0" brushRef="#br0" timeOffset="66787.09">6620 10181 316 0,'0'0'118'0,"0"-3"-92"16,5 1 17-16,-2 0 1 0,2-1-18 15,3 1-4-15,3-3-11 16,5 3-3-16,2-3-4 16,3 1-45-16,6-1-19 0,-1-2 30 15,1 0 17-15</inkml:trace>
  <inkml:trace contextRef="#ctx0" brushRef="#br0" timeOffset="67248.3">7096 10122 296 0,'-5'-9'112'0,"-3"1"-87"0,3-3 31 0,-1 4 6 16,-2-3-19-16,-2-1-7 15,-1-4-17-15,1 1-7 16,-4 3-7-16,4-1-2 0,-1 2 3 0,1 1 3 16,-4 2 2-16,1 2-1 15,0 5-1-15,2 5-1 16,-2 7 0-16,3 6-4 15,-1 6-3-15,3 4 2 16,0 5 2 0,5 2-4-16,3 3-1 15,3 2-2-15,2 0 0 16,6 0 2-16,5-2 2 16,2-8-3-16,6-4 0 0,3-7-4 15,-4-7 1-15,4-8-3 16,-6-8 2-16,0-10 3 15,-5-8 1-15,-3-6 3 16,-5-5 1-16,-2-2-1 16,-9 0-2-16,-5-1-17 0,-3 3-9 15,-2 5 14-15,3 7 5 16</inkml:trace>
  <inkml:trace contextRef="#ctx0" brushRef="#br0" timeOffset="67970.53">7464 10367 312 0,'-5'4'115'0,"-3"-4"-89"0,5 0 25 16,3 0 6-16,0 0-22 15,0 0-5-15,3-4-12 16,-1-1-1 0,6 0-10-16,3-2 2 0,-1 0 2 0,4 2-6 15,-1 3-1-15,0 2-4 16,-2 0-3-16,-1 0-38 15,1-2-15-15,-1-1-43 16,-2-1-15-16,0-6 61 16,0 3 30-16</inkml:trace>
  <inkml:trace contextRef="#ctx0" brushRef="#br0" timeOffset="68191.49">7371 10254 372 0,'3'-5'140'0,"0"5"-109"0,2-5 16 0,-2 3-2 16,2 0-21-16,5-1-3 16,4 1-13-16,4-1-3 15,3 1-3-15,0 0-4 0,1-1 1 16,1 1-74-16,1 2-32 15,3 5 52-15,-1 2 27 16</inkml:trace>
  <inkml:trace contextRef="#ctx0" brushRef="#br0" timeOffset="68600.48">7588 10134 324 0,'-13'4'121'0,"8"-4"-95"0,-1 0 27 16,6 0 6-16,0 0-17 15,0 0-1-15,0 0-18 16,0-2-4-16,3 0-11 0,0-1-1 15,2 3 3-15,3 0-8 0,3 3-1 16,2-1 3-16,3 3 2 16,5-1 0-16,0 1-1 15,3 0-12-15,-3 2-5 16,0 0 12-16,-5 0 9 16,0 2-4-16,-6 3 0 15,-2 5-1-15,-8 6 0 16,0 10 4-16,-10 9 3 15,-3 3-9-15,-3-3-2 0,0-4-94 16,3-5-41-16,-1-7 68 16,-7-7 33-16</inkml:trace>
  <inkml:trace contextRef="#ctx0" brushRef="#br0" timeOffset="82107.14">14116 10423 228 0,'-3'14'85'0,"0"-12"-66"0,1 6 43 15,-1-8 14-15,3 2-14 16,-3 0-4-16,3 1-20 15,0-1-6-15,0 0-19 0,0 1-1 0,3-3 1 16,0 0 2 0,-1-3 0-16,4-4-3 0,1-5 0 15,4-6-7 1,2-8-1-16,3-2-2 16,-3-3-2-16,6 0 1 15,-3-2 1-15,2 3-1 0,-7 2 2 16,5 2-2-16,-8 5-1 15,5 2 1-15,-8 2-1 16,3 6 0-16,-3 1 0 16,1 3 0-16,-4 2 2 15,4 1-3-15,-6 4 0 0,2 0 1 16,1 2 0-16,2 5 0 16,-2 5 2-16,2 7-1 15,-2 4 2-15,2 10-2 16,0 12 2-16,1 9-2 15,-1-5 2 1,0-4-2-16,1-5-1 16,-1-5-30-16,3-4-15 0,-3-5 20 15,8-5 13-15</inkml:trace>
  <inkml:trace contextRef="#ctx0" brushRef="#br0" timeOffset="83023.35">14788 10230 264 0,'-3'2'101'0,"0"-2"-78"0,1-2 33 0,-1 2 11 15,3 0-9-15,-5-2 1 16,2-1-13-16,3 3-4 0,-3-2-24 16,3 2-2-16,0 0 1 0,0 0 2 15,0 0 1 1,0 0-7-16,0 0-3 0,0 2-1 15,3 1-1 1,2 1-7-16,3 1 0 0,3 0-1 16,2 0 0-16,3-1 0 15,2 3 0-15,4 0 0 16,-1 3 0-16,0-1-3 16,-3-2 0-16,1 3-1 15,-8-3 3-15,2 0-2 16,-8 0 1-16,0 2 2 15,-5 3 0-15,-2 2 0 16,-4 5 0-16,-1 0-3 16,-4 0 2-16,3-3 1 0,-3 1 0 15,3-6-11-15,1-1-5 16,1-3-47-16,4-3-21 16,-1-1 45-1,3-1 24-15</inkml:trace>
  <inkml:trace contextRef="#ctx0" brushRef="#br0" timeOffset="83567.63">15356 10449 372 0,'-2'7'140'0,"-1"-7"-109"0,3 2 20 0,0-2 1 16,0 0-20-16,3-2-4 15,-1-3-10-15,6-4-1 16,0-8-10 0,3-6-4-16,-1-5 0 0,4-3 0 15,-4-2 3-15,3 0-3 0,-2 0 0 16,0 3-1-16,-3 1-2 15,0 4 1-15,-1 1 1 16,1 5-1-16,-2 5 2 16,2 5 0-16,-3 6 1 15,0 8-2-15,1 7 1 16,-4 4-2-16,1 8 2 16,-3 2 0-16,0 4 3 15,0 8-1-15,0 4 2 0,2 1-31 16,4-3-10-1,2-3 16-15,0 3 9 0</inkml:trace>
  <inkml:trace contextRef="#ctx0" brushRef="#br0" timeOffset="95251.22">13967 8918 312 0,'-8'2'118'0,"3"-2"-92"0,0 0 28 0,5 0 8 0,-3-2-11 16,3 2 0-16,0 0-16 16,0-3-4-1,0 3-18-15,3-2 1 0,-1 0 0 16,4 2-5-16,-4 0-1 0,6 0-4 16,0 0-3-16,3 0 0 15,-1-3 1-15,4 3-3 16,-1 0 0-16,3 0-1 15,-6 0 0-15,-2 0-9 16,6 0-3 0,-4 0-11-16,1-2-4 0,-3 2-50 0,0-2-22 15,0-3 53-15,-3 5 24 16</inkml:trace>
  <inkml:trace contextRef="#ctx0" brushRef="#br0" timeOffset="95590.61">13973 9047 260 0,'-6'10'99'0,"1"-8"-77"0,2 0 26 0,3-2 10 15,0 0-13-15,0 0-2 16,0 0-4-16,3 0-1 0,0 0-20 16,2 0 3-16,0 0 0 0,3 0-5 15,0 0 1-15,3 0-4 16,2 0-7 0,-5 0-1-16,0 0-3 15,5 0-2-15,8 0 1 16,0 0-1-1,3 0-29-15,-3-2-13 0,1 0-42 16,-1-3-17-16,-3-2 53 16,-2-3 25-16</inkml:trace>
  <inkml:trace contextRef="#ctx0" brushRef="#br0" timeOffset="96101.16">14131 8777 332 0,'-10'-10'126'0,"7"6"-98"0,1 1 28 0,-1-1 6 0,3 4-13 16,0 0-4-16,0 0-10 15,0 0-5 1,0 0-16-16,0 0-2 0,0 0-1 16,3 0-6-16,-1 0-1 15,1 0 0-15,5 0 0 0,10 2-2 16,1 3-2-16,2-1-2 16,-8-1 1-1,-2-1 1-15,5 0 0 0,10 3 0 16,-7 2 0-16,-1-2-3 15,-2 0 2-15,0-1 1 16,-8 1 2-16,-3-3-3 16,3 3 0-16,-3 0 1 15,1-1 2-15,4 6-3 16,-2-1 0-16,-3 3 1 0,1 2 2 16,-4 3-3-16,-2-3-2 15,0-3 4-15,-2 11 3 16,-1 10-3-16,-5-1-3 15,3-3-21-15,-3-2-10 16,-3-2-56-16,3-3-22 16,0 0 57-16,1-5 28 15</inkml:trace>
  <inkml:trace contextRef="#ctx0" brushRef="#br0" timeOffset="96837.98">14867 8831 288 0,'-5'-3'107'0,"2"3"-83"0,0 0-27 0,3 0-18 16,-2 0 7-16,2 3 6 16</inkml:trace>
  <inkml:trace contextRef="#ctx0" brushRef="#br0" timeOffset="97619.37">14862 8861 276 0,'0'-4'104'0,"0"-1"-81"0,0 0 27 15,0 5 6-15,0-4-10 16,0-1 0-16,0 2-6 0,0 1-1 16,0 2-21-16,0 0 3 0,0 0 0 15,0 0-7-15,-3 0-3 16,0 2-6-16,1 1-2 16,2 2-1-16,0 2-2 15,2 2-2-15,4 0 1 16,-1 6 1-16,0 1 0 15,1 0 0-15,-1 1 0 16,0 2 0-16,0-3 2 16,1 1-1-16,-1-1-1 15,0 3 1-15,1-3-1 0,-1 3-5 16,0-5-1 0,0-2-4-16,-2-3 1 15,0-4 3-15,-3-2 3 16,0-6 8-16,-3-4 5 0,0-5 3 15,-2-4 5-15,0-8-4 16,-3-4 0-16,5-5-8 16,-2 0-2-16,5 0-2 15,0 5 1-15,5 2-2 16,1 5-1-16,4 2 3 16,-2 5 0-16,8 10-4 15,-3 4 3 1,3 7 1-16,-3-3-4 0,3 24 1 15,0 5-7 1,-3 0 0-16,-2-2-32 0,-1-5-12 16,1-3-47-16,-3-4-17 15,0-2 60-15,0-6 31 16</inkml:trace>
  <inkml:trace contextRef="#ctx0" brushRef="#br0" timeOffset="97834.75">15134 8852 316 0,'-5'5'118'0,"2"-3"-92"16,3 0 22-16,0 1 4 0,0 1-19 15,3 3-4-15,2 5-15 16,0 9-6-16,1 8-5 15,2 1-53-15,0-2-24 0,-3-2 38 16,3-7 19-16</inkml:trace>
  <inkml:trace contextRef="#ctx0" brushRef="#br0" timeOffset="98027.47">15124 8629 384 0,'0'16'145'0,"0"-14"-112"16,2 3-1-16,-2-5-7 0,3 0-176 0,5-5-75 16,2-2 112-16,6 0 56 15</inkml:trace>
  <inkml:trace contextRef="#ctx0" brushRef="#br0" timeOffset="98457.29">15314 8852 340 0,'-8'-7'126'16,"8"5"-98"-16,0 2 30 0,0 0 5 0,5 0-20 16,6 2-7-16,5-2-19 15,2-2-6-15,1-3-7 16,2-2-1-16,-2-3 1 0,-1-4-5 16,-2 0 1-16,-3 2 0 15,-5 1 0-15,-3 1 2 16,-5 3 3-16,-5 0 7 15,-3 2 4-15,-2 3 1 0,-6 2-1 16,0 5-2 0,-8 2-1-16,3 2-7 15,0 5-4-15,2 5 1 0,3 7 0 16,6 7-4-16,5 2-1 16,5 1 1-1,7-6 2-15,9-4-2 0,3-5 0 16,5-4-30-16,5-8-12 15,5-4-121-15,11-1-55 16,21-4 113-16,8 0 54 16</inkml:trace>
  <inkml:trace contextRef="#ctx0" brushRef="#br0" timeOffset="98988.06">16132 8875 440 0,'-3'5'165'0,"3"-5"-129"0,0 3 10 16,0-3-3-16,3 0-21 16,-1 0-4-16,4-3-11 0,-1 1-3 15,5-3-2-15,12-4-2 0,-1-3 3 16,-3 0-2-16,1 0 2 16,-6 1-4-16,-5 1 0 15,-3 1-1-15,-5-1 0 16,-5 3 2-16,0 3 2 15,-1-1-3-15,-7 0 0 16,3 1 1-16,-6 1 2 16,2 1 3-16,1 4 2 15,0-2 3-15,0 7 4 16,2-2-2-16,-2 11 1 16,2-4-3-16,1 19-1 15,2-5-3-15,3 9 1 16,2-7-4-16,8 3-2 0,1-5-7 15,7-3-4-15,-3-4-25 16,19-10-12-16,24-4-71 16,3-10-31-16,-1-11 78 15,-17-1 36-15</inkml:trace>
  <inkml:trace contextRef="#ctx0" brushRef="#br0" timeOffset="99224.11">16531 8525 400 0,'-8'7'151'0,"8"-7"-118"0,-2 5 11 16,2-5-2-16,0 5-15 0,0-3-1 16,2 12-4-1,1-2 1-15,0 14-13 16,-1-5-6-16,1 19 0 0,-1-7-5 0,1 23 0 15,0-11-39-15,2 7-15 16,8 16-132 0,-2-26-57-16,-3-7 126 15</inkml:trace>
  <inkml:trace contextRef="#ctx0" brushRef="#br0" timeOffset="99719.93">16933 8812 356 0,'-5'-16'134'0,"5"16"-104"0,-8-19 36 15,5 14 8-15,-2-2-23 16,0 2-6-16,-3 1-18 15,3 1-7-15,-6 6-11 16,3-3-4-16,-2 7 1 0,2 0-3 16,-3 4-2-16,3-1 0 0,0 2-1 15,0-3-5-15,3 3 1 16,2-3 2-16,3 3 3 16,0 0 0-16,6-1-1 15,-4-1 1-15,6-1 1 16,0-2-6-16,5-2 1 15,-2 0-6-15,2-3 1 16,0 0-9-16,1 3-2 16,-4-3 10-16,-2 10 5 15,-3-2 7-15,-5 6 6 16,0-2-3-16,-2 5 2 16,-1-3-3-16,-5 1 0 15,3-3-3-15,-6 0-2 16,3-2 1-16,-8-7-1 0,3-1-9 15,-8-6-2-15,3 2-58 16,-1-2-26-16,3-1 45 16,8-1 26-16</inkml:trace>
  <inkml:trace contextRef="#ctx0" brushRef="#br0" timeOffset="100289.32">17097 8868 260 0,'-15'15'99'0,"15"-15"-77"0,-3 7 20 0,3-7 3 16,3 2-10-16,-1-2-3 0,6 0 6 15,0 0 3-15,8-2-22 16,-3-1 0-16,3-4 0 15,-3 2-9-15,3-4-1 0,-3 2-3 16,1-5-1 0,-4 3 3-16,-2-3 3 15,0 3-4-15,-5-5 1 0,-1 2-3 16,-4 0 0-16,-1 3 1 16,-5-1 1-16,0 3 3 15,-8 2 1-15,3 3-3 16,-8 4 0-16,2 1-3 15,-7 9 2-15,5-3-2 16,-3 17 2-16,5-5 0 16,1 21 3-16,5-9-3 0,5 5-2 15,2-8-2 1,17 1-3-16,-3-7-8 16,24-10-5-16,-8-3-70 0,23-8-33 15,-7-1 60 1,39-9 28-16</inkml:trace>
  <inkml:trace contextRef="#ctx0" brushRef="#br0" timeOffset="101315.93">18105 8640 316 0,'0'-4'118'0,"0"4"-92"0,0 0 30 0,0 0 10 0,0 0-14 16,0 0 0-16,0 2-19 15,0 0-6-15,3 8-15 16,0-1-3-16,2 10-2 0,0-5-1 15,3 12-1-15,-2-5-3 16,4 19-2-16,-2-7 1 16,3 14-1-16,-3-9 0 15,2 4 2-15,-2-9-1 0,0 0 2 16,-3-5-2 0,1-4 2-16,-1-6 4 15,-2-6 4-15,-1-2 0 16,-2-10 1-16,0 0-2 0,0-10 1 15,0 3-4-15,-2-21-2 16,-1 7-2-16,3-15 0 16,0 6-4-16,8-1-2 15,-3 5 2-15,6 3 0 16,-3 4-2-16,5 7 2 16,-3 1-1-16,6 11-2 15,-2 0-4-15,4 18 0 16,-5-1-9-16,1 16-2 15,-4-5 1-15,-2 7 1 0,-3-7 10 16,-5 1 3-16,0-6 6 16,-5 1 3-16,2-5 0 15,-4-5 2-15,-1-3-2 16,-6-6 0-16,4 0-8 16,-6-10-2-16,3 0-27 15,-1-4-9-15,4 2-45 16,7-2-18-16,1-1 55 15,12-4 25-15</inkml:trace>
  <inkml:trace contextRef="#ctx0" brushRef="#br0" timeOffset="101655.59">18608 8807 296 0,'-16'10'110'0,"16"-10"-86"0,-13 11 22 15,10-11 4-15,1 7-21 0,-1 1-3 16,0 10-16-16,3-1-4 16,3 11-4-16,0-4-2 0,2 4 3 15,-2-5-4-15,2 3 0 16,0-5 10-16,-2-2 3 16,0-2 17-16,-1-6 8 15,-2-1-6-15,0-8-1 16,0 0-8-16,-2-9-4 15,-1 3-8-15,0-20-4 16,1 3-3-16,2-14-3 16,0 7-2-16,8-8-1 0,-3 8-1 15,5 0 3 1,1 4-27-16,5 3-10 16,-3 5-36-16,14 6-16 0,-4 3 45 15,14 14 24-15</inkml:trace>
  <inkml:trace contextRef="#ctx0" brushRef="#br0" timeOffset="102033.97">19063 8904 392 0,'-13'-31'148'0,"13"31"-115"0,-13-28 19 0,10 23 3 15,-5-4-20-15,3 2-3 16,-8 0-9-16,2 2-3 15,-5 5-11 1,3 0-5-16,-6 9-3 0,6-2-1 0,-3 15 0 16,3-4 0-16,5 13 0 15,3-7-3-15,5 4 2 16,0-5-4-16,10 3-1 16,-2-5-2-16,6-4 0 15,-4-3 2-15,1-9 2 16,-1-1 2-16,1-13 1 15,-3 2 1-15,2-19 0 16,-2 5 2-16,0-7 1 16,0 6-1-16,-2 4-2 0,-1 1 7 15,0 10 3-15,-2 0-5 16,2 19-3-16,0-3-50 16,6 15-20-16,0-6 32 15,4 8 18-15</inkml:trace>
  <inkml:trace contextRef="#ctx0" brushRef="#br0" timeOffset="102482.22">19283 8805 372 0,'-3'0'140'0,"3"0"-109"0,-2 2 18 16,2-2-1-16,0 3-17 0,0-1-4 16,0 10-13-16,0-3-4 15,0 15-6-15,0-3-3 0,2 9 0 16,1-6-6-16,-1 2 1 16,1-5-3-16,0 0 0 15,-1-4 1-15,1-3 4 16,-3-3 5-16,0-3 3 15,0-1 6-15,-3-10 5 16,1 1 0-16,-1-17 1 16,0 3-3-16,3-17-1 15,0 4-2-15,3-6 0 16,0 5-4-16,5-1-3 16,-3 5 0-16,6 5 1 15,-3 5-1-15,2 6 0 0,1 1-3 16,2 13 1-16,-2 1-2 15,-1 19-1 1,6 25-48-16,-5-14-22 0,-4-6-115 16,4 6-52-1,5 14 122-15</inkml:trace>
  <inkml:trace contextRef="#ctx0" brushRef="#br0" timeOffset="102856.74">19730 8838 264 0,'-8'-24'99'0,"8"24"-77"0,-8-21 37 0,5 16 15 15,-2-2-13-15,3 3-2 16,-4-1-15-16,1 0-2 0,-6 8-24 16,3-1 3-16,-7 7 2 0,1-2-8 15,-2 12-1-15,3-2-6 16,-3 13 0-16,3-6-5 16,5 9-2-16,3-7 0 15,5 2-1-15,0-5 0 16,13 1 0-1,-2-3-5-15,7-7 1 0,-2-2-22 16,8-10-11-16,-6 1-42 16,14-17-17-16,-8 2 50 15,8-14 24-15</inkml:trace>
  <inkml:trace contextRef="#ctx0" brushRef="#br0" timeOffset="103321.43">19823 8504 320 0,'-6'-10'121'0,"6"10"-95"0,6-7 42 0,-6 7 14 15,0-2-22-15,0 0-7 16,2 2-17-16,1 0-6 15,0 11-17-15,-1-1 1 0,3 23 0 0,1-5-7 16,-1 17-2 0,0-10-3-16,6 26 1 15,-3-11-4-15,2 11 0 0,-2-14-6 16,-2 2-3 0,-1-9 3-16,-2-2 4 15,-1-8 4-15,-2-6 2 0,0-3 3 16,0-12 3-16,0 1-6 15,0-15-2-15,0 0-1 16,6-20 0-16,-4 3 0 16,9-11 2-16,-3 8 1 15,5-4 1-15,-2 6 0 16,2 2 0-16,-3 4-2 16,4 3 1-16,-1 2-4 15,0 10-2-15,-2 0 2 16,2 23 0-16,-3-2-30 0,4 25-14 15,-4-8 16 1,6 22 10-16</inkml:trace>
  <inkml:trace contextRef="#ctx0" brushRef="#br0" timeOffset="118291.34">7887 6430 304 0,'0'0'112'0,"-5"0"-87"0,5 0 26 16,0 0 6 0,0 0-20-16,0 0-4 0,0 0-15 15,0-5-6-15,5 0-7 16,1-2-2-16,1-2 3 0,4-5 1 15,0-3 1-15,2-2-2 16,3 0-1-16,2 1-3 16,1-4-2-16,-1 4 1 15,1 1-1-15,-1 1 0 16,-2 2 2-16,-5 2-10 0,-1 0-4 16,-4 0-58-1,-4 1-24-15,-2-4 48 16,-2 1 25-16</inkml:trace>
  <inkml:trace contextRef="#ctx0" brushRef="#br0" timeOffset="118433.67">7855 6147 376 0,'-7'5'143'0,"7"-5"-112"0,0 2 25 0,0-2 3 15</inkml:trace>
  <inkml:trace contextRef="#ctx0" brushRef="#br0" timeOffset="118552.81">7853 6159 719 0,'10'7'33'0,"-2"0"-19"0,6 3-7 0,-1 4-1 15,3 2-3-15,2 3-2 0,3 2 0 16,3 3-1-16,3-3-25 16,-4 0-10-16,1-2-154 15,0-7-69 1,-5-5 131-16</inkml:trace>
  <inkml:trace contextRef="#ctx0" brushRef="#br0" timeOffset="118885.29">8300 5933 296 0,'-3'-2'112'0,"3"2"-87"0,-2 2 40 0,2-2 10 15,0 0-19-15,-3 0-8 16,0 3-21-16,3 1-7 15,0 3-12-15,0 3-5 0,3 4 0 0,2 2-2 16,1 8 2 0,-1 2-9-16,0 0-3 0,0 0-57 15,1-3-24-15,-1-4 46 16,0-7 22-16</inkml:trace>
  <inkml:trace contextRef="#ctx0" brushRef="#br0" timeOffset="119130.17">8390 6357 504 0,'-11'2'187'0,"11"-2"-146"0,-10 0 0 0,4 0-9 16,1-2-39-16,5 2-8 16,-2-5-109-16,2 0-47 15,2 1 87-15,3 1 42 0,3 6 34 16</inkml:trace>
  <inkml:trace contextRef="#ctx0" brushRef="#br0" timeOffset="120235.92">8655 6194 352 0,'-3'0'132'0,"0"-2"-103"0,1 2 29 16,2 0 9-16,0 0-26 16,0 0-5-16,0 0-22 15,0-2-7-15,0 2-4 16,2 0-5-16,4 0 1 0,4 0-1 15,3 0 0-15,1 0-3 16,-1-3-1-16,0 1-61 0,-2-3-25 16,-1-2 46-16,-5-5 23 15</inkml:trace>
  <inkml:trace contextRef="#ctx0" brushRef="#br0" timeOffset="120421.92">8594 6105 356 0,'0'-2'134'0,"2"-1"-104"0,1 1 23 0,-3 2 1 16,3-2-25-16,2 2-6 16,0 0-14-16,3-3-4 15,5-4-3-15,6-2-37 0,7-5-14 16,9-3 25-16,4 5 12 15</inkml:trace>
  <inkml:trace contextRef="#ctx0" brushRef="#br0" timeOffset="120804.39">9192 5987 336 0,'-6'-21'126'0,"-2"9"-98"15,-2-2 25-15,2 5 7 0,-3 0-13 0,-2-3-3 16,-3 2-9 0,0 1-2-16,-2 2-19 15,2 7 1-15,-3 5 1 0,4 4-6 0,-4 3-1 16,3 9-5 0,0 10-1-16,6 11-3 15,-1 0-1-15,8 1 1 0,3 1 0 16,6-1 0-16,2-3 0 15,5-10-3-15,5-6 2 16,6-10-1-16,5-10 0 16,3-4-3-16,-3-7-1 15,0-7 0-15,-8-5 4 0,-2-2 1 16,-8-9 1-16,-3-8 0 16,-11-4 2-16,-2-1-17 15,-6 8-4-15,-2 7 7 16,5 9 6-16</inkml:trace>
  <inkml:trace contextRef="#ctx0" brushRef="#br0" timeOffset="121284.09">9718 6100 348 0,'-10'5'129'0,"7"-5"-100"0,-2 2 33 0,2-2 8 16,0 3-22-16,3-3-5 15,-2 0-23-15,2 2-8 0,2-2-7 16,6 0-4-16,3 0 0 16,2 0-1-16,3 2 0 15,0-2 0-15,2 0-3 16,-2 0 2-16,0-4-52 16,0-6-22-16,-3-1 36 15,-2-4 19-15</inkml:trace>
  <inkml:trace contextRef="#ctx0" brushRef="#br0" timeOffset="121525.81">9623 6034 384 0,'0'-2'143'0,"0"0"-112"0,3-1 16 0,-1 1-1 15,1 0-20-15,5-1-4 16,0 1-16-16,5-3-3 16,0-2-3-16,3 0 0 0,3 0 0 15,2 0-22-15,3 0-8 0,2 2-95 16,3 5-40-16,0 7 82 16,-2 5 42-16</inkml:trace>
  <inkml:trace contextRef="#ctx0" brushRef="#br0" timeOffset="122004.18">9869 5853 372 0,'-11'0'140'0,"3"3"-109"0,0-3 27 0,3 0 3 15,0 0-18-15,0 2-4 16,2 0-15-16,0 1-4 16,3-1-12-16,0 0-3 0,3-2-1 15,5 0-2-15,2 0 1 16,6 3-2-16,3-1 2 15,2 1-4-15,0-1 0 16,6 3 1-16,-6-1 2 16,0 1-1-1,-5 0-1-15,0-1 1 0,-3 3-1 16,0 0 0-16,-2 1 0 16,-1 1 2-16,-4 0 1 0,-1 1-1 15,-2 4 1 1,-1-2 0-16,-4 11 1 0,-4 5-2 15,-2 3 1-15,0-3-7 16,-7 0-1-16,-1-2-45 16,0-2-16-16,3-5-115 15,-1-3-49 1,4-2 119-16</inkml:trace>
  <inkml:trace contextRef="#ctx0" brushRef="#br0" timeOffset="122904.79">10509 6258 340 0,'0'0'126'0,"0"-2"-98"0,3-3 12 15,0 2-2-15,2-1-12 16,3-3-1-16,2-3-8 15,6-1 0-15,3-4-10 16,2-3-2-16,3-4 1 0,2-1-1 16,-2-1 0-16,-3 3-6 15,-2 0 1-15,-6 2-5 16,0 3-1-16,-5 2-52 16,-3 0-22-16,-5 2 41 15,-2 2 19-15</inkml:trace>
  <inkml:trace contextRef="#ctx0" brushRef="#br0" timeOffset="123135.22">10472 6034 316 0,'-8'7'118'0,"6"-7"-92"0,2 3 28 0,0-3 6 15,2 2-17-15,4 3-2 0,2 2-15 16,2 2-4-16,6 3-13 15,5 2-1-15,6 0-1 0,7 3-3 16,0-1-3 0,1-2 0-16,-3 0 1 0,-6-2-54 15,0-2-22-15,-2-3 35 16,0-3 19 0</inkml:trace>
  <inkml:trace contextRef="#ctx0" brushRef="#br0" timeOffset="123560.75">10792 5867 308 0,'-10'-11'115'0,"7"6"-89"0,0-2 25 0,3 5 6 16,0-3-18-16,3-2-5 16,2 0-11-16,3 0-4 15,3 0-11 1,5 0 1-16,0 0 2 0,2 4-4 0,1 3 1 16,-1 3-3-16,1 4 0 15,-3 4 5-15,-8 3 4 16,-3 5-3-16,-5 2-1 15,-5 3-6-15,-3 2-1 16,0 0-1-16,0 0-2 0,2-3-2 16,1-2 1-16,3-2 3 15,-1-2 1-15,3-3-4 16,3-5 1-16,2-2 0 16,5-5 2-16,9-6-8 15,2-6-1-15,6-4-89 16,4-2-38-16,4-1 66 15,-1 6 34-15</inkml:trace>
  <inkml:trace contextRef="#ctx0" brushRef="#br0" timeOffset="125471.7">11393 5924 296 0,'-13'0'112'0,"2"-2"-87"0,1 2 37 0,4 0 11 16,1 0-17-16,5 0-5 16,-3 0-21-16,3 0-6 15,0 0-14-15,6 0-4 0,2 2 0 16,7 0-3-16,1 1 0 15,3-1-1-15,-3 3 1 16,2-1-4-16,-2 3-2 16,0 0 4-16,-3 3 3 15,-2-1-1-15,-3 5 0 16,-3 3 1-16,-5 2 2 16,0 4-3-16,-5 3 0 15,-1 0-1-15,-1 0 1 16,-1-3-4-16,-6 1-2 0,6-8-25 15,-2 1-95 1,5-5-18-16,10-8 71 16,5-1 37-16</inkml:trace>
  <inkml:trace contextRef="#ctx0" brushRef="#br0" timeOffset="125859.48">11708 6197 240 0,'-3'7'90'0,"6"-10"-70"0,2 3 30 15,-2-2 10-15,2 0-7 16,3-3 1-16,3-4-17 0,-1-3-8 15,3-7-16-15,1-4-2 0,-1-6 0 16,3-4-4-16,-3-2-2 16,0-3-5-16,0 3 0 15,1 0 2-15,-4 2 1 0,1 2-4 16,-1 6 1-16,-2 6 0 16,0 7 2-16,-2 10 8 15,-1 9 5-15,0 7 6 16,0 7 2-16,-2 5-6 15,0 7-2-15,2 7-7 16,3 4 0-16,3-1-54 16,2-3-20-16,3 2 34 15,0 7 18-15</inkml:trace>
  <inkml:trace contextRef="#ctx0" brushRef="#br0" timeOffset="136913.15">13838 5889 400 0,'-16'0'148'0,"11"2"-115"0,-6-2 22 0,6 0 0 15,-1 0-21 1,4 0-5-16,2 0-15 16,0 0-4-16,2-2-6 0,6 2-3 0,0-3 2 15,5 1-2-15,1 2 2 16,4 0 0-16,1 0 1 16,2 2-2-16,-3-2-2 15,1 3 1-15,-1-3-1 16,-2 2-3-16,-8-2 2 15,0 0 1-15,0 2 0 16,0 1 0-16,-3 4 0 16,1-3 0-16,-1 8 2 15,-2-2-1-15,-3 11 2 16,2 14-2-16,-2-14 2 0,0-2-24 16,0 0-11-16,3 2 17 15</inkml:trace>
  <inkml:trace contextRef="#ctx0" brushRef="#br0" timeOffset="145289.09">14473 6197 376 0,'-6'9'143'0,"4"-9"-112"0,-4 2 30 0,6-2 3 16,0 0-19-1,0 0-6-15,0-2-18 0,3-3-8 16,2 1-8-16,6-6-2 0,2-1 1 15,8-6 0-15,-7 3 0 16,-4 2-2-16,11-9-2 16,11-7-2-16,-5 2-1 15,-4 2-5-15,-4 3 0 16,-3 2-27-16,-3 3-12 16,-2 0-52-16,-3-1-22 15,-3 5 63-15,0 1 33 0</inkml:trace>
  <inkml:trace contextRef="#ctx0" brushRef="#br0" timeOffset="145541.7">14446 5959 332 0,'-10'-5'123'0,"7"3"-95"0,3 0 38 16,0 2 10-16,0 0-18 15,3-3-6-15,-1 1-19 16,1 2-9-16,2 5-13 16,3 4-1-16,3 8 1 0,5 9-4 0,2 4 1 15,3 1-5-15,3-1-2 16,8-2-3-16,-6-4-1 16,1-1-58-16,-3-1-26 15,-1-1 44 16,4-2 21-31</inkml:trace>
  <inkml:trace contextRef="#ctx0" brushRef="#br0" timeOffset="145876.76">14891 6098 316 0,'-11'9'121'0,"9"-6"-95"0,-4 1 38 0,4-4 9 0,2 3-24 16,0-1-7-16,2-2-17 15,6 0-3-15,3 0-13 16,2-2-1-16,3-1 2 0,2-1-6 15,-2-1-2-15,3 3-1 16,-6-1-1-16,0 1-27 16,-2-3-9-16,-1 1-42 15,-2-1-17-15,-2-2 50 16,-4-3 23-16</inkml:trace>
  <inkml:trace contextRef="#ctx0" brushRef="#br0" timeOffset="146100.46">14870 5969 276 0,'-14'-3'104'0,"9"1"-81"0,-3 0 51 0,5-1 19 15,1 1-11-15,2 2-3 16,0 0-29-16,0 0-11 16,0-3-23-16,5 1-8 0,6 0-3 15,5-1-3-15,7 1-2 0,6 0-2 16,1-1 1-16,1-1-32 15,-9 1-13-15,-4 1-111 16,11 4-48 0,13 12 110-16,-2 3 56 15</inkml:trace>
  <inkml:trace contextRef="#ctx0" brushRef="#br0" timeOffset="147603.93">15290 6086 236 0,'3'0'90'0,"0"0"-70"0,-1 0 32 0,-2 0 12 16,3-2-10-16,2-1-1 15,0 3-17-15,1 0-5 16,2-2-18-16,0 2-8 0,2 0-1 15,3 0-8-15,-2 0 1 16,0 0-65-16,-1 0-29 16,-2-2 49-16,3-3 24 15</inkml:trace>
  <inkml:trace contextRef="#ctx0" brushRef="#br0" timeOffset="147821.79">15285 5997 332 0,'-3'2'123'0,"3"-4"-95"0,0 2 29 0,0 0 9 0,0 0-23 16,3 0-4-16,2 0-21 15,6 0-6-15,-1-3-8 0,6 1-5 16,3 0 0-16,-1-1-61 0,4 1-25 15,-1 0 43 1,5 4 22-16</inkml:trace>
  <inkml:trace contextRef="#ctx0" brushRef="#br0" timeOffset="148257.85">15825 5945 344 0,'2'-7'129'0,"-2"0"-100"0,3-2 9 0,-3 6-1 0,0-6-3 15,0 2 1-15,0-5-1 16,0 3 1-16,-3-3-19 16,1 2 6-16,-4-1 5 15,-4-3-6-15,-3 2 0 0,-6 5-10 16,-2 4-4-1,-6 6-4-15,-4 4-3 0,-4 7 3 16,4 2 2-16,1 6-2 16,4 3-2-1,8 8-3-15,7 7 1 0,8 3-1 16,14-1-2-16,13-7 3 16,7-4 2-16,6-8-9 15,-2-6-2-15,-3-5-2 16,-6-5 2-16,-2-7 6 15,-6-3 4-15,1-6 1 16,-6-10 2-16,-2-9-2 0,-9 2 2 16,1 5-26-16,-6-15-10 15,3 6-131-15,-8-19-56 16,-13-20 112-16,-3 20 55 16</inkml:trace>
  <inkml:trace contextRef="#ctx0" brushRef="#br0" timeOffset="165553.75">12144 5693 296 0,'-10'10'110'0,"4"-8"-86"0,6 3 27 15,0-3 7-15,0 1-13 16,0-1-2-16,3 5-9 15,5 2-1-15,-3 1-19 0,6 2 3 0,0 2 1 16,2 4-8-16,-3 6-1 16,4 7-3-16,-1 4-1 15,0 12-1-15,0 9 0 16,-2 3-2-16,-1 5 1 16,-4 1-2-16,-4 8-1 15,-4-4-54-15,-4-8-24 16,1-2 37-16,0-5 18 15</inkml:trace>
  <inkml:trace contextRef="#ctx0" brushRef="#br0" timeOffset="166275.12">7813 6597 288 0,'-10'-5'107'0,"2"-2"-83"0,-3-3 32 16,3 3 12-16,-2-2-12 15,-6-5 0-15,0-5-19 16,-3-5-8-16,1-6-16 16,-1-3 2-16,1 0 3 0,4-2-8 0,1-5-1 15,5-3-7-15,6-8-4 16,10-13-37-16,10-2-14 16,17-9 25-16,23-19 14 15</inkml:trace>
  <inkml:trace contextRef="#ctx0" brushRef="#br0" timeOffset="167449.17">12605 6152 288 0,'0'9'107'0,"-3"-9"-83"16,0 5 37-16,3-5 11 0,0 0-16 16,0 0-5-16,0 0-21 15,0 0-6-15,0 0-14 16,0 0 2-16,0 0 2 0,3-2-5 16,0-3-1-16,2-2 0 15,0-2 0-15,3-5-4 16,0-5-3-1,3-2 0-15,-1-3 1 0,4-2-1 16,-1 3-1 0,0-1 1-16,0 3-1 0,3 2 0 0,-5 5 0 15,2 2-3 1,3 10 5 0,2 7 0-16,-4 4 2 15,1 7 2 1,-1 8 1-16,4 4-19 15,1 3-9-15,2-1 11 0,8 1 4 16</inkml:trace>
  <inkml:trace contextRef="#ctx0" brushRef="#br0" timeOffset="168001.05">13658 6437 296 0,'2'2'112'0,"-4"-2"-87"0,2-2 40 0,0 2 12 15,-6-5-18-15,4 0-4 16,-6-2-19-16,3-5-5 16,-6-2-18-16,0-2-1 0,-4-3-1 15,1-2-4-15,-2-7 1 16,3-3-3-16,-3-7 0 0,6-9-3 15,-3-7 1 1,7 3-2-16,4-1-1 16,7-2-17-16,11-10-6 0,10-6-51 15,-2 16-19-15,-5 11 48 16,36-27 23-16</inkml:trace>
  <inkml:trace contextRef="#ctx0" brushRef="#br0" timeOffset="168664.1">15991 5552 360 0,'-2'3'134'0,"-1"-3"-104"0,6 4 34 0,-3-1 8 15,2-1-25-15,1 0-6 16,5 5-19-16,0 1-4 15,8 10-10 1,-3-4-1-16,6 17 3 0,10 21-6 16,-11-12 0-16,-2-7 0 0,3 37 0 15,2 31-7-15,-13-30 0 16,0-17-15-16,-11 31-3 16,-8 35-178-1,-12-38-79-15,4-16 142 16</inkml:trace>
  <inkml:trace contextRef="#ctx0" brushRef="#br0" timeOffset="195104.33">7686 5204 304 0,'-5'5'112'0,"2"-5"-87"0,3 0 26 16,0 0 6-16,0-2-18 0,0-3-5 15,6 0-8 1,-1-2-3-16,3-2-12 16,2-3-2-16,4 0-2 0,4-2-3 0,1 0-3 15,2-2 0-15,0-3 1 16,0 0-3-16,-2-2 0 15,-4 2-15-15,-1 0-4 16,-4 3-78-16,-2 2-35 16,-2 4 68-16</inkml:trace>
  <inkml:trace contextRef="#ctx0" brushRef="#br0" timeOffset="195340">7670 4974 308 0,'-16'4'115'0,"14"-6"-89"0,-1 0 38 0,3 2 14 0,0-3-19 15,0 1-6-15,3 0-23 16,2 2-8-16,3 4-13 16,5 6 0-16,3 6 2 0,5 5-2 15,3 3 0-15,5-1-5 16,-5 3-3-16,2 0-3 15,-4-5 1-15,-1-2-48 16,0-5-19-16,3-2 32 16,0-3 18-16</inkml:trace>
  <inkml:trace contextRef="#ctx0" brushRef="#br0" timeOffset="195652.54">8260 4790 368 0,'0'-4'140'0,"-2"-1"-109"0,2 5 24 0,0 0 4 0,0 0-22 15,0 2-6 1,0 3-10-16,2 2-3 0,-2 2-10 16,3 3-3-16,-3 0 1 15,3 0-5-15,-3 2-1 0,2 2-55 16,1 3-23 0,2 2 39-16,3-4 19 0</inkml:trace>
  <inkml:trace contextRef="#ctx0" brushRef="#br0" timeOffset="195857.35">8287 5185 456 0,'-8'5'170'0,"5"-5"-132"0,-2 0 13 0,5 0-3 15,-3 0-30-15,3 0-7 16,-2-5-50-16,2 1-21 16,2-3 30-16,4-3 12 0,4 1 13 15</inkml:trace>
  <inkml:trace contextRef="#ctx0" brushRef="#br0" timeOffset="196154.13">8504 5124 376 0,'-3'3'143'0,"3"-3"-112"0,3 0 12 16,-3 0-2-16,8 0-21 16,2-3-6-16,6 1-11 15,0 0-2-15,0-1-1 16,0-1-5-16,0-1 1 0,-3 0-91 16,-3-2-40-16,1-5 65 15,0 1 36-15</inkml:trace>
  <inkml:trace contextRef="#ctx0" brushRef="#br0" timeOffset="196349.51">8461 5014 400 0,'-2'0'148'0,"4"-3"-115"0,4 1 15 0,-4 0-2 0,6-1-26 16,5-1-8-16,6-3-13 15,5 0-2 1,0-1 1-16,2-1-65 0,3 2-29 0,6 2 48 16,-1 5 24-16</inkml:trace>
  <inkml:trace contextRef="#ctx0" brushRef="#br0" timeOffset="196766.9">9141 4993 356 0,'-5'-7'134'0,"0"2"-104"0,-1-5 36 0,1 3 10 16,-3-2-30-16,0-3-10 15,-2-2-16-15,-1-2-5 16,-2 1-9-16,2 1-4 0,-2 0-1 15,0 3 3-15,-3 3 2 16,3 4-2-16,-8 4-1 16,2 4-1-16,-2 11-2 15,2 8-2-15,1 12 1 16,5 5 1-16,2 0 0 16,11 0-3-1,5 0 0-15,9-4 2 0,1-6 2 16,7-6-2-16,-1-8-2 15,0-6-7-15,-3-6-2 16,1-6 2-16,-3-3 4 0,-3-4 3 16,-2-5 4-16,-3-8 2 15,-3-8 3-15,-5-10-5 16,-3-5-3-16,-5 1-2 16,3 4 3-16</inkml:trace>
  <inkml:trace contextRef="#ctx0" brushRef="#br0" timeOffset="197637.01">9700 5077 240 0,'-3'10'90'0,"3"-10"-70"0,-5 0 39 0,5 0 12 16,0 0-17-16,0-5-4 0,0-2-16 16,2-3-6-16,4-1-16 15,-1-6 1-15,0-2 3 16,3-2-2-16,0-2 2 0,0-1-5 16,0 5 1-16,0 3-1 15,-3 2 1-15,3 4-4 16,0 3-3-16,3 7 0 15,2 5 1-15,3 9-1 16,2 10 0-16,6 9-3 16,0 2 1-16,5 0-136 15,5 8-62-15,3 4 98 16,-7-10 48-16</inkml:trace>
  <inkml:trace contextRef="#ctx0" brushRef="#br0" timeOffset="-213929.39">10782 5155 244 0,'2'0'93'0,"-2"-3"-72"0,0-1 18 16,0-1 3-16,0 0-9 0,3 1-2 15,2-3-9-15,1-3-3 16,2-2-11-16,2-2-7 0,6-2-2 15,0-3 7-15,5-2 6 16,0 0-8-16,0 0-2 16,1-1-4-16,-1 4 0 15,0-1 2-15,-3 2 0 0,-4 3-5 16,-4 2 1-16,1 3 4 16,-3 0 4-16,-3 2-34 15,0 0-15-15,-5 2-92 16,-2 0-38-1,-6 3 90-15</inkml:trace>
  <inkml:trace contextRef="#ctx0" brushRef="#br0" timeOffset="-213673.53">10761 4849 340 0,'-8'-5'126'0,"0"3"-98"0,5-3 19 16,0 3 3-16,3 0-15 0,0-1 0 15,3 1-11-15,2 2-3 16,1 2-12-16,4 3 1 0,1 4 3 16,5 6-3-16,5 6 0 15,3 5-4-15,7 4 1 16,6 5-24-16,3-2-8 15,3 0 12 1,-1 10 8 0</inkml:trace>
  <inkml:trace contextRef="#ctx0" brushRef="#br0" timeOffset="-211873.6">11454 4861 284 0,'-16'-2'107'0,"13"2"-83"0,-2 0 32 0,5 0 10 16,0 0-9-16,-3-3 1 15,1 1-17-15,4-1-5 16,-2 3-21-16,3-2-2 0,-3 2-2 15,5 0-4-15,-2 2 1 16,2 3-3-16,-2 0 0 0,5 2-6 16,-3 2 1-16,6 1 0 15,-3-1 0-15,2 1 0 16,1-3 2-16,2 0-1 16,-2-3 2-1,-1 1-2 1,-2 2-1-16,-3 0 1 0,-2 5 1 15,-3 4 1-15,-3 6 1 0,-2 1-2 16,-3 1 1-16,0-3-26 16,0-2-10-16,3-3-67 15,2-2-30-15,3 0 65 16,3-2 34-16</inkml:trace>
  <inkml:trace contextRef="#ctx0" brushRef="#br0" timeOffset="-211178.21">11933 5127 332 0,'0'2'126'0,"0"-4"-98"0,0 2 23 0,0 0 3 15,0 0-14-15,0 0-3 16,0-3-13-16,2 1-4 16,1-3-12-16,2-2-1 0,3-5 3 15,3-2-8-15,2-7-1 16,3-5-1-16,0-2 0 16,2-3-3-16,-2 3 2 15,3 0 5-15,-6 2 2 16,3 0-2-16,-6 0-1 15,4 3 1-15,-6 2 0 16,2 2 0-16,-5 5 0 16,3 4 0-16,-5 6 2 0,2 6 1 15,-2 5 3-15,2 7-3 16,-2 5-2-16,2 5-2 16,0 8 0-16,3 11-2 15,0 4 2-15,0 5-57 16,3 2-23-16,7 7 36 15,4-2 20-15</inkml:trace>
  <inkml:trace contextRef="#ctx0" brushRef="#br0" timeOffset="-203733.31">10618 5301 224 0,'5'0'85'16,"-5"0"-66"-16,3 0 41 0,-3 0 15 0,0 0-3 15,0 0 0-15,0 0-14 16,0-3-6-16,0 3-29 16,-3-2 2-16,-5-3 2 0,-3-2-6 15,-2-2 0-15,0-5-10 16,-3-3-2-16,-2-4-3 0,-1-7-1 15,1-5-1-15,-1-9 0 16,6-8-2-16,5-2-2 16,5-2-8-16,11-4-3 15,13-13-60-15,16-14-26 16,19-4 50-16,7 0 23 16</inkml:trace>
  <inkml:trace contextRef="#ctx0" brushRef="#br0" timeOffset="-202926.17">12774 4861 288 0,'-3'-5'110'0,"1"3"-86"0,2-3 40 0,0 5 13 16,0 0-18-16,0 0-4 16</inkml:trace>
  <inkml:trace contextRef="#ctx0" brushRef="#br0" timeOffset="-202744.93">12771 4849 720 0,'8'5'22'16,"0"4"-7"-16,8 8-10 0,-3 4-2 0,6 5-1 16,-3 2-2-16,0-5 1 15,-3-1 1-15,0-6 1 16,-2-2 1-1,-1-2 2-15,1-5 3 0,-1-5 0 16,1-6 0-16,0-13-5 16,5-13-1-16,5-15-85 15,8-19-37-15,5-20 60 16,6-20 29-16</inkml:trace>
  <inkml:trace contextRef="#ctx0" brushRef="#br0" timeOffset="-200677.68">13613 4997 244 0,'-3'12'93'0,"3"-10"-72"0,0 1 36 0,0-3 12 0,0 0-4 16,0 0-1-16,0 0-17 16,3 0-6-16,-3 0-23 15,0-3 2-15,0 1 3 0,2-3-8 16,1 1-1-16,2-6-8 15,1-4-2-15,4-2-4 16,3-3-1-16,1 0 1 16,2-2 0-16,2 0-3 0,3 0 0 15,0-1-1 1,-2 1 0-16,0 2 0 0,-6 1 0 16,0 1-2-16,-2 3-1 15,-4 2-23-15,-1 0-8 16,-4 1-62-16,-2 1-25 15,-2 1 65-15,-6-1 31 16</inkml:trace>
  <inkml:trace contextRef="#ctx0" brushRef="#br0" timeOffset="-200404.53">13555 4764 412 0,'5'-2'154'0,"-2"0"-120"15,-1-1 21-15,1 3 3 0,-3 0-19 16,5 3-5-16,0-1-11 16,1 5-4-16,2 3-11 15,2 4-3-15,3 2 1 0,1 3-3 16,-4-3 0-16,1-1-6 15,10 13 0-15,-2-7-96 16,10 9-41-16,10 6 71 16,1-8 34-16</inkml:trace>
  <inkml:trace contextRef="#ctx0" brushRef="#br0" timeOffset="-199757.36">14330 4762 248 0,'2'-2'93'0,"-2"-3"-72"0,3 3 33 15,-3 2 13-15,0-3-13 16,0 1-2-16,0 2-12 0,0 0-5 16,0 0-19-16,3 2 3 0,-3 1 2 15,0 4 2-15,-3 0 3 16,0 2-8-16,-4 3 0 15,-1 0-9-15,-3 2-1 16,3-2-4-16,-5-1-1 16,0 1 1-16,2 0 0 15,0-3-2-15,4 1 1 16,1-1-2 0,4-2 2-16,2 3-2 0,0-1-1 15,2 0 1-15,4 1 1 16,1 2-3-16,-1-1 0 15,4 3 1-15,1 3 2 16,0-1-3-16,-1 1-2 16,6-3-60-16,-5-7-25 0,-1-2 44 15,11-3 22-15</inkml:trace>
  <inkml:trace contextRef="#ctx0" brushRef="#br0" timeOffset="-199464.73">14624 4870 420 0,'-6'3'156'0,"1"-3"-121"0,5 2 10 0,3-2-3 16,-3 0-24-16,5 0-7 15,3 2-7-15,2-2-4 16,4 0 1-16,1 0-30 0,-1 0-13 16,-4 0 22-16,11-2 9 15</inkml:trace>
  <inkml:trace contextRef="#ctx0" brushRef="#br0" timeOffset="-199008.76">15026 4948 300 0,'-14'12'112'0,"9"-10"-87"0,0 0 31 15,5-2 6-15,0 0-17 16,0 0 8-16,3-2-18 16,2 0-19-16,3-3-1 0,-3-4-1 15,3-3-5 1,0-2-1-16,0-3-2 0,0-4-1 15,2-2-6 1,-4 4 1-16,-1 2-2 16,0-6 0-16,1 4 0 0,-1-5-2 15,0 6 3 1,0-1 2-16,-2 2 0 0,0 6 2 16,-1 1 2-16,1 5 2 15,0 3 3-15,-3 11 4 16,0-1 1-16,2 10 0 15,-2-1-5-15,3 11-2 16,0-4-6-16,5 16-4 16,7 16-43-16,4-7-20 0,2-6 33 15,0-13 16-15</inkml:trace>
  <inkml:trace contextRef="#ctx0" brushRef="#br0" timeOffset="-198591.11">15404 4574 392 0,'-13'-7'145'0,"5"2"-112"0,0-2 19 0,8 7 2 16,-3-5-21-16,3 3-4 15,0 2-13-15,6 2-5 16,-1 3-6-16,5 5 5 0,-2 6 5 15,3 8 2-15,-3-6-1 16,-3-1-2-16,3 11 1 16,0-4-8-16,0 11-2 0,0-5-1 15,-3 22 0 1,-2-10-16-16,-3 13-4 16,0-11-65-16,-11 13-29 0,-13 25 57 15,-18-11 28 1</inkml:trace>
  <inkml:trace contextRef="#ctx0" brushRef="#br0" timeOffset="-167296.78">10536 2805 288 0,'0'0'110'0,"0"0"-86"0,0-2 29 16,0-3 6-16,2 1-22 15,1-3-6-15,2-3-8 16,3-2-3-16,5-6-10 16,3 3-2-16,3-6 2 0,2 2-6 15,0 1 0-15,0-6-2 16,1 3 1-16,-4 0-4 16,-2 2 0-16,-3 0 1 0,0 0 2 15,-2 3-10-15,-3-1-2 16,0 8-44-16,-3-5-19 15,-2 7 38 1,-3 2 17-16</inkml:trace>
  <inkml:trace contextRef="#ctx0" brushRef="#br0" timeOffset="-167046.73">10515 2483 256 0,'-16'7'96'0,"10"-4"-75"0,1-1 36 16,5-2 13-16,0 2-16 16,0 1-6-16,0-1-11 15,3 5-3 1,-1 0-19-16,4 0 2 0,2 5 1 0,2 2 3 16,3 2 2-16,6 6-8 15,2-1-2-15,8 5-7 16,0 2-4-16,0 2-43 15,3 1-18-15,-8-10 30 16,13 0 14-16</inkml:trace>
  <inkml:trace contextRef="#ctx0" brushRef="#br0" timeOffset="-165905.17">11136 2424 412 0,'-8'-4'154'0,"8"1"-120"0,-2 3 19 0,2 0 0 16,0 0-19-1,0 0-5-15,0 0-14 0,2 0-5 16,1 3-6-16,2 1-1 0,1 3 1 15,4 0-5-15,1 5 1 16,5-5 2-16,0 3 1 16,2 1-4-16,1-1 1 0,-1 2 0 15,-5-3 2-15,1 3-3 16,-9 2 0-16,-3 2 3 16,-7 3 1-1,-3 2-4-15,-5 0 1 0,-3 3-7 16,0-3 0-16,3-2-32 15,2-5-12 1,4-2-53-16,1-5-22 0,6-2 65 16,8-3 31-16</inkml:trace>
  <inkml:trace contextRef="#ctx0" brushRef="#br0" timeOffset="-165471.21">11560 2674 332 0,'-6'0'123'0,"6"0"-95"0,0-5 25 0,0 5 4 16,0-2-18-16,3-8-5 0,2 1-13 16,3-5-3-16,3-5-11 15,2-5-4-15,3-6 0 16,0-6-2-16,0-1-1 0,2 2 1 16,-2 2 1-16,0 4-3 15,-3 6 0-15,0 6 1 16,-5-1 0-16,3 11 2 15,-3-3 1-15,2 10 7 16,-4 10 4-16,-1 1 4 16,-2 15 1-16,2 12-4 15,-2 2 1-15,7 2-9 16,-2-7-2-16,3 3-80 0,-1 2-34 16,9 5 58-1,2-8 32-15</inkml:trace>
  <inkml:trace contextRef="#ctx0" brushRef="#br0" timeOffset="-164416.5">12557 2398 296 0,'-5'-2'110'0,"2"-3"-86"0,1 5 35 0,2 0 12 16,0 0-13-16,0 0-4 15,0 0-17-15,0 0-8 16,0 0-17-16,0 0 1 16,0 3 1-16,2-1-1 0,-2 3 0 15,3 4-3 1,2 5 1-16,0 5-4 0,1 5-2 15,2 2-2-15,0-1-3 16,2 1 3-16,1-2 0 16,-1-3-1-16,1-2-2 15,-1-7 3-15,1-3 0 0,-3-2 5 16,3-2 5-16,-1-5-3 16,1-7 0-16,-1-7-4 15,1-8-1-15,2-11-6 16,3-7-1-16,3 0-41 15,-1 5-17-15,6 9 31 16,2 5 16-16</inkml:trace>
  <inkml:trace contextRef="#ctx0" brushRef="#br0" timeOffset="-163856.5">13578 2612 292 0,'-5'3'110'0,"2"-3"-86"0,3 2 40 16,0-2 11-16,0 0-17 16,3-2-4-16,0-3-20 15,5 3-7-15,-3-8-15 16,6 1-3-16,-3-5 1 0,5-5-4 15,-5 5 2-15,0-3-3 0,7-8 0 16,9-13-3 0,-3 5-2-16,-2 5-6 15,-3 4-4-15,-6 5-65 0,-4 5-30 16,-6 5 51 0,-3 7 28-16</inkml:trace>
  <inkml:trace contextRef="#ctx0" brushRef="#br0" timeOffset="-163741.24">13552 2333 296 0,'-19'0'112'0,"12"0"-87"0,1 0 44 0,6 0 13 0,-2 0-19 16,2 0-4-16</inkml:trace>
  <inkml:trace contextRef="#ctx0" brushRef="#br0" timeOffset="-163622.56">13523 2337 759 0,'10'10'32'0,"1"1"-6"0,2 8-12 15,3 7-4-15,0 5-3 16,-3-8-2-16,-2-4-3 16,7 7-2-16,-2-5-83 15,8 5-39-15,-5-5 70 16,7 10 35-16</inkml:trace>
  <inkml:trace contextRef="#ctx0" brushRef="#br0" timeOffset="-162257.46">14356 2326 236 0,'0'-7'88'0,"0"7"-69"0,0-3 39 15,0 3 15-15,0 0-14 16,0 0-2-16,0 0-15 16,0 3-4-16,-2-1-21 15,2 3 1-15,-6 2 0 0,4-5 3 16,-6 3 2-16,5 2-8 15,-7 4-4-15,2-3-6 16,-6 3-2-16,4 3-1 0,-3-2 1 16,2 2-4-16,0-2 0 15,3 0 1 1,1 0 2-16,4-1-1 0,-2 1-1 16,5 0 1-16,0 0 1 15,5-1-1-15,0 1-1 16,6 0 1-1,-3 2-1-15,5 0-3 0,-2 0 2 16,2 3-6-16,-3-1 0 16,4 1-72-16,1-3-32 15,4 0 57-15,2-2 29 16</inkml:trace>
  <inkml:trace contextRef="#ctx0" brushRef="#br0" timeOffset="-162013.04">14695 2561 416 0,'-3'2'154'0,"1"-2"-120"0,-1 2 12 15,3-2-2-15</inkml:trace>
  <inkml:trace contextRef="#ctx0" brushRef="#br0" timeOffset="-161935.84">14692 2565 723 0,'8'-2'18'16,"-2"-3"-10"-16,-1 3-8 0,8-3-1 15,0 3-59-15,8-3-26 16,14 10 43-16,-3-5 21 15</inkml:trace>
  <inkml:trace contextRef="#ctx0" brushRef="#br0" timeOffset="-161492.53">15071 2568 368 0,'0'2'140'0,"-3"-2"-109"0,6 0 11 16,-3 0-3-16,0-2-11 16,2-3 0-16,4-4-11 15,-1-3-5-15,3-7-7 16,2-2-2-16,4-7 1 0,2 0-2 15,-1-1-2-15,4-1 3 16,-3 1 0-16,0-3-1 16,0 1 1-16,-3 3-4 0,-3 2 0 15,1 5 5 1,-6 2 5-16,3 5-1 16,-3 4 1-16,1 3-5 0,-4 5-1 15,4 2 1-15,-1 0 2 16,0 7 1-1,1 5 3-15,-1 9-3 16,0 0 1-16,0 10-5 0,-2 9 0 16,5 11-3-16,0 4-1 15,5-1-103-15,3 4-46 16,5 6 75-16,6-5 37 16</inkml:trace>
  <inkml:trace contextRef="#ctx0" brushRef="#br0" timeOffset="-160411.33">10049 2156 256 0,'-5'7'96'0,"2"-2"-75"0,0-3 36 16,3 3 13-16,-2-5-10 15,-1 5 0-15,3 2-19 16,0 2-5-16,-3 3-21 16,6 7 2-16,-3 0 1 0,3 9-4 15,-3 12 2-15,2 14-7 16,-2 5-1-16,6 4-4 16,-4 3-1-16,4 5-3 15,-1-6-1-15,3-8 1 0,-3-8 2 16,0-9-3-16,-2-7-2 15,0-7-47-15,-1-7-21 16,1-12 33-16,2-14 20 16</inkml:trace>
  <inkml:trace contextRef="#ctx0" brushRef="#br0" timeOffset="-159099.61">10022 2135 324 0,'6'-23'121'0,"-1"13"-95"0,-2-13 25 0,-1 13 4 0,1 1-14 16,0-1-3-16,-1 3-11 16,4 3-3-16,-1 4-13 15,3 0 4-15,2 4 3 0,4-4-6 16,7 3-2-16,8 1-1 15,5-4-1 1,9 3-4-16,-1-1-3 0,-2-2 0 16,-3-2-1-16,5-1 0 15,3-4 2 1,11 3-3-16,-1-1 0 0,1 3 1 16,-6-1 0-16,3 1 0 15,8 0 0-15,13-1 0 16,0 1 0-16,-3-1 0 15,14-4 2-15,15 0-3 0,-7 0 0 16,10 3-1-16,11 4 0 16,-5 0 4-16,2-7 1 15,16 7-1-15,-14-5-2 16,12 2 1-16,2-4-1 16,-11 0 0-16,6 3 2 15,2-3-1-15,-18 0-1 16,-5 7-2-16,2 0 1 15,-3 2-1-15,-18 3 0 16,8 2 2-16,-5-7 0 16,2 2 0-16,-2-2 0 15,-6-2 0-15,-10-5 0 0,8-7-3 16,5 2 2-16,3 0 3 16,-17 0 1-1,-4 5-1-15,-3 0-2 0,5 5 1 16,-3-5-1-16,3 4-3 15,-13 1 2-15,-2 2 1 16,-6-2 2-16,2-3-3 16,1 0 0-16,2 3 1 15,-2 2 0-15,-1-5 0 16,-7 3 0-16,-3 2 0 0,-8 0 2 16,3 0-3-16,0-7 0 15,2 2 1-15,1 0 0 16,4 3 0-16,-4-5 0 15,-1 0 2-15,-8 2 1 16,4 3-4-16,-9 0 1 16,3 2 0-1,-1 2 2 1,-1 0-3-16,-4 3 0 16,1-5 1-1,-4 0 2-15,1 0-3 0,0 2 0 16,0 3 1-16,0-5 2 15,2 0-1-15,1 0-1 16,0 0-2-16,-1 0 1 16,3 0 1-16,-2 2 0 15,5 3 0-15,-6-5 2 0,3 0-3 16,-2 2 0 0,-3 1 3-16,0-1-3 15,-6 0 0-15,1 1 1 16,-1-1 0-16,3 3-3 15,1-5 2-15,2 7 1 16,-1-7 2-16,1 2-3 16,0-2 0-16,0 5 1 15,-3-5 0-15,1 5 0 16,-4 2 2-16,3 0-1 16,-2 2-1-16,0 3 1 15,-1 0 1-15,6-5-1 16,-5 2-1-16,2 1 1 15,-3-3-1-15,1 2-3 16,0 0 2 0,-9 6 3-16,1 10-3 0,-6 8 0 15,1 12 1-15,-4 2 0 16,4 5 0-16,-1 0 2 16,6 9-3-16,-3 7 0 15,5-5 1-15,-5-4 0 16,3 0 0-16,-6-5 2 15,3 17 1-15,-5 2 1 0,5-1-2 16,-6-1-2 0,6-5 3-16,0 0 0 0,6-10-4 15,-4-9 1 1,1-12-46-16,0-9-22 16,-9-23 35-1</inkml:trace>
  <inkml:trace contextRef="#ctx0" brushRef="#br0" timeOffset="-157465.25">10099 3287 312 0,'-3'3'118'0,"3"-3"-92"0,3-3 19 16,-3 1 5-16,3 0-17 15,2-1-4-15,3 1-10 0,3 0-4 16,4-1-9-16,7 1-2 0,4 2 2 16,3 0-1-16,6 0 2 15,-1 0-2-15,0 2 0 16,1 3-3-16,4 0-2 15,6-1 1-15,8 1 1 16,3 0-1-16,-3-5-1 16,-3 2 1-16,0-2-1 0,6 0 4 15,5-2 2 1,5 2 0-16,-5-5 1 0,-3 3-4 16,3 2 0-1,5 2 1-15,0 3 0 16,3-3-2-16,-11 3-2 15,-2 0 1-15,2-3-1 0,8 0 0 16,0-2 2-16,0 0-1 16,-7-2-1-16,-4 2 1 15,1 0-1-15,5 0 0 16,-3 0 0-16,0 2 0 16,-8 1 0-16,-5 1 0 15,-5-1 0 1,0-3 2-16,2 0 3 15,3 0-7-15,3-3 0 0,-1 1 2 0,-2 0 2 16,-3-1-3-16,-4 1 1 16,-4 2-2-16,-2 0 0 15,2 0 2-15,3-2 0 16,5 2-3-16,1-3 2 16,-1 3 1-16,-2-2 2 15,-3 2-1-15,-5 0 2 16,-3 2-4-16,0 1 0 15,3-1 1-15,-1 3 0 16,6-1 0-16,0-1 0 16,6-1 0-16,-6 0 2 15,0-2-3-15,-5 0 0 16,-1 0 1-16,-2-2 0 0,1 0 0 16,1 2 0-16,4 0 0 15,-1 0 0-15,3 0-3 16,-3 0 2-1,4 0 3-15,-7-3 1 0,-2 3-1 16,-2-2-2 0,-1 0 1-16,1-3-1 0,-1 0 0 15,3 1 0-15,0-1 0 16,3 5 0-16,0-5-3 16,0 3 2-16,-1 2 1 15,-1 0 2-15,-1 0-1 16,-3 0-1-16,-2 0-2 15,0 0 1-15,5 0 1 16,0 0 2-16,0 0-3 16,3-3 0-16,2 3 1 0,-2 0 0 15,2 0 0-15,-2 3 2 16,0-1-3-16,-6-2 0 16,1 0 1-16,-1 0 2 15,3-2-3-15,6-3 0 16,4 0 1-16,4-2 2 15,2 0-3-15,-6 5 0 16,1-5 5-16,-8 7 2 16,0 0-2-16,-3 2-3 15,0 3 0-15,3-3-1 16,2 1 0-16,3-1 2 16,8-2-1-16,-5-2 2 0,2-1-2 15,-8 1-1 1,-2-3 1-16,-3 1-1 15,0 1-3-15,-2 1 2 0,2-1 1 16,0 1 2 0,3 0-1-16,-1-3-1 0,7-2 1 15,-4-2-1-15,0-1 2 16,-5 1 1-16,1 6-39 16,-1 8-15-16,2 2 25 15,-12 14 13-15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03:23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13663 6004 252 0,'-3'-2'96'0,"1"-1"-75"0,2-2 23 15,0 5 5-15,0 0-4 16,0 0 0-16,0 0-9 16,0 0-3-16,0 0-18 15,0 0 6-15,-3 0 6 0,3 3-6 16,0-1 0-16,0 1-14 16,0 1-5-16,3 3 3 0,-3 3 1 15,2 4 0-15,-2 2-1 16,3 3-6-16,-3 2 1 15,3 0 0-15,-3 1 0 16,2 1 0-16,-2 1 0 16,3-1 0-16,-3 1 2 15,0 2-1-15,0 6-1 16,0 6 1-16,0 2-1 16,0 0 0-16,0-2 0 0,0-1 0 15,-3-1 0-15,3-4 0 16,-2 1 0-16,-1 0 0 15,0 0 0-15,3 3 0 16,0-4 2-16,0 1-1 16,0-2-1-16,0-3 1 15,0 0 1-15,0-2-3 16,0 0 0 0,0-2-1-16,0 2 0 0,0-1 2 15,0 6 0-15,0 2 0 16,0 0 0-16,0 0 0 15,0 0 2-15,0-3-1 16,0-2 2-16,3-2-4 16,-3 0 0-16,0 0 1 0,0 2 0 15,0 1 0-15,0 3 0 16,0 6 0-16,0 0 2 16,0-1-3-16,0-1 0 15,3-6 1 1,-3-2 0-16,2-2 0 0,-2-2 0 15,3-1 0-15,-3 1 0 16,3-1 0-16,-3 6 0 16,2 1 0-16,-2 5 2 15,0 1 1-15,0-1 1 16,3-2-5-16,-3-5 1 16,3-2 0-16,-3-2 0 15,2-1 0-15,-2 1 2 16,3-3-1-16,-3 2-1 15,0 1 1-15,0 4-1 0,0 5 2 16,0 2 1-16,3 0-1 16,-3-2-2-16,0-2-2 15,0-3 1-15,2-2 1 16,-2 0 0-16,3-3 0 16,-3 1 2-16,2 0-1 15,-2 1 2-15,0 6-2 16,0 0-1-16,0 1-2 15,0-1 1-15,0 0 1 16,0-6 2-16,0 6-3 16,0-5 0-16,0 0 1 15,0-3 0-15,0-2 0 0,0-2 2 16,0 2-3 0,0 1 0-16,0-1 1 15,-2 2 2-15,2 3-3 0,-3 0 0 16,3 0 1-16,-2 0 2 15,2-3-1-15,0-2-1 16,0-2-2-16,-3 2 1 16,3-2 1-16,0 0 2 15,0 0-1-15,0 0-1 16,0 2 1-16,0 0-1 16,0 3-3-16,0 4 2 15,0 2 1-15,0 1 2 16,0 0-1-16,0-3-1 0,0-2 1 15,0-3-1-15,3-4 0 16,-3 0 0-16,0 0 0 16,0-1 2-16,0 1-3 15,0 2 0-15,0 3 1 16,0 4 0 0,2 3 0-16,-2-1 0 0,3 1 0 15,-3-3 2-15,2-2-3 16,1-3 0-16,0-1 1 15,-3-1 0-15,0-2 0 16,0 2 0-16,0-5-3 16,0 1 2-16,0-1 1 0,-3 1 2 15,3-1-1-15,-3 1 2 16,3 1-4-16,-2 4-2 16,2 1 2-1,0 3 2-15,0 0 0 16,0 0 2-16,0-3-4 0,0-2-2 15,2-2 2 1,-2 0 2-16,0-3 0 0,0 1-1 16,0-3 1-16,0 0 1 15,0 0-1-15,-2 3-1 16,2-1 1-16,-3 5-1 16,3 8 0-16,0 1 2 15,0 1-3-15,0-3 0 16,0-2 1-16,0-3 2 15,0-2-1-15,0-2-1 0,0-5 1 16,-2 3-1-16,2-3 2 16,-3 2 1-16,3-1-1 15,-3 1 1 1,3-2-2-16,0 3 2 0,0 1-2 16,0 4 2-16,0-1-2 15,0 0-1-15,0 0 1 16,0 0 1-16,3 0-1 15,-3-2-1-15,3-2 1 16,-1-1-1-16,1-2-3 16,-3 0 0-16,0 0 4 15,0 1 1-15,0-4 0 16,0 3-2-16,2-2 1 16,-2 2 1-16,3-2-3 15,0 5 0-15,-1-3 1 16,-2 0 0-16,0-2 0 0,0-3 0 15,3-4 0-15,0-3 0 16,-1-4-29-16,4-10-10 16,2-14 19-16,-3-14 10 15</inkml:trace>
  <inkml:trace contextRef="#ctx0" brushRef="#br0" timeOffset="18155.37">16076 6361 276 0,'-13'3'104'0,"5"-3"-81"0,0 2 25 0,3-2 6 16,-3 0-6-16,-3 0 1 16,1 2-7-16,2 1-4 15,0-1-21-15,5 0-1 0,0-2-2 16,1 0 1-16,2-2 1 16,0 2-6-16,5-2-2 15,11-1-4-15,-3 1-1 16,6 2-3-1,2 0-1-15,-3 2 3 16,1 1-3-16,-6-3-2 16,-2 0-27-16,13 0-12 15,-3 0-100-15,13 2-43 0,16 8 96 16,9-3 45 0</inkml:trace>
  <inkml:trace contextRef="#ctx0" brushRef="#br0" timeOffset="19068.05">14028 8212 252 0,'-2'0'93'0,"-4"-2"-72"0,4 0 38 0,2 2 14 15,-3-5-20-15,0 0-6 0,3 3-18 16,-2-3-9-16,2 3-11 15,2-1-4-15,4 1-1 0,-1 0-2 16,6 2 1-16,2-3-4 16,5 3 0-16,6-2 1 15,8 0 2-15,7-1-1 16,4 1 2-16,-3 0-7 16,2 2-1-16,8 0-150 15,3 4-68 1,3 6 115-16</inkml:trace>
  <inkml:trace contextRef="#ctx0" brushRef="#br0" timeOffset="19669.78">14052 8845 308 0,'-3'-2'115'0,"1"-3"-89"0,2 2 21 0,0 3 5 16,0 0-19-16,0-2-6 15,0 0-16-15,2-3-5 16,6 3-4-16,6-1-2 0,7 1 1 16,8 0-1-16,10 2 0 15,4 0 0-15,-1 2 0 16,6 3-49-16,10 4-19 16,8 8 34-16,8 6 19 15</inkml:trace>
  <inkml:trace contextRef="#ctx0" brushRef="#br0" timeOffset="20228.4">14057 9941 264 0,'3'-5'101'0,"-3"0"-78"0,3 3 9 15,-3-3 0-15,2 3-14 16,6 0-2-16,3-1-9 16,5 1-3-16,5 0-2 15,5-3-2-15,6 5 1 0,0 0-1 16,0 0 2-16,-1 2-45 15,-2 3-18-15,3 7 28 16,0 2 16-16</inkml:trace>
  <inkml:trace contextRef="#ctx0" brushRef="#br0" timeOffset="20698.36">14026 10588 296 0,'0'0'112'0,"-3"-3"-87"0,6 3 0 0,-3 0-5 0,2 0-10 16,4 0 0-16,1 3-4 15,4-1 1-15,5-2-4 16,8 0 0-16,5 0 1 0,5 0-2 16,6 0 1-16,-3 0-55 0,-3 2-24 15,3 5 38-15,0 10 18 16</inkml:trace>
  <inkml:trace contextRef="#ctx0" brushRef="#br0" timeOffset="21025.44">14031 11044 320 0,'0'-7'121'0,"3"4"-95"0,-1-4 14 15,1 3-1-15,5 1-28 16,2 1-7-16,9 0-13 16,13-1-5-16,15 1 8 15,11-3 0-15,-2-18 4 0</inkml:trace>
  <inkml:trace contextRef="#ctx0" brushRef="#br0" timeOffset="29461.54">14031 3784 252 0,'-3'0'93'0,"1"-3"-72"0,2 3 29 16,0 0 10-16,0 0-16 16,-3 0-5-16,3 3-11 15,0 4-6-15,0 2-12 16,0 8-4-16,0 4 0 0,0 2-3 16,0 1-2-16,3-1-3 15,-3-1-1-15,0-6-49 16,2-7-22-16,1-6 37 15,2-8 18-15</inkml:trace>
  <inkml:trace contextRef="#ctx0" brushRef="#br0" timeOffset="29614.66">14002 3614 264 0,'-6'3'101'0,"4"-6"-78"0,2 3-29 0,0-2-18 16,2-3 8-16,6-2 8 16</inkml:trace>
  <inkml:trace contextRef="#ctx0" brushRef="#br0" timeOffset="29927.29">14269 3871 280 0,'-11'-3'104'0,"11"1"-81"0,3 2 14 15,-3 0-1-15,3 0-17 0,2 0-3 16,3 0-8-16,3 2-3 16,-1 1-2-1,3-1-3-15,1-2 1 0,-1 0-4 16,-3-2 2-16,1-3-65 0,0-2-28 16,-1-2 47-16,-2-1 23 15</inkml:trace>
  <inkml:trace contextRef="#ctx0" brushRef="#br0" timeOffset="30119.3">14224 3793 268 0,'0'-2'101'0,"3"-1"-78"0,-1 3 22 0,1-2 6 0,2 0-16 16,6-3-5-1,5 0-20-15,2-2-6 0,3 3-3 16,3-6-39-16,5 3-16 0,3 5 27 16,2 6 13-16</inkml:trace>
  <inkml:trace contextRef="#ctx0" brushRef="#br0" timeOffset="30496.33">14777 3741 240 0,'0'-16'90'0,"-3"4"-70"0,-2-4 32 0,0 9 12 15,-1-5-19-15,1 0-3 16,-3 0-9-16,-2 3-1 16,-4 2-18-16,-1 2 3 0,-4 5 1 15,-2 5-6-15,-3 2-2 16,3 5-5-16,0-1-2 15,2 6-1-15,3 2-2 16,6 2-2-16,4 5 1 16,6 7-1-16,8 4 0 15,8 1-5-15,8-7 0 16,0-10-21-16,0-7-7 16,-1-9 7-16,1-10 6 0,-3-9 13 15,1-5 5-15,-6-5 10 16,-3 1 4-16,-5-3-8 15,-3 0 0-15,-8 3-152 16,1 4-68 0,-4 2 112-16</inkml:trace>
  <inkml:trace contextRef="#ctx0" brushRef="#br0" timeOffset="30977.21">14026 4546 296 0,'0'-3'110'0,"2"-1"-86"0,1-1 18 0,-3 0 1 0,3-2-14 16,2-2-5-16,3-3-13 15,5-2-5-15,5-3-4 16,4 1-13-16,1-3-2 0,1 0-82 15,-3 3-34-15,-5-1 65 16,-8 3 32-16</inkml:trace>
  <inkml:trace contextRef="#ctx0" brushRef="#br0" timeOffset="31189.06">14036 4466 332 0,'0'7'123'0,"0"-2"-95"0,5-3 11 0,-2 0 1 15,5 1-15-15,3 1-3 16,7 1-12-16,3 0-4 16,6 2-4-16,4 4-37 0,1 1-14 15,3 2 23-15,-1 0 12 16</inkml:trace>
  <inkml:trace contextRef="#ctx0" brushRef="#br0" timeOffset="31398.04">14367 4494 232 0,'0'2'88'0,"5"-2"-69"0,3 0 22 16,-5 0 6-16,5-2-21 0,2 0-6 16,3-1-17-1,3-1-5-15,3-1 1 0,-3-2 0 0,0 0 3 16</inkml:trace>
  <inkml:trace contextRef="#ctx0" brushRef="#br0" timeOffset="31592.13">14359 4421 256 0,'5'0'96'0,"-2"-2"-75"0,5-3 17 0,-6 0 3 0,9-2-24 15,5 0-9 1,5-2-129-16,8-1-58 15,6 3 90-15,4 3 44 16</inkml:trace>
  <inkml:trace contextRef="#ctx0" brushRef="#br0" timeOffset="31922.5">14838 4383 356 0,'-5'-9'132'0,"-3"0"-103"0,-3-8 16 15,3 5 0-15,0-2-14 16,-2-2-1-16,-1 2-8 16,0 2-4-16,-2 3-10 0,3 4 6 0,-4 7 3 15,1 8-9-15,-3 6-2 16,3 10-4-16,-3 2 1 16,6 3-4-16,2 2-2 15,8 4-1-15,5 3 0 16,5-4-4-16,1-8-2 15,2-9-9-15,3-10 0 16,0-9 5 0,3-9 4-16,-4-8 6 0,1-2 4 15,-2-2 1-15,-6-2 2 16,-6-1-79-16,-2-4-36 16,-2-5 57-16,-22 0 27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04:33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20-12-11T16:04:55.705"/>
    </inkml:context>
  </inkml:definitions>
  <inkml:trace contextRef="#ctx0" brushRef="#br0">12390 9896 208 0,'3'3'77'0,"-3"-6"-60"0,3 3 32 0,-3 0 11 16,0 0 1 0,2-2 0-16,1-3-29 0,2 0-11 15,3 1-14-15,3-3-3 0,2-3 2 16,3-2-3-16,2 1-2 16,1-1 0-16,0 3-1 15,-4 2 0-15,1 2 0 16,0 5-3-16,3 2 2 15,2 3 1-15,5 2 0 16,6 2-3-16,8 1 2 16,2 1-6-16,0-1 0 15,-5-5 3-15,0-1 2 16,0-4-5-16,3-2 0 16,3-5 3-16,2-3 2 15,5-4-1-15,-3-2 2 0,-2-3 1 16,-2 3 2-16,-1 4-65 15,0 5-29-15,3 2 46 16,-2 7 22-16</inkml:trace>
  <inkml:trace contextRef="#ctx0" brushRef="#br0" timeOffset="586.34">12330 10268 216 0,'2'-5'82'0,"-2"3"-64"0,6-1 13 0,-4 1 3 0,3-3-11 15,6 1-4-15,5-1-4 16,5 0-2-16,3 0-7 16,2 1 3-16,1 1 3 0,-3 3-2 15,-1 3 2-15,-1 1-7 16,1 1-1-16,4 0-7 16,5-3-2-16,2 1-5 15,3-3-1-15,3 0 3 16,-1-3 5-16,-4-1 2 15,-3-4 1-15,-1-1 0 16,-2 0 0-16,1-1 2 0,-1 3 3 16,0 0 0-1,3 0 0-15,2 0-3 0,3 0 1 16,0 0-11-16,0 0-4 16,0 0-78-1,0 0-35-15,5-3 64 16</inkml:trace>
  <inkml:trace contextRef="#ctx0" brushRef="#br0" timeOffset="1186.27">12438 10632 280 0,'3'3'107'0,"-3"-6"-83"0,5 1 17 0,-2-3 2 16,5 1-17-16,2-4-2 15,6-1-8-15,0-3-2 16,2-2-8-16,1-2-2 0,2-1 0 16,3 1-2-16,2 2-2 0,6 4 1 15,3 6-1-15,2 6 0 16,2 5 2-16,-2 9-3 15,-2 6-2 1,-4 4 2-16,4 2 0 0,5 2-2 16,7-1 2-16,9-6 1 15,2-11 2 1,-3-12-3-16,14-14-2 0,19-15 2 16,12-25 0-16</inkml:trace>
  <inkml:trace contextRef="#ctx0" brushRef="#br0" timeOffset="10515.12">15237 9550 376 0,'-10'-2'143'0,"4"0"-112"0,1-1 25 0,0 1 5 0,0 2-21 15,5 0-5-15,0 0-16 16,0 0-5-16,0 0-8 15,5 2-4-15,5 1-1 0,6 1-1 16,3 1 0-16,7 0-3 16,1 0 2-1,-1-1 1-15,-2 1 0 16,-3 2-3-16,-2 2 2 0,-1 3-4 16,-2 2-1-16,-5 3 3 15,-3 2 3-15,-6 4-1 16,-2 1 0-16,-5-1-4 15,-3 3-1-15,-3 0-59 16,1-3-24-16,2-4 45 0,5-2 24 16</inkml:trace>
  <inkml:trace contextRef="#ctx0" brushRef="#br0" timeOffset="11129.14">15952 9774 248 0,'-11'7'93'0,"11"-7"-72"0,-8 7 25 0,6-7 5 16,-1 0-6-16,0 0-2 15,1 2-13-15,-1 1-4 16,3-3-15-16,3 0 7 0,2 0 2 16,0 0-4-16,8-7 1 0,-2 2-8 15,8-9-1 1,12-12-4-16,-4 0-3 0,-3-2 0 16,-3 2-1-16,0 2-3 15,-3 3 0-15,-2 0-34 16,-2 2-15-1,-1 1-114 1,-3-1-50-16,-2 0 112 0</inkml:trace>
  <inkml:trace contextRef="#ctx0" brushRef="#br0" timeOffset="11384.22">15891 9560 332 0,'-5'2'123'0,"5"-2"-95"0,0 0 31 0,0 0 10 15,0 0-19-15,0 0-7 16,2 0-13-16,1 0-7 16,7 3-13-16,-2-1-2 0,11 7 2 15,-3-2-4-15,10 10-1 16,-5-3-7-16,9 9-1 15,-7-4-48-15,6 5-20 16,14 9 36-16,-11-12 19 16</inkml:trace>
  <inkml:trace contextRef="#ctx0" brushRef="#br0" timeOffset="11637.64">16489 9593 324 0,'0'7'123'0,"0"-7"-95"0,0 26 20 0,0-24 5 0,0 15-22 15,0-3-8-15,0 9-11 16,5 15-6-16,0-5-3 15,1-5-7-15,-1-5-2 0,0-4-57 0,-2-7-25 16,0-3 45-16,-1-2 21 16</inkml:trace>
  <inkml:trace contextRef="#ctx0" brushRef="#br0" timeOffset="11849.03">16322 9694 420 0,'-8'2'156'0,"8"-2"-121"0,3 0 12 0,-3 0-3 15,5-2-17-15,0 0-3 16,11-3-14-16,-2 0-4 16,7-4-4-16,-3 2-4 0,9-3-1 0,18-4-42 15,8 5-20-15,2 2 33 16,-10 4 16-16</inkml:trace>
  <inkml:trace contextRef="#ctx0" brushRef="#br0" timeOffset="12252.88">16748 9461 340 0,'8'-9'126'0,"-8"9"-98"0,24-19 25 0,-21 14 5 16,4-2-19-16,1 0-5 15,3-2-11-15,0 2-4 16,2 0-11-16,5 4 4 0,-4 3 1 16,-4 0-2-16,3 12 1 15,3 11-3-15,-8 6 0 16,-5 6-3-16,-6-7 1 15,3-4-4-15,-5 9 0 16,0-5-3 0,-1 2-1-16,1-4-1 15,0 0 0-15,2-5 2 0,0 0 2 16,1-4-8-16,4-1-3 16,-2-1-4-16,6-4 0 15,-1-1 0-15,8-3 1 16,0-3 4-16,11-1 3 15,-5-1-55-15,10-4-21 0,-5-1 38 16,10-4 21-16</inkml:trace>
  <inkml:trace contextRef="#ctx0" brushRef="#br0" timeOffset="12468.41">17269 9816 464 0,'-5'17'173'0,"5"-17"-135"0,-3 11-3 0,1-11-13 0,2 7-37 0,0-2-12 16,0 2-151-1,0 0-70-15,5 0 127 0,-2 0 61 16</inkml:trace>
  <inkml:trace contextRef="#ctx0" brushRef="#br0" timeOffset="12642.33">17259 9506 428 0,'-8'2'159'0,"8"-2"-124"0,-8 0-9 0,8 0-12 0,-3 0-191 15,1 0-80-15,4 2 127 16,-2 1 64 0</inkml:trace>
  <inkml:trace contextRef="#ctx0" brushRef="#br0" timeOffset="14533.2">15536 9685 308 0,'-2'-5'115'0,"2"2"-89"0,0 1 14 16,0 2 1-16,0 0-3 15,0 0 2-15,2 2-11 16,1 1-3-16,5 6-15 0,-3 1-4 16,8 4-3-16,9 5-2 0,-4-3 1 15,1-2-4-15,-6-4 0 16,-3-3-4-1,1-3 1-15,0 1-9 0,-1-3-4 16,3-2-9-16,1-2-1 16,-6-5-15-16,0 0-3 15,-3 0 15-15,0 0 10 16,0 2 16-16,-2 3 10 16,0 4 13-16,-3 3 8 15,0 4-3-15,0 8 0 16,0 1-9-16,-3-1-2 15,0-3-5-15,1 7 0 16,2 10-10-16,0-12 0 0,0-3-156 16,2 1-71-1,6 1 116-15</inkml:trace>
  <inkml:trace contextRef="#ctx0" brushRef="#br0" timeOffset="14767.91">15806 9776 296 0,'-2'3'112'0,"2"-3"-87"0,5 0 0 16,-2 0-5-16,2-3-16 15,3 3-5-15,0 0-114 0,-3 0-50 16,6-2 81-16,-1 0 42 16</inkml:trace>
  <inkml:trace contextRef="#ctx0" brushRef="#br0" timeOffset="14937.93">15785 9715 296 0,'3'7'112'0,"-3"-7"-87"16,10-2 13-16,-7-1 1 0,8-1-58 0,4-1-23 0,-1 0 20 16,-4 1 12-1</inkml:trace>
  <inkml:trace contextRef="#ctx0" brushRef="#br0" timeOffset="16064.47">15700 10592 272 0,'-2'-2'104'0,"2"2"-81"0,2-2 20 0,-2 2 3 15,6-3-9-15,-4 1 1 16,9-3-13-16,5-4-3 15,0 2-13-15,0 2 3 0,-6 5 4 16,-2 0 1-16,3 5-1 16,2 4-4-1,-3 5 0-15,-2 7-5 0,-5-4-2 16,0-3 0-16,-3 12-1 16,0 12-5-1,0-15-1-15,0-4 1 0,-3 2 2 16,0-5-2-16,3 3 0 15,0-5 1-15,3 3 0 16,2 6 0-16,1-9 0 16,-1-2-5-16,8-2 1 0,0-3-5 15,9-5-1 1,-7 0-64-16,4-4-27 16,10-5 53-16,-16-2 26 0</inkml:trace>
  <inkml:trace contextRef="#ctx0" brushRef="#br0" timeOffset="16282.12">15777 10757 404 0,'5'5'151'0,"-5"-5"-118"0,8 2 3 15,-8-2-7-15,6 0-18 16,-4 0-3-16,14-2-52 0,-3-1-20 16,16-1 32-16,-5-1 16 0,16 3 12 15</inkml:trace>
  <inkml:trace contextRef="#ctx0" brushRef="#br0" timeOffset="16490.77">16174 10750 304 0,'5'-2'112'0,"1"-1"-87"0,1-4 0 0,-1 2-5 16,-1-2-14-16,0 3-3 0,6-3-2 15,-3 0-1-15</inkml:trace>
  <inkml:trace contextRef="#ctx0" brushRef="#br0" timeOffset="16681.34">16110 10613 284 0,'-10'-2'107'0,"10"2"-83"16,10-5 15-16,-10 3 3 0,6 0-23 0,-1-1-7 15,8-1-90-15,16 1-39 16,6 3 58 0,4 3 29-16,-9 1 23 0</inkml:trace>
  <inkml:trace contextRef="#ctx0" brushRef="#br0" timeOffset="17084.24">16497 10578 368 0,'-3'3'140'0,"3"-3"-109"0,5 7 20 16,-5-7 1-16,3 4-18 15,0 1-2-15,5 14-17 16,-3-3-6-16,6 15-6 16,-4-5 2-16,9 4 1 0,11 8-7 15,-9-19-4-15,-4-3-2 16,4-4-1-16,-2-3 0 16,0-9 2-16,-3 0 2 15,0-9 2-15,-2 2-6 16,-6-5 1-16,0 3-4 15,-2 4 0-15,0 0 1 16,-3 15 4-16,0-3 5 0,-3 14 3 16,0-5 2-16,-2 15 0 15,2-7-2-15,1 18 1 16,-1-9-62-16,3 4-24 16,0-6 41-16,8-12 21 15</inkml:trace>
  <inkml:trace contextRef="#ctx0" brushRef="#br0" timeOffset="17314.66">16923 10585 304 0,'-6'7'115'0,"6"-7"-89"0,3-2 19 16,-3 2 4-16,3-2-29 16,-1-1-8-16,6-1-15 15,-2-1-6-15,7-5 5 16,-3 3-10-16,4-4 0 0,-4 1 7 16,-2-4 3-16</inkml:trace>
  <inkml:trace contextRef="#ctx0" brushRef="#br0" timeOffset="17521">16907 10449 392 0,'-11'23'145'0,"11"-23"-112"0,0 17 23 0,0-15 3 16,0 3-31-16,0-3-10 15,3 5-47-15,0 0-18 16,7 0-111-16,-2-2-50 16,5-3 108-16,1 1 51 15</inkml:trace>
  <inkml:trace contextRef="#ctx0" brushRef="#br0" timeOffset="17703.77">16865 10515 340 0,'0'11'129'0,"0"-11"-100"0,5-2 0 0,-5 2-7 0,2-5-99 0,1 1-41 0,10-8 58 15,-2 3 29-15</inkml:trace>
  <inkml:trace contextRef="#ctx0" brushRef="#br0" timeOffset="18271.71">17253 10668 296 0,'-5'-10'110'0,"5"10"-86"0,3-5 29 0,-3 5 8 0,0 0-1 16,0 0 1-16,5 12-16 16,0-2-7-16,9 13-22 15,-4-4-8-15,9 4-3 0,-3-4-3 16,7 0 1-16,-1-5-7 16,4-2 1-16,-2-3-12 15,0-4-3-15,-6 0-9 16,-2-8 0-16,-3 1 5 15,1-7 6-15,-4 2 9 16,-2-5 4-16,0 0 3 16,-3 3 2-16,-2 2 12 15,-3 7 6-15,0 0 3 0,0 11 3 16,0-1-5 0,-8 11-3-16,3-2-6 15,-6 11-2-15,3-4-6 0,-10 24-3 16,4-10 2-16,-7 7 0 15,5-7-34-15,1-3-17 16,1-6-88-16,6-8-37 16,3-4 90-16,10-19 43 15</inkml:trace>
  <inkml:trace contextRef="#ctx0" brushRef="#br0" timeOffset="18702.11">17841 10804 260 0,'0'-5'96'0,"0"5"-75"0,3-2 36 0,-3 2 11 15,0 0 4-15,0 0 7 16,-3 9-29-16,0-2-9 16,-2 10-25-16,0-3-8 0,-3 7-3 15,2-4-19-15,1 1-7 16,0-1-111-16,5-3-48 16,0-2 92-16,0-5 44 15</inkml:trace>
  <inkml:trace contextRef="#ctx0" brushRef="#br0" timeOffset="18830.91">17791 10604 304 0,'-16'0'115'0,"16"0"-89"0,-11 2-3 0,11-2-9 0,-3 0-10 15,1 0-3-15</inkml:trace>
  <inkml:trace contextRef="#ctx1" brushRef="#br0">22794 7361 0,'0'0'16,"-61"-5"0,37 17-1,-5 19 1,13 4-1,24 0 1,45-18 0,13-1-1,27-11-15,-11-3 32</inkml:trace>
  <inkml:trace contextRef="#ctx0" brushRef="#br0" timeOffset="21907.46">22341 3854 308 0,'8'-4'115'0,"-2"-1"-89"16,7 3 5-16,-5-1-3 0,5-2-14 0,8 1-3 0,6-1 2 15,4 0 2-15,6 1-8 16,22-3-9-16,20 0-1 0,22-8-26 16,31-1-8-1,32-12 19-15,32-10 9 0</inkml:trace>
  <inkml:trace contextRef="#ctx0" brushRef="#br0" timeOffset="24217.25">23553 3941 244 0,'32'0'93'0,"-11"3"-72"15,11-1-8-15,-14-4-8 0,12-3-7 16,14-2 0-16,12-3-7 16,5-4-4-16,16-4 7 15,15-4-31-15,9-1-11 0,15-8 24 16,16-16 12-16</inkml:trace>
  <inkml:trace contextRef="#ctx0" brushRef="#br0" timeOffset="26337.92">1132 4409 136 0,'0'5'52'0,"0"-3"-41"0,0 3 2 0,0-3 0 15,0 1 4 1,3-1 7-16,0 3-7 15,2 0-2-15,0 2-8 16,6-3-5-16,2 3 1 0,11 0-4 0,16-2 0 16,7 2 1-16,14-4 2 15,8-3-1-15,13 0-1 16,8 0 1 0,0-3 1-16,13 3-3 0,8 3-2 15,0-6-1-15,16-4 3 16</inkml:trace>
  <inkml:trace contextRef="#ctx0" brushRef="#br0" timeOffset="28303.97">15409 12034 336 0,'0'-2'126'0,"0"2"-98"0,0 0 23 0,0 0 5 16,0 0-17 0,0 0-2-16,0 0-18 15,3 0-6-15,0-3-8 16,2 1 1-16,0 2 0 0,3 0-2 0,3 0-1 15,2 0-1-15,3 0-2 16,0 2-2-16,0 1 1 16,2-1-39-16,-2 0-15 15,-3 3-112 1,-2 0-46-16,-3 4 110 0</inkml:trace>
  <inkml:trace contextRef="#ctx0" brushRef="#br0" timeOffset="28587.14">15420 12114 336 0,'-5'0'126'0,"2"0"-98"0,3 0 23 0,0 0 5 0,0 0-17 16,0 0-5-16,0 2-17 15,3 3-8-15,-1 2-6 16,4 0-3-16,1 0 1 0,4-2-1 16,2 0 2-16,3-3-1 0,-3-2-1 15,-2 0-2-15,10-2 1 16,11-3-19-16,0 0-9 16,-1 0-62-1,-9 1-29-15,-7 1 63 0,7-1 29 16</inkml:trace>
  <inkml:trace contextRef="#ctx0" brushRef="#br0" timeOffset="28983.44">15542 11853 292 0,'-14'-2'110'0,"14"2"-86"0,-8 0 22 0,8 0 4 0,-2 0-3 15,-3 2 2-15,2 3-16 16,3-1-8-16,3 1-14 16,4 0-3-16,7-3-1 0,7-2-1 15,5-2-1-15,6-1-3 16,0-1 1-16,0 1-2 15,-6 1-1-15,0 2 1 16,-4 5 1-16,-1 4-3 16,-3 3 0-16,-2 2 1 15,-5 5 2-15,-3 4-1 0,-6 3 2 16,-2 2-2 0,-2 5 2-16,-4 0-11 15,1-14-2-15,3-2-48 0,-1-1-19 16,0-2 39-16,3-5 19 15</inkml:trace>
  <inkml:trace contextRef="#ctx0" brushRef="#br0" timeOffset="31783.85">16110 11980 264 0,'0'0'101'0,"0"0"-78"0,0 0 6 16,0 0 0-1,0 0-9-15,0 0-2 0,0-2 1 16,0 2 2-16,3 0-11 15,0 0 8-15,2 7 2 0,-2 0 1 16,2 4 2-16,0 1-9 16,3 2-3-16,-2-2-6 15,4 2-2-15,1-2-1 16,2 0-2-16,0-3-2 0,3-4 1 16,-3 0-1-16,3-8-2 15,-3 1-2-15,1-5-1 16,-4 0 1-16,1-5 2 15,-1 3 2 1,-2-6 1-16,0 4-2 0,-3-1 2 16,1 2 1-16,-1 3 2 15,-2 3 1-15,-1 1 3 16,1 1-1-16,0 7 2 16,-1-1 0-16,-2 11 3 15,0-4 4-15,-2 22 1 16,-1-7-4-16,-2 12 1 15,2-8-7-15,-2 3-1 16,2-7-22-16,0 2-8 16,1-4-91-16,2-5-37 0,0-3 78 15,2-4 41-15</inkml:trace>
  <inkml:trace contextRef="#ctx0" brushRef="#br0" timeOffset="32171.24">16568 12055 260 0,'0'3'99'0,"0"-3"-77"0,0 2 13 0,0-2 1 16,3 0-15-16,0 0-2 15,4-2-9-15,-1 2-2 16,7-3-4-16,-2 1-5 0,4-3 0 0,-1 0-50 16,-1 1-20-1,-3-1 33-15,1 0 19 0</inkml:trace>
  <inkml:trace contextRef="#ctx0" brushRef="#br0" timeOffset="32355.15">16518 11996 328 0,'-5'3'123'0,"5"-3"-95"0,2-7 3 16,-2 7-4-16,3-3-9 15,-3 1-1-15,8-3-38 0,-3 1-17 16,16-3 18-1,-2 2 9-15,21-2 11 0</inkml:trace>
  <inkml:trace contextRef="#ctx0" brushRef="#br0" timeOffset="32643.94">16984 12123 328 0,'-14'3'123'0,"14"-3"-95"0,-2-7 3 0,2 7-6 0,2-7-17 16,1 2-4-16,8-4 5 15,-3-1 4-15,10-2-6 16,-2 3-11-16,8-5-2 0,-6 2 2 15,3-2 2 1,-2 2-47-16,-1 0-21 0,-4 3 35 16,-1-3 17-16</inkml:trace>
  <inkml:trace contextRef="#ctx0" brushRef="#br0" timeOffset="32867.82">16917 11940 332 0,'-7'12'126'0,"7"-12"-98"0,0 4 21 0,0-4 4 0,2 3-18 0,1-3-3 16,10 4-16-16,-2-1-5 15,15 4-7-15,-5-2-5 0,11 4 0 16,-6-2-78-1,6 2-35-15,-5-2 58 0,7 3 30 16</inkml:trace>
  <inkml:trace contextRef="#ctx0" brushRef="#br0" timeOffset="33048.48">17341 11947 344 0,'-8'28'129'0,"8"-28"-100"0,0 26 4 0,0-24-2 0,0 10-29 15,0-2-9-15,5 4 8 16,-2-3 8-16</inkml:trace>
  <inkml:trace contextRef="#ctx0" brushRef="#br0" timeOffset="33241.42">17253 12018 284 0,'-10'7'107'0,"10"-7"-83"0,0-3 30 0,0 3 8 16,0-2-19-16,0 0-5 15,8-3-20-15,-3 0-6 16,11-2-8-16,-3 2-126 15,16-4-55-15,-5 2 87 0,16-2 44 16</inkml:trace>
  <inkml:trace contextRef="#ctx0" brushRef="#br0" timeOffset="33600.4">17571 11851 300 0,'-5'-15'112'0,"5"15"-87"0,2-23 22 0,-2 18 5 0,3-4-17 16,0 2-5-16,2-3-6 16,-2 3-1-16,5 0-13 15,-1 3 1-15,7 6 2 0,-4-2-5 16,3 14 0-16,-2-2-4 15,0 11-3-15,-3-4 0 16,-3 9-1-16,0-4 0 0,-2 6 2 31,-1-6-6-31,1 4 1 0,0-7-8 16,5 0-3-16,-3-4-10 0,8-5-3 16,0-1 2-16,9-6 0 15,-7 0-116 1,9-7-53-1,-5 2 99-15</inkml:trace>
  <inkml:trace contextRef="#ctx0" brushRef="#br0" timeOffset="34278.53">16192 12772 288 0,'-2'0'110'0,"2"0"-86"0,5 0 18 0,-5 0 3 0,3 0-13 15,-1 0-1-15,9 0-12 16,-3 0-4-16,8 0-8 15,-3 0-3-15,6 5 2 0,-4 0-1 16,4 11 0 0,-3-2-6-16,-3 15 1 0,-2-6 0 15,-3 5 2-15,0-4-1 16,-3 2-1 0,0-5 1-16,-2 0-1 0,-1-2 0 15,4-3 2-15,-1-1-3 16,3-4 0-16,-3-1 1 15,6-1 0-15,-3 1-3 0,5-3 2 16,-2 0-45-16,2-3-22 16,-3-1 32-1,6-3 19-15</inkml:trace>
  <inkml:trace contextRef="#ctx0" brushRef="#br0" timeOffset="34488.85">16245 13005 340 0,'3'-2'129'0,"-3"2"-100"0,16-5 20 0,-16 3 2 0,11 0-24 0,-4 2-5 0,15 0-26 0,-4 0-13 15,14 0 9-15,-8 0 3 0,13-3 4 0</inkml:trace>
  <inkml:trace contextRef="#ctx0" brushRef="#br0" timeOffset="34748.87">16759 12956 304 0,'-3'5'115'0,"3"-5"-89"0,5 2 10 0,-5-2 0 16,6-2-13-1,-1 2-4-15,8-3-10 16,-2 1-6-16,5-3-2 0,-3 1-39 0,8-4-16 15,-2 4 24-15,2-6 16 16</inkml:trace>
  <inkml:trace contextRef="#ctx0" brushRef="#br0" timeOffset="34920.91">16616 12791 300 0,'8'-2'112'0,"-8"2"-87"0,37-9-20 15,-32 6-16-15,16-2-1 16,-2 1 7-16</inkml:trace>
  <inkml:trace contextRef="#ctx0" brushRef="#br0" timeOffset="36165.96">17182 13092 216 0,'-5'0'82'0,"5"0"-64"0,0 3 11 0,0-3-1 0,0-3-10 15,0 1 0-15,2 0-5 16,1-1 2-16,2-4-8 16,1 3 2-16,2-4 2 0,-1 1-4 15,4-2-2-15,-3 2 0 16,5-2-1-16,-2-1 0 15,2-2 2-15,-2 3-3 16,-1-3-2-16,1 3-75 16,-3-3-35-16,0 0 55 15,-3 1 26-15</inkml:trace>
  <inkml:trace contextRef="#ctx0" brushRef="#br0" timeOffset="37085.15">17177 12867 312 0,'-6'4'115'0,"6"-4"-89"0,0 3 19 0,0-3 1 16,0 2-7-16,0 0 2 16,6 5-12-16,-4 0-3 15,4 8-15-15,-1-4-4 0,6 6-3 16,-4-3-5-16,9 2-1 16,-2-2-61-16,4-2-27 15,-2 0 45-15,3-5 22 16</inkml:trace>
  <inkml:trace contextRef="#ctx0" brushRef="#br0" timeOffset="37504">17375 12704 340 0,'-16'-9'129'0,"16"9"-100"0,-5-12 15 0,2 10 1 0,3-3-12 16,0 0 0-16,8-2-16 15,0 3-5 1,11-3-8-16,-3 2-3 0,7 2 2 15,-4 1-2-15,-1 7-1 0,-2-3-6 0,-2 8-1 16,-1-1-4-16,-5 7 2 16,0-4 3-16,-3 5 1 15,-2-3-2-15,-3 5 2 16,0-5-2-16,0 2 0 16,0-2 1-16,2 0 4 15,1-2 1-15,2 0 1 16,-2-3-7-16,5-4-3 15,-3 0-49-15,8-8-22 16,-2 1 40-16,10-5 20 0</inkml:trace>
  <inkml:trace contextRef="#ctx0" brushRef="#br0" timeOffset="37785.29">17926 12763 348 0,'-3'5'129'0,"3"-5"-100"0,0 9 13 0,0-9 0 16,0 10-24-1,0-3-7-15,3 16-10 16,-3-4-1-16,5 9 0 0,-3-4-33 0,4 2-13 16,-1-5 23-16,3-5 11 15</inkml:trace>
  <inkml:trace contextRef="#ctx0" brushRef="#br0" timeOffset="38007.31">17801 12907 364 0,'3'-3'134'0,"-3"3"-104"0,10-7 16 0,-10 5 1 0,8-3-24 16,0 3-5-16,8-3-24 15,-3 0-9 1,14-2 7-16,18-2 1 0,-8 9 5 0</inkml:trace>
  <inkml:trace contextRef="#ctx0" brushRef="#br0" timeOffset="39595.22">18285 12716 256 0,'0'0'96'0,"0"0"-75"0,-2-5 28 0,2 5 6 16,0 0-9-16,0 0-2 16,0-2-10-16,0 2-1 15,0 0-19-15,0 0 5 0,0 2 4 16,0 1-8-16,0 6-3 16,0 1-5-16,0 11-2 15,0-5-1-15,0 15 0 16,0-5-2-1,2 4 1-15,1-4-4 0,2 0 0 16,1-5-1-16,2 0 0 16,-1-4 4-16,4-3 1 15,0-2-8-15,5-5-2 0,-3-3 2 16,3-6 2 0,-3 0 2-16,3-17 3 15,-3 5-1-15,0-12-1 0,-2 5 1 16,-3-3-1-16,0 5 0 15,-3 3 0-15,0 2 0 16,0 7 0-16,-2 0 0 16,2 18 2-16,1-1-1 15,-1 18 2-15,0-4-2 16,3 11-1-16,0-7-24 16,3 5-11-16,-1-5-79 15,4 0-34-15,-1-4 77 16,5-5 36-16</inkml:trace>
  <inkml:trace contextRef="#ctx0" brushRef="#br0" timeOffset="39891.65">18722 13128 184 0,'3'-10'68'0,"-3"10"-52"0,5-14 41 0,-5 12 15 15,2-5-3-15,1 2 1 16,5-4-30-16,-3 2-14 0,6-3-16 16,-3 3-1-16,5-5 2 0,-2 3-6 15,2-8-3-15,-2 3-6 16,2-7 0-16,-3 2-44 15,1-4-18-15,0 4 33 16,-4 0 17-16</inkml:trace>
  <inkml:trace contextRef="#ctx0" brushRef="#br0" timeOffset="40131.17">18653 12888 340 0,'-10'19'129'0,"10"-19"-100"0,2 14 18 15,-2-14 3-15,3 7-15 0,-3-3-2 16,5 6-11-16,-2-3-1 16,5 5-12-16,-3-3-1 0,8 3 2 15,0-3-8-15,11 3-1 16,-3-3-54-1,11 5-24-15,-5-2 36 0,10 12 21 16</inkml:trace>
  <inkml:trace contextRef="#ctx0" brushRef="#br0" timeOffset="40399.49">19156 12939 368 0,'2'8'140'0,"-2"-8"-109"0,3 18 11 15,-3-15-3-15,0 6-20 16,0 1-5-16,3 6-12 15,-1-2-1-15,4 5-1 16,-4-3-49-16,4 1-21 0,-1-3 35 16,0-2 19-16</inkml:trace>
  <inkml:trace contextRef="#ctx0" brushRef="#br0" timeOffset="40612.87">19042 13050 368 0,'0'2'140'0,"0"-2"-109"0,5-2 9 0,-5 2-4 0,6-5-21 15,-4 3-3-15,12-5-10 0,-4 0-2 0,14 0 0 16,-6 0-77-16,12 2-35 0,-7 3 53 15,14 4 30-15</inkml:trace>
  <inkml:trace contextRef="#ctx0" brushRef="#br0" timeOffset="41216.08">19611 12829 280 0,'-3'-12'104'0,"3"12"-81"0,-5-12 25 0,2 10 4 16,1-3-7-16,-1 3 0 15,0 0-5-15,3 2-1 16,-2 2-21-16,-1 0 1 0,3 15 1 15,0-3-7-15,5 14 0 0,1-4-7 16,4 4-2-16,-2-5-4 16,5 6-3-16,-2-6-1 15,0-2 3-15,-1-2-9 16,1-5-3-16,-1-2-2 16,1-7 1-16,0-1-1 15,-1-11 2-15,-2 3 5 16,3-15 4-16,-3 2 3 15,-1-11 1-15,-1 5 0 16,-1 1 2-16,0 4 3 16,1 11 4-16,-4 0 5 15,4 21 3-15,-4-3-5 0,4 15-2 16,-1-5-3 0,3 15-2-16,-3-8-43 15,8 19-17-15,-2-9 26 16,5 6 14-16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06:33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13361 5070 304 0,'-2'3'112'0,"-1"-6"-87"0,1 3 22 0,2 0 5 16,0 0-13-16,0 0-2 16,0 0-10-16,0 0-5 15,0 7-12-15,0-2 2 0,0 11 2 16,0-1-3-16,2 10-1 16,1-3-11-16,2 8-1 15,-2-4-68-15,5-2-28 16,-3-6 51-16,3-8 26 15</inkml:trace>
  <inkml:trace contextRef="#ctx0" brushRef="#br0" timeOffset="149.18">13348 4891 208 0,'8'-14'77'0,"-8"14"-60"0,13-11-5 16,-7 6-4-16</inkml:trace>
  <inkml:trace contextRef="#ctx0" brushRef="#br0" timeOffset="598.9">13605 5049 252 0,'0'2'96'0,"0"1"-75"0,-3 6 23 0,1-2 5 16,2 5-17-16,0 2-4 15,0 5-12-15,0 0-3 0,0-1-7 16,2-1-2-16,1-3 2 15,0-2-1-15,-3-3 2 16,0-2 7-16,0-2 5 16,0 0 4-16,0-3 1 15,0-2-9-15,-3-2-2 16,3-5-7-16,-3-3-4 16,3-6-1-16,0-5 1 15,6-5-1-15,-1-5 2 0,0 1-4 16,0 4 0-16,1 5 1 15,-1 11 0-15,-2 1 2 16,2 9 3-16,0 0-2 16,6 14 0-16,-3-2-1 15,5 9-2-15,8 12-39 16,-5-12-19-16,-3-5-109 16,6 1-47-16,10 6 113 15</inkml:trace>
  <inkml:trace contextRef="#ctx0" brushRef="#br0" timeOffset="868.91">13949 4863 348 0,'-5'-2'129'0,"5"0"-100"0,2-1 26 0,-2 3 6 15,0 0-20-15,3 3-6 16,-1 4-12-16,4 9-4 16,-4 12-11-16,4 12-3 0,-4 5 1 0,4 2-5 15,-4-2-1-15,4-3-13 16,-1-2-7-16,-2-7-16 16,-1-5-5-16,1-4-44 15,-3-8-18-15,0-7 54 16,-3-4 25-16</inkml:trace>
  <inkml:trace contextRef="#ctx0" brushRef="#br0" timeOffset="1049.83">13790 5197 356 0,'8'-2'134'0,"0"-1"-104"0,8 1 38 0,-8 0 9 16,5-1-30-1,8 1-9-15,3 0-23 0,0-1-10 16,0 1-3-16,-1 0-53 0,-4-1-23 16,-6 3 38-16,11 3 17 15</inkml:trace>
  <inkml:trace contextRef="#ctx0" brushRef="#br0" timeOffset="1379.14">14539 5087 336 0,'0'0'126'0,"0"0"-98"0,0 2 30 16,0-2 8-16,0 2-25 16,0 5-5-16,3 3-20 15,2 2-5-15,-3 2-7 16,4 2-5-16,-1 1 0 0,0-1-4 16,-2-2 1-16,0-2-11 0,-1-3-3 15,-2-2-55-15,0-4-22 16,-5-3 47-1,0-3 24-15</inkml:trace>
  <inkml:trace contextRef="#ctx0" brushRef="#br0" timeOffset="1522.29">14497 4927 436 0,'-8'-5'162'0,"5"0"-126"0,0 5-4 0,3 0-8 0,3 0-73 0,5 0-28 0,5 0 38 0,6 5 21 16</inkml:trace>
  <inkml:trace contextRef="#ctx0" brushRef="#br0" timeOffset="2397.17">15179 5155 280 0,'-3'2'104'0,"1"-4"-81"0,2 2 14 15,0 0 1-15,0 0-9 0,0 0 0 16,0 0 4-16,0 0 1 16,2 0-18-16,1 0 6 0,0 0 2 15,-1 0-1-15,1 0-2 0,2 0-9 16,3 0-5-16,3 0-7 16,2 2 0-1,3 1-2-15,3-1-2 16,-1 0-13-16,-2 1-4 0,-3-3-46 15,0 2-19-15,-2 0 44 16,-3-2 22-16</inkml:trace>
  <inkml:trace contextRef="#ctx0" brushRef="#br0" timeOffset="2606.17">15158 5103 392 0,'-3'2'145'0,"3"-2"-112"0,0 0 12 0,0 0-2 15,3 0-21-15,-3 0-4 16,8-2-11 0,13 0-5-16,3-1-1 0,2-1-37 0,3 1-15 15,1 1 26-15,-1 0 14 16</inkml:trace>
  <inkml:trace contextRef="#ctx0" brushRef="#br0" timeOffset="3017.24">15595 5287 376 0,'-3'-3'143'0,"3"1"-112"16,3-3 23-16,-1 3 3 0,1-1-18 0,2-1-2 15,3 1-16 1,5 1-3-16,1 0-10 0,4-1 1 0,3 1 4 16,3 0-5-16,-11-1-2 15,0 3-3-15,6-2-3 16,-3 0-28-16,8 2-11 15,10 9 21-15,-2 5 11 16</inkml:trace>
  <inkml:trace contextRef="#ctx0" brushRef="#br0" timeOffset="4003.45">13531 6227 384 0,'-8'-9'145'0,"3"4"-112"0,-6 0 30 0,6 3 5 0,-6 0-20 15,1-1-4-15,-4 3-18 16,1 3-6-1,0 4-11-15,0 2-4 0,5 1-1 16,0-1-5-16,2 12-1 0,1 24 1 16,5-10 0-16,0-7-2 15,8 12 0 1,11 14-16-16,-1-6-5 0,1-9-10 16,-3-6-2-16,-3-7-33 15,0-5-15-15,-5-4-62 16,-3-5-25-1,-7-3 91-15</inkml:trace>
  <inkml:trace contextRef="#ctx0" brushRef="#br0" timeOffset="4205.79">13322 6597 348 0,'0'0'129'0,"0"0"-100"0,8-5 22 0,-8 2 3 16,5-1-27-16,11-3-9 16,10-3-34-16,6-1-13 15,8-1-126-15,-1 0-57 16,1 5 108-16,2 2 52 16</inkml:trace>
  <inkml:trace contextRef="#ctx0" brushRef="#br0" timeOffset="4482.67">14004 6535 272 0,'-2'-9'104'0,"-4"0"-81"0,-1-6 47 16,1 6 16-16,-4-3-15 16,-4 1-5-16,-1-1-22 15,-4 0-10-15,-5 5-19 16,-2 7-3-16,7 5 1 0,3-1-7 15,-5 13-1-15,-8 13-3 16,13-6 1-16,3-5-4 16,2 9 0-16,3-5 1 0,8 6 0 15,0-6-3 1,11 1 2-16,-3-5-8 16,13-10-2-16,14-4-69 0,-1-8-29 15,-2-4 53 1,-1-7 28-16</inkml:trace>
  <inkml:trace contextRef="#ctx0" brushRef="#br0" timeOffset="4786.75">14036 6444 244 0,'0'11'93'0,"0"-11"-72"0,3 22 18 0,-3-20 3 0,0 7-11 15,0 1-1 1,2 6-11-16,1-2-1 0,0 7-11 15,-3-4-2-15,2 2-1 0,-2-3 13 16,3 1 8-16,-3-6 3 16,0-1 1-16,0-1-1 15,0-4 0 1,0 0-7-16,0-5 0 0,0 0-8 16,-3-12-3-16,1 3-8 15,2-10-1-15,0 2-1 16,0-9 2-16,0 5-6 15,8-7 1-15,0 4-48 16,13 1-20-16,21-5 36 16,6 11 19-16</inkml:trace>
  <inkml:trace contextRef="#ctx0" brushRef="#br0" timeOffset="5282.69">15121 6693 248 0,'-3'5'93'0,"-2"-5"-72"0,0 2 38 16,2-2 12-16,-2 0-11 15,-1-2 0-15,1-3-14 16,0 0-4-16,0-2-24 16,-1-5 5-16,-2 1 1 0,3-3-6 15,-3-3 0-15,3-2-9 0,-3-4-1 16,3-5-2 0,-1-8-1-16,9-4-6 0,2 0 1 15,6 3-2 1,2 1-2-16,8 1-26 15,8 2-10-15,11 3-79 0,5 1-35 16,8 1 77-16,3 5 40 16</inkml:trace>
  <inkml:trace contextRef="#ctx0" brushRef="#br0" timeOffset="6885.17">15449 6270 356 0,'-5'-3'132'0,"2"-1"-103"0,3 1-8 0,0-1-9 16,0-1-132-16,0-2-53 15,3 0 86-15,5-3 46 16</inkml:trace>
  <inkml:trace contextRef="#ctx0" brushRef="#br0" timeOffset="9488.25">15618 6573 316 0,'3'2'118'0,"-3"-2"-92"0,-3 3 22 15,3-3 2-15,-2 2-10 16,-1 0 0-16,0 3-10 0,1 0-4 16,-4 4-14-16,4-2-3 0,-3 7-2 15,-1 12-6-15,4-7 0 16,-1-5-47 0,3 3-22-16,0-3-58 15,0-2-25-15,0-3 80 0,0-7 37 16</inkml:trace>
  <inkml:trace contextRef="#ctx0" brushRef="#br0" timeOffset="9714.56">15555 6326 368 0,'-5'-2'140'0,"5"2"-109"0,-3-3 24 16,3 3 6-16,-3-2-32 16,3 2-8-16,-5-2-35 15,0-1-16 1,2 3-146-16,0 0-63 16,3 3 121-16,0-3 60 0</inkml:trace>
  <inkml:trace contextRef="#ctx0" brushRef="#br0" timeOffset="10502.68">16044 6460 240 0,'-2'2'90'0,"2"-2"-70"16,0 3 37-16,0-3 12 0,0 2-9 16,0-2-2-16,0 7-18 15,0-2-5-15,2 7-20 16,4 11-5-16,-1 1-2 16,0-1-4-16,1-2-1 0,-1-4-3 15,-3-1-1-15,1-4-41 16,0-2-17-16,-3-6 30 15,0-4 14-15</inkml:trace>
  <inkml:trace contextRef="#ctx0" brushRef="#br0" timeOffset="10669.72">15986 6286 352 0,'-5'-5'132'0,"5"5"-103"0,-5-4 21 0,5 4 1 16,0 0-74-16,0 0-29 16,0-3 24-16,0 1 15 15</inkml:trace>
  <inkml:trace contextRef="#ctx0" brushRef="#br0" timeOffset="12665.92">16579 6333 344 0,'0'-2'129'0,"0"2"-100"0,0-3 18 15,0 3 3-15,0 0-8 16,0 0 0-16,0 0-17 15,0 0-5-15,0 0-12 16,0 0 1-16,0 0 2 0,0 0-4 16,-3 0-2-16,3 0 2 15,-2 3 0-15,-1-1-1 16,0 3 1-16,1 0-4 16,-4 4 0-16,1-2-3 15,-3 7-1-15,3-2 1 16,-3 2 2-16,3-2-3 15,-3 2 0-15,2-2 1 16,1-1 2-16,0-1-3 0,2-1 0 16,0 1 3-16,1-1 1 15,-1-2-1-15,0 2 1 16,3-1 0-16,0 1 3 16,0-2-1-16,3 5 0 15,0-3-3-15,2 3-2 16,0-3 1-16,3 3 1 15,0-3-6-15,5 1 1 16,1-3-56-16,4 0-23 16,-2-2 41-16,5 2 21 15</inkml:trace>
  <inkml:trace contextRef="#ctx0" brushRef="#br0" timeOffset="13295.66">17171 6465 228 0,'-2'0'85'0,"2"0"-66"0,0-3 36 0,0 3 14 15,0 0-17-15,0 0-6 16,0 5-13-16,0-2-4 16,0 6-16-16,0 0 1 0,2 8 0 0,1-3-5 15,0 5-3-15,-1-5-1 16,1 2-1-16,0-2 2 16,-3-2 3-16,0-2 0 15,0-1 2-15,0-2-2 16,0-2 2-16,0-1-4 15,0-4-2 1,0 0-2-16,-3-4 0 0,3-1-2 16,-3-7-1-16,1 1 1 15,2-8 1-15,0 2-3 16,0-6 0-16,0 2 1 16,5-3 0-16,-2 5 0 15,5 0 2-15,0 3-3 0,2 4 0 16,1 3 1-1,5 11 2-15,-3 0 1 16,3 17 1-16,-3-5-44 0,3 10-18 16,-6-5 29-16,1 7 14 15</inkml:trace>
  <inkml:trace contextRef="#ctx0" brushRef="#br0" timeOffset="14066.88">13420 5630 228 0,'2'0'88'0,"-2"-2"-69"0,0 4 30 15,0-2 35 1,0 5-22-16,0 4-20 15,0 5-14-15,3 5-17 16,0 4-3-16,-3-8-1 0,0-4-3 16,2 3-3-16,1 3-47 0,0-5-21 15,-1-8 34-15,1-8 18 16</inkml:trace>
  <inkml:trace contextRef="#ctx0" brushRef="#br0" timeOffset="14214.48">13406 5519 20 0,'8'-2'11'0,"0"-3"-9"0,3-2-2 0,-6 3-1 15</inkml:trace>
  <inkml:trace contextRef="#ctx0" brushRef="#br0" timeOffset="14631.19">13687 5606 244 0,'-5'-2'93'0,"5"2"-72"0,-6 5 20 16,6-5 7-16,-2 4-22 0,-1-1-4 16,0 9-9-16,3-3-1 15,0 10-7 1,0-3 4-16,0 3 3 0,0-5 5 0,0 0 4 16,0-2-5-16,0-3 1 15,0-1-4-15,0-8 2 16,0 0-4-16,0-5-1 15,0 0-6-15,0-7-3 16,0 3 4-16,0-8 4 16,0 3-3-16,3-2 2 15,0 2-5-15,2 0-2 16,0 2 0-16,6 5-1 0,7 0 0 16,1 7 2-16,2 5-6 15,3 11 1 1,0 7-48-16,-1 1-20 15,-1-3 33-15,-1-4 20 16</inkml:trace>
  <inkml:trace contextRef="#ctx0" brushRef="#br0" timeOffset="14863.66">13989 5465 356 0,'0'0'132'0,"0"3"-103"0,0 1 21 15,-3 1 1-15,3 4-19 0,0 6-6 16,3 3-15-16,-3 1-7 16,2 2-3-16,-2 1-81 0,3-4-35 15,-1 1 58-15,4-5 30 16</inkml:trace>
  <inkml:trace contextRef="#ctx0" brushRef="#br0" timeOffset="15059.54">13891 5642 368 0,'13'-5'140'0,"-5"3"-109"0,2-1 9 0,-2 1-4 0,0 0-23 16,3-1-5 0,2 1-49-16,3-3-23 0,5 3 33 15,6-1 15-15,4 6 12 0</inkml:trace>
  <inkml:trace contextRef="#ctx0" brushRef="#br0" timeOffset="16150.61">14563 5599 236 0,'0'7'88'0,"0"-2"-69"0,5 7 17 16,-2-5 3-16,2 5-12 16,0 4-1-16,0 5-6 15,3 3-1-15,-2-3-10 16,-1-2 8-16,0-3 3 0,1-2-8 0,-4-4-4 16,1-3-3-16,0-2-1 15,-1-3 0-15,-2-2 2 16,0-5-1-1,-2-4 0-15,-1-3-1 0,0-4 0 16,-2-3 0-16,2-2 2 16,3-1-3-16,3 4 0 15,2-1-3-15,3 2-1 16,5 3 1-16,1 2 0 16,1 3 0-16,4 2 2 0,2 5-3 15,3 6-2-15,2 10-1 16,1 12 0-16,2 12-101 15,-3 7-46 1,1 6 76-16,13 3 37 0</inkml:trace>
  <inkml:trace contextRef="#ctx0" brushRef="#br0" timeOffset="17065.22">17817 6587 260 0,'-3'-2'99'0,"3"2"-77"0,-2 0 42 15,2 0 13 1,-3 0-33-16,0 0-11 0,1 4-15 15,-1 1-4-15,1 9-8 16,-1-2-2-16,0 14 0 0,1-5-5 16,-1 7 1-16,0-4-53 15,3-3-24-15,0-5 39 16,-2-8 21-16</inkml:trace>
  <inkml:trace contextRef="#ctx0" brushRef="#br0" timeOffset="17256.84">17677 6310 356 0,'-13'-3'132'0,"13"3"-103"0,-3-2-6 0,3 2-10 15,3 0-117-15,-1 0-47 16,9 5 74-16,-3-3 38 15</inkml:trace>
  <inkml:trace contextRef="#ctx0" brushRef="#br0" timeOffset="17739.07">18375 6486 252 0,'0'5'96'0,"0"-5"-75"0,0 7 30 0,0-7 9 0,0 4-16 16,0-1-5-16,0 6-18 15,0 1-8-15,0 8-8 16,0-3-4-16,0 8 0 16,0-4-4-16,3 4 2 15,0-4-34-15,-1-2-17 0,1-3 24 16,-3-7 15-16</inkml:trace>
  <inkml:trace contextRef="#ctx0" brushRef="#br0" timeOffset="17921.46">18325 6281 332 0,'-5'3'123'0,"5"-3"-95"0,0 0 9 0,0 0-2 16,0 0-64-16,0 0-26 16,2 0 27-16,1 0 12 15</inkml:trace>
  <inkml:trace contextRef="#ctx0" brushRef="#br0" timeOffset="18545.9">18722 6408 240 0,'-3'-2'90'0,"3"2"-70"0,0-2 30 0,0 2 10 0,0 0-13 15,0 0-5-15,-2 0-16 16,-1 0-3-16,3 9-14 16,0-2-1-16,3 12-1 0,-3-3-3 15,2 10-3 1,1-5-3-16,2 5 1 0,-2-5-12 15,2 1-7-15,-2-4-64 16,-1-3-28-16,1-4 58 16,0-1 27-16</inkml:trace>
  <inkml:trace contextRef="#ctx0" brushRef="#br0" timeOffset="19715.48">18650 6547 320 0,'-2'2'121'0,"2"-2"-95"0,0 0 20 0,0 0 4 0,0 0-21 16,0 0-4-16,0 0-11 15,0 0-4-15,2 0-5 16,1 0-2-16,2 3 1 0,1-1-2 16,7 1 1-16,-2-3-9 15,7 0-1-15,-2 0-71 16,8-3-30-16,-3 1 54 16,3-5 27-16</inkml:trace>
  <inkml:trace contextRef="#ctx0" brushRef="#br0" timeOffset="19968">18986 6420 280 0,'0'2'104'0,"0"-2"-81"0,-2 5 18 0,2-5 4 15,0 5-15-15,0 0-3 16,0 9-11-16,0-3-3 16,0 8-7-16,0-2-6 0,0 2-1 15,0-3-4-15,0 0 1 16,0-1-64-16,0-4-29 0,0-1 46 16,0-1 26-1</inkml:trace>
  <inkml:trace contextRef="#ctx0" brushRef="#br0" timeOffset="20170.66">18812 6566 316 0,'3'-2'121'0,"-3"2"-95"0,13-5 22 15,-13 3 3-15,10-1-17 16,-2 1-5-16,8-1-14 15,-3 1-7-15,9 0-5 16,-7-1-9-16,7 3-1 0,-4 0-61 16,9 0-24-16,-6 0 46 15,8 3 23-15</inkml:trace>
  <inkml:trace contextRef="#ctx0" brushRef="#br0" timeOffset="20664.43">19182 6232 252 0,'-10'5'96'0,"10"-5"-75"0,-3 0 21 16,3 0 6-16,3 0-6 0,-3 0 2 16,10 2-11-1,-2 0-3-15,8 5-17 0,-3-2 5 0,6 9 5 16,-3-2-3-16,-3 19-2 16,0-8-4-1,-2 19 1-15,-3-9-10 0,-6 14-3 16,1-9 2-16,-8 21 5 15,-1-12-7-15,-7 9-1 16,3-9-41-16,-6-2-18 16,2-7 30-16,1-8 13 15</inkml:trace>
  <inkml:trace contextRef="#ctx0" brushRef="#br0" timeOffset="21505.82">20055 6263 224 0,'0'-7'85'0,"0"7"-66"0,-5-8 47 0,5 8 19 15,-5-2-12-15,0 0-3 16,-6-1-20-16,3 3-7 16,-8 0-24-16,3 0-7 0,-3 0-4 0,3 0 0 15,-6 3 2-15,3-1-3 16,1 3-2-16,1 0 0 15,4 4-1 1,-1-2-2-16,6 5-2 16,0-3-2-16,7 5 1 0,1-2-1 15,5 4 0-15,0-1 2 16,2-1 0 0,1-3 0-16,-1 1 0 0,-2-2 0 15,0 1 2-15,-2-1 1 16,-4-1 1-16,1 1-2 15,-3-1-2-15,0 0 1 16,-3-2-1-16,1 1 0 16,-1-4 0-16,0-1-5 15,3-1 1-15,0 0 0 0,3-2 2 16,0 0 1-16,2 3 1 16,0-1 0-16,1 3 0 15,-1-1 2-15,0 6 1 16,0-3-1-16,-2 5-2 15,0-3 1-15,-3 5 1 16,0-2-3-16,0 2 0 16,0-2 1-16,-3 7 2 15,0-3-3-15,1 5 0 16,-1-2 1-16,0 5 0 16,1-6-5-16,4 1-1 15,-2-5-17-15,8-4-8 16,0-1-49-16,8-9-21 15,-3 0 50-15,11 5 26 0</inkml:trace>
  <inkml:trace contextRef="#ctx0" brushRef="#br0" timeOffset="23522.12">14110 7540 220 0,'-2'2'82'0,"-1"-2"-64"0,0 0 31 0,3 0 8 16,0 0-14-16,0-5-2 15,3 1-13-15,2-6-5 16,6-4-13-16,2-2 0 0,6-3 3 0,2 0-3 16,0 2 0-16,0 1-4 15,0 0-1 1,-2-1-6-16,-3 3 1 0,0 0-9 16,-6 0-2-16,-2 0-40 15,-3 2-19-15,-2 0-74 16,-3 0-31-1,-3 1 92-15</inkml:trace>
  <inkml:trace contextRef="#ctx0" brushRef="#br0" timeOffset="23720.92">14055 7309 312 0,'-6'5'115'0,"4"0"-89"0,4-3 23 0,-2-2 4 15,3 2-11-15,2 1-2 16,6 1-14-16,5 1-3 16,8 2-14-16,5 0-3 0,2 3 0 15,1 1-5-15,0 6-1 16,-3 2-42-16,0 4-19 16,0 5 28-16,6 1 17 15</inkml:trace>
  <inkml:trace contextRef="#ctx0" brushRef="#br0" timeOffset="23954.07">14576 7493 324 0,'3'0'123'0,"-1"0"-95"0,3 2 18 0,-2-2 1 0,2 2-21 16,6 1-4-16,2-1-14 15,3-2-5 1,0 0-2-16,0 0-54 0,0 0-24 0,0-5 39 16,2-2 21-16</inkml:trace>
  <inkml:trace contextRef="#ctx0" brushRef="#br0" timeOffset="24137.84">14552 7380 232 0,'-5'-3'88'0,"5"3"-69"0,8-4 33 0,-3 1 8 15,3 1-19-15,8-3-8 16,5-2-25-16,3 0-9 15,0 0-1-15,-1 0 0 0,7 7 2 16</inkml:trace>
  <inkml:trace contextRef="#ctx0" brushRef="#br0" timeOffset="24429.55">15010 7613 260 0,'5'0'99'0,"0"0"-77"0,3 0 33 0,-2 0 12 16,2 0-22-1,2 0-5-15,6 0-24 0,3 2-8 16,2-2-5 0,5 2-77-16,3 1-35 0,0-1 55 0,-5 3 26 15</inkml:trace>
  <inkml:trace contextRef="#ctx0" brushRef="#br0" timeOffset="25003.12">14325 8066 348 0,'-6'-7'129'0,"1"5"-100"0,2 0 22 15,3-3 5-15,0 5-19 16,0 0-6-16,0 0-10 16,6 2-3-16,-1 5-10 0,3 3-1 0,0 6 0 15,2 3-3-15,4 2-1 16,1 0-1 0,4-2-2-16,-1-5-4 0,4-4-2 15,-1-8 5-15,-3-4 2 16,1-3-2-16,-6-2-1 15,-2-2 1-15,-3-1 0 16,-3 1-2-16,-2 2 2 0,-3 0 1 16,0 7 2-16,0 0-3 15,-3 7 0-15,0 7 1 16,1 9 0 0,-1 6-3-16,-2 3 2 15,2 1 1-15,0 0 0 0,1-2-38 16,-1-3-16-16,3-2 24 15,3-2 16-15</inkml:trace>
  <inkml:trace contextRef="#ctx0" brushRef="#br0" timeOffset="25335.72">14748 8257 304 0,'-5'5'112'0,"2"-3"-87"0,0 0 26 0,3 1 6 16,0-1-22-16,3 0-7 16,2 1-13-16,3-1-5 15,3 0-5-15,2-2-4 0,0 0 0 16,3 3-6-16,0-3-1 0,0 0 3 16,-3-5 1-16</inkml:trace>
  <inkml:trace contextRef="#ctx0" brushRef="#br0" timeOffset="25962.99">14798 8123 352 0,'-2'-2'132'0,"-1"-1"-103"0,0 3 18 0,3 0 4 0,0 0-20 15,0 0-5-15,0 0-15 16,3 0-5-16,5 0-4 0,5 0-4 0,6 0 1 16,4 3-37-16,6 1-16 15,1 1-64-15,1 2-24 16,1 5 74-16,0 2 36 16</inkml:trace>
  <inkml:trace contextRef="#ctx0" brushRef="#br0" timeOffset="26165.21">15105 8198 260 0,'0'2'96'0,"0"-2"-75"0,0 3 32 0,0-3 11 0,3 0-23 15,2 0-5-15,6 0-22 16,2 0-7-16,5-3-4 16,6-4-3-16,3 5 3 0</inkml:trace>
  <inkml:trace contextRef="#ctx0" brushRef="#br0" timeOffset="30455.06">14277 8984 296 0,'0'0'112'0,"-3"0"-87"0,3 0 29 0,0 0 5 0,0 2-20 16,0 5-7-16,0 2-15 15,0 6-4-15,6 1-7 16,-4-2-4-16,6 12-1 0,0 2-4 16,0 5 0-16,0 5 2 15,0-1 0-15,-3-1 1 0,3-3 0 16,-3-7 0-16,-2-5 0 15,0-5 2-15,-1-6 3 16,1-6 4-16,-3-8 5 16,0-8-4-1,-3-7 2-15,1-5-1 32,-4-4 1-32,4-2-2 15,-6-6-1-15,5 1-5 0,-2-3-3 16,5-2-5-16,-3 1 0 0,6 1 4 0,-3 5 2 15,5 7-3-15,-2 3 1 16,2 4 0-16,3 5 0 16,3 4-3-16,-1 3 2 0,6 5 1 15,0 4 0 1,2 5 0-16,-2 7 0 0,-2 10-3 16,-4 4 0-1,-5 3-3-15,-5-3 1 0,-2 0 1 16,-3-2-1-1,-3-3-1-15,-3-4 1 0,0-2 5 16,1-5 2-16,-1-5-11 16,1-7-4-16,-1-3-14 15,1-4-5 1,-1-2-60-16,3-3-25 0,0 0 60 16,8-2 32-16</inkml:trace>
  <inkml:trace contextRef="#ctx0" brushRef="#br0" timeOffset="30837.52">14631 8953 260 0,'-10'2'96'0,"5"3"-75"0,2 5 23 0,0-3 7 15,3 4-23-15,0 6-5 16,6 4-14-16,-1 0-4 16,0 3-3-16,3-3-4 0,0-2 1 15,0-3 1-15,-3-4 0 16,1-3 11-16,-4-4 5 16,-2-3 18-16,0-2 11 0,0 0-13 15,-5-4-4 1,0-6-10-16,-1-4-3 0,6-2-9 15,-2-8-4-15,4-6-4 16,4-3-1-16,2 0 2 16,-1 4 0-16,4 8-2 15,0 7 0-15,2 7-47 16,0 10-19-16,3 4 35 16,3 4 17-16</inkml:trace>
  <inkml:trace contextRef="#ctx0" brushRef="#br0" timeOffset="31061.21">14833 8892 272 0,'0'9'101'0,"0"1"-78"0,2 13 11 0,-2-18 1 15,3 21-21-15,2 2-5 16,0 0-13-16,3 1-5 16,0-6 5-16,3-4-65 0,-3-5-27 15,-3-5 45-15,0-4 26 16</inkml:trace>
  <inkml:trace contextRef="#ctx0" brushRef="#br0" timeOffset="31222.89">14825 8770 292 0,'2'2'110'0,"1"0"-86"0,2 3-59 0,-2-3-34 0,2 3 31 15,6 0 21-15</inkml:trace>
  <inkml:trace contextRef="#ctx0" brushRef="#br0" timeOffset="31613.37">15039 9028 252 0,'-13'-2'93'0,"10"2"-72"0,3 0 18 0,0 2 3 15,0 3-18 1,3 2-3-16,-1 3-7 0,1 1 1 16,2 6-8-16,-2-3-4 0,0 0-2 15,-1-5 1-15,1 1 3 16,-3-6 15-16,0-4 10 16,0-4-3-16,0-3 1 15,0-3-2-15,-3-4-1 0,3-5-8 16,0-6-2-1,0-8-9-15,0 0-2 0,6 2-2 16,-1 5 1-16,0 5 0 16,-2 9 1-16,-1 3-2 15,6 7 1-15,6 4-2 16,-1 12-1-16,3 10-13 16,0 4-6-16,2 0-72 15,1-2-30-15,-1-3 55 16,1-1 28-16</inkml:trace>
  <inkml:trace contextRef="#ctx0" brushRef="#br0" timeOffset="31859.06">15319 8723 288 0,'0'11'110'0,"0"-6"-86"0,0 7 27 0,0-5 5 0,0 2-19 0,3 5-4 15,0 8-19-15,-3 6-7 16,5 5-4-16,-2 4-5 0,2-1-1 0,3-6-53 16,-3-2-23-16,0-4 40 15,1-8 19-15</inkml:trace>
  <inkml:trace contextRef="#ctx0" brushRef="#br0" timeOffset="32058.46">15169 9042 284 0,'10'3'107'0,"-2"-3"-83"0,8-3 30 15,-5 1 8-15,4 0-32 16,7-3-13-16,4-2-37 16,3-2-12-16,0-1 16 15,3 1 8-15,8-1 6 0</inkml:trace>
  <inkml:trace contextRef="#ctx0" brushRef="#br0" timeOffset="32408.38">15542 8579 372 0,'2'10'140'0,"-2"1"-109"0,0 13 16 0,0-22-2 0,0 12-19 16,-2 12-4-16,2 2-13 15,0 3-4-15,0 2-3 16,0 2-2-16,2 0 1 0,1 1-6 16,2-3 1-16,1-10-9 15,4 3-2-15,3-2-10 16,1-8-4-16,4-4-9 15,3-5-1-15,3-5-47 16,-8-4-22 0,-3-1 54-16,6-11 29 0</inkml:trace>
  <inkml:trace contextRef="#ctx0" brushRef="#br0" timeOffset="32604.51">15788 8824 228 0,'0'14'88'0,"0"-5"-69"0,2 5 28 0,-2-11 10 16,0 6-21-16,0 8-5 16,0-6-41-16,0 1-15 15,3 2 11-15,0-2 6 0,2 0 7 0</inkml:trace>
  <inkml:trace contextRef="#ctx0" brushRef="#br0" timeOffset="32768.06">15769 8621 272 0,'0'5'104'0,"3"-2"-81"0,2 1 7 0,-5-1-3 0,3-1-17 16,-1 0-6-16</inkml:trace>
  <inkml:trace contextRef="#ctx0" brushRef="#br0" timeOffset="33264.44">15968 8866 272 0,'2'-12'101'0,"-4"10"-78"0,-1-3 35 0,3 5 12 15,0 0-25-15,0 0-8 16,0 0-16-16,0 0-6 15,0 5-8-15,0 9-3 0,3 7 2 16,-1 3-3-16,1-8-2 0,0-2-3 16,-3 3 1-16,0-3 1 15,0-2 0-15,0-3 0 16,0 0 2-16,-3 3-3 16,0-5 0-16,1-4-4 15,2-3-1-15,0-7 3 16,0-8 1-16,2-6 2 15,1 2 0-15,0 5 2 16,2-9 1-16,5-8 1 16,4 3 2-16,-1 2 1 15,0 5 1-15,0 5 0 16,-5 9 2-16,0-1-1 0,3 8 0 16,-3 0-1-1,0 12 2-15,0-2-25 0,0 20-9 16,5 15-137-1,-5-17-57-15,0-4 110 16</inkml:trace>
  <inkml:trace contextRef="#ctx0" brushRef="#br0" timeOffset="33771.12">16290 8835 284 0,'-10'0'107'0,"10"0"-83"0,-8 5 35 15,8-5 9-15,-3 3-22 16,3-1-8-16,3 0-19 16,0 1-5-16,10-1-8 15,-3 0-4-15,11-4-1 0,-2 0-1 16,5-5 2-16,-6-1 1 0,-2-3 1 16,-3 1-2-16,-2-1 1 15,-3 1 4-15,-8-2 4 16,0 3-2-16,-11 2 2 15,3 0 0-15,-10 5 1 16,2-1 0-16,-8 8 0 16,6-3 2-16,-3 12 2 15,2-2-1-15,1 21 1 16,2-5-2-16,5 8-1 16,3-6-7-16,8-2-4 15,0-4-4-15,21-5 1 16,27-1-17-16,-19-10-8 15,-5-4-72-15,10-6-33 16,-7 0 67-16,18-3 32 0</inkml:trace>
  <inkml:trace contextRef="#ctx0" brushRef="#br0" timeOffset="34088.62">16841 8676 284 0,'0'-7'107'0,"0"7"-83"0,0 2 30 15,0-2 8-15,0 2-10 0,0 1-3 16,0 8-15-16,0 1-6 16,2 14-16-16,1-5-8 0,0 17-2 15,-1-8-9-15,4 3 0 16,-1-5-59-16,0-4-23 16,0-5 45-16,-2-3 22 15</inkml:trace>
  <inkml:trace contextRef="#ctx0" brushRef="#br0" timeOffset="34356.97">16449 8621 356 0,'8'0'132'0,"-8"0"-103"15,19-2 29-15,-17 0 9 0,6-1-28 16,0 1-9-16,13-5-14 16,-5 2-6-16,21-4-5 15,-8 2-6-15,16-3-2 0,-10 3-1 0,10 3 0 16,-8-1-19-16,13 7-8 16,-8 1-61-16,14 11-25 15,-11-2 60-15,8 11 29 16</inkml:trace>
  <inkml:trace contextRef="#ctx0" brushRef="#br0" timeOffset="34717.19">17264 8857 304 0,'-5'-17'112'0,"5"17"-87"0,-11-19 40 0,9 15 10 16,-4-3-19-16,1 0-5 16,-6 0-17-16,3-1-6 15,-7 4-16-15,1 1-3 0,-4 3 1 0,2 0-4 16,-5 12-1-16,2-2-5 16,1 18 0-16,2-5-2 15,8 10 0-15,3-5 0 16,10 1-2-16,0-6-2 15,14-4-1-15,-6-3 4 16,5-8 1 0,-2-1 2-16,0-14 0 0,-3 2-3 15,3-16 0-15,-2 2-29 16,-1-7-14-16,-3 5-124 16,-2 0-53-1,0 4 114-15</inkml:trace>
  <inkml:trace contextRef="#ctx0" brushRef="#br0" timeOffset="35112.35">17611 9066 320 0,'-3'5'121'0,"3"-5"-95"0,-5 0 18 0,5 0 0 0,-3-3-9 15,0 1 2-15,-2-3-4 16,3 1 0-16,-6-3-18 15,2-1 4-15,-4-3 2 0,2 1-3 16,-5-9 0-16,2 5-10 16,-2-12-3-16,2 5-3 15,6-9 1-15,0 4-2 16,5-7-1-16,0 5-6 16,10-5-4-16,-2 5-43 0,8-3-20 15,-3 5 35-15,11 0 20 16</inkml:trace>
  <inkml:trace contextRef="#ctx0" brushRef="#br0" timeOffset="35567.08">17838 9085 348 0,'-5'4'132'0,"5"-4"-103"0,-3 0 21 0,3 0 3 0,0-2-18 16,0 0-5-16,6-5-6 15,-1 2-4-15,8-9-10 16,-2 2-2-16,5-11-1 0,-3 4-1 15,5-7-1-15,-4 5-10 0,1 0-2 16,-1 2-49-16,-1 0-20 16,-3 3-57-16,-2-6-23 15,-2 6 80-15,-4-8 41 16</inkml:trace>
  <inkml:trace contextRef="#ctx0" brushRef="#br0" timeOffset="35802.76">17785 8861 384 0,'8'14'145'0,"-8"-14"-112"0,13 19 23 0,-13-16 3 0,6 1-29 15,-1 1-8 1,6 4-14-16,-3-1-6 0,5 6-1 15,-3-3-6-15,6 3-1 0,-3-2-35 16,6 2-13-16,-3-2-82 16,5 0-35-16,-2-3 89 15,2-4 45-15</inkml:trace>
  <inkml:trace contextRef="#ctx0" brushRef="#br0" timeOffset="35991.85">18153 9050 380 0,'-3'25'143'0,"3"-25"-112"0,-8 29 14 16,6-27-2-16,-1 7-32 0,1-2-7 16,2 5-61-1,0-2-25-15,5 1 41 0,0 1 18 16,8 0 17-16</inkml:trace>
  <inkml:trace contextRef="#ctx0" brushRef="#br0" timeOffset="36323.56">18299 8897 296 0,'-6'-7'112'0,"6"7"-87"0,-5 9 29 0,2-9 5 0,3 12-14 15,0-3-1 1,3 15-14-16,0-6-6 16,2 6-14-16,0-3-4 0,8-2-2 0,-2-3-5 15,8-4-1-15,-6-2-2 16,8-8 3-16,-5 0 0 16,5-6 3-16,-5-1-1 15,2-9 2-15,-2 2-4 16,0-11-2-16,-3 4 2 15,1 0 0-15,-4 2 1 16,-5 8 2-16,1 2-1 0,-4 19 2 16,1-1-4-16,-3 18-2 15,0-8-56-15,0 17-25 16,0-6 43-16,3 13 20 16</inkml:trace>
  <inkml:trace contextRef="#ctx0" brushRef="#br0" timeOffset="36743.62">18698 8720 288 0,'-3'-7'110'0,"3"7"-86"16,-2-2 33-16,2 2 9 0,0 0-11 15,0 0 0-15,0 0-11 16,0 0-5-16,5 5-22 15,-2-1-1-15,7 8-2 0,-2-3-1 0,8 8 2 16,-3-3-8-16,6 19-4 16,-3-7-2-16,0 16 1 15,-3-7-10-15,-5 10-4 16,0-7-16-16,-8 6-5 16,0-6-34-16,-6 7-12 15,1-10-57 1,-3-2-26-16,0-5 83 0,3-11 42 15</inkml:trace>
  <inkml:trace contextRef="#ctx0" brushRef="#br0" timeOffset="37005.15">19047 8970 264 0,'-2'11'101'0,"2"-11"-78"0,0 21 22 0,0-18 4 0,0 9-13 16,0-3-1-16,0 7-22 16,0-1-8-16,0 1-4 15,0-2-67-15,2 0-28 0,-2-2 47 16,6 2 23-16</inkml:trace>
  <inkml:trace contextRef="#ctx0" brushRef="#br0" timeOffset="37122.24">19031 8800 380 0,'-10'-2'143'0,"10"2"-112"0,-11 2-12 0,11-2-15 16,-5 0-7-16,0 0 1 15</inkml:trace>
  <inkml:trace contextRef="#ctx0" brushRef="#br0" timeOffset="38217.58">13629 9894 288 0,'5'-5'110'0,"-5"-2"-86"0,3 5 27 16,-1-1 7-16,1 1-20 15,2-3-6-15,0 1-11 16,3 1-3-16,0 1-10 15,3 2 4-15,0 0 3 0,-1 2-3 16,-2 5 1-16,-3 3-2 16,1 6 3-16,-4 8-3 15,-2 6 1-15,-2 6-7 0,-1-4-3 16,0-1-1-16,1-5-1 16,-1-3-3-1,0-4 2-15,3-2 1 16,0-3 2-16,0-2-8 0,0-3-1 15,3 0 6-15,2-2 5 16,3 1-11-16,3-4-2 16,2 1-7-16,3-3-3 15,-3-2 4-15,0 0 4 16,-2-2 6-16,-3 0 3 16,-5-1 4-16,-3 1 1 15,0 2 10-15,-6-2 6 16,-2-1 1-16,-2 3 0 0,-1 0-8 15,3 0-5 1,0 3-7-16,3-1 0 0,0 0 0 16,2 5 2-16,3 7-3 15,0 5 0-15,3 5 1 16,-1 4 0-16,1 5 0 16,2 2 0-16,3 0-3 15,0-2 2-15,3-2-4 16,-1-3-1-16,1-2-8 15,0-5-4-15,-4-2 5 16,-1-3 5-16,-4-1 11 16,-4-1 6-16,-6-3 0 15,-5 4 0-15,-6-1-8 0,-5 0 0 16,0 0-56-16,-5 0-23 16,-10 0 39-1,-9-2 22-15</inkml:trace>
  <inkml:trace contextRef="#ctx0" brushRef="#br0" timeOffset="52597.79">781 3871 184 0,'2'11'68'0,"-2"-3"-52"0,0 1 12 0,0-4 3 15,0 2-10-15,0 0 1 16,-2 2-4-16,-1 1-2 15,3 1-8-15,0 3-7 0,0 3-2 16,0 2 1-16,3 4 2 16,-1 8-1-16,1 6 2 0,-1 10-2 15,1 5-1-15,0 0 1 16,2 7 1 0,0 2-1-16,1 5-1 15,-1 2-2-15,3-7 1 0</inkml:trace>
  <inkml:trace contextRef="#ctx0" brushRef="#br0" timeOffset="142729.07">4223 4931 200 0,'2'-2'77'0,"-4"0"-60"0,2 2 26 0,0 0 7 16,0 0-8-16,0 2 1 16,0 0-14-1,-3 3-5-15,3 2-14 16,-3 3 2-16,3 1 2 0,0 1-1 15,0 0 2-15,0 0-8 0,0 2-2 16,0 0 1-16,0 0 3 16,0 0-2-16,0 0-2 15,0 3 2-15,0-1 0 16,-2-2-1-16,2 3-1 16,0-3-1-16,0 0 2 15,0 0-1-15,0 2 0 16,0 3-3-16,-3 2-2 0,1 3 3 15,-1 2 0 1,3 0-1-16,-3 0-2 0,1-3 1 16,-1 1 1-16,3-3-1 15,-3-2-1-15,3-3 1 16,0-2-1 0,0 0 0-16,0-2 2 15,0 0-3-15,0 0 0 0,3-3 1 16,-3 0 2-16,0 1-1 15,-3-1-1-15,3-2 1 16,-2 0-1-16,2 3 0 16,-3-1 0-16,3 3-3 15,0 2 2-15,0 0 1 16,0 3 2-16,0-1-1 16,0-2-1-16,0-2 1 0,-3-3 1 15,3 1 3-15,-2-3 2 16,2-3 1-16,-6 1 2 15,4 0 4-15,-6 0 3 16,0-1-7 0,0 1-5-1,3-3-1-15,-9-2-1 0,4 0 3 16,-1 0-1-16,1-2 0 16,-1 0-1-16,-2-1 0 15,2 1 2-15,1 0 1 16,-1-1-1-16,-5 3 1 15,0 0-4 1,0 0 0-16,1 0 1 16,-1 0 0-16,-8-2 0 15,3 0-2-15,-6-3 1 0,1 0-2 16,-9 0-1-16,4 1 3 16,2-1 0-16,-3 3 1 15,3 2 0-15,2 2-2 16,1 3 1-16,-6-1-2 15,0 3 2-15,-2 1-2 16,0-1-1-16,2-3 1 16,-3-1-1-16,4-3 0 15,4 0 0-15,-2 0 0 16,5-3 0-16,0 1 0 16,6 2 2-16,-9 0-1 15,1 0-1-15,-6 0 1 16,1 2 1-16,-4 1-1 15,3-3-1-15,-5 0 1 0,6-3 1 16,4 1-3-16,-5 0 0 16,6-1 1-16,2 1 0 15,-2 0-3-15,-6-1 2 16,0 3 1-16,-2 0 2 16,-6 0-1-16,6 3-1 15,-3-1 1-15,5-2-1 16,5 0 0-16,-4 0 0 15,4-2-3-15,-2-1 2 16,0-2 1-16,-8 1 2 16,3-1-1-16,-6 3-1 0,3-3 1 15,5 3-1-15,-5-1-3 16,8 3 2-16,2 0 1 16,-2 0 0-16,0 0 0 15,3 0 2-15,-9 0-1 16,4 0-1-16,2 0-2 15,-6-2 1-15,3 0 1 16,6-1 2-16,-3 1-1 16,5 2-1-16,0 0 1 15,6 0-1-15,-6 2-3 16,3 1 2-16,-3 1 1 0,0 1 0 16,-5-3 0-16,3 1 2 15,2-1-1-15,-3-2-1 16,-2 0-2-16,5 2 1 15,3 1 1-15,-3-1 2 16,1 0-3 0,4 3 0-16,1-2 1 0,4-1 0 15,1 0 0-15,-3 1 0 16,3-3 0-16,0 0 0 16,-6 2 0-16,3 0 0 15,-5 1 0-15,-3-1 2 16,-2 0-1-16,2 3-1 15,-2 0 1-15,-3-1-1 16,5 1-3-16,3 0 2 16,-3-3 1-16,5 1 0 15,3-3 0-15,3 0 2 0,3-3-3 16,-1 1 0-16,0 0 1 16,1-1 0-16,-3 1 0 15,2-1 0-15,0-1-3 16,1-1 2-16,2 0 1 15,0-2 0-15,0-2 0 16,0-5 0-16,3-5 0 16,-1-2 2-16,6-3-3 15,0-2 0-15,0-2 1 16,0 0 0-16,3-3 0 16,-3-2 0-16,0-4-3 15,0-3 2-15,0 2 1 16,-3 1 0-16,3 4-3 15,-2 2 2-15,2 3-1 16,0 2 0-16,2 0 0 16,1 5-2-16,0-3 0 0,2 3 3 15,0 0-2-15,-2 2-1 16,0 3 0-16,-1 2 3 16,1 2 0-16,-3 3 3 15,0-1-1-15,0 1-1 16,0-1-2-16,0 1-1 15,0 0 2-15,0 1 2 16,0 1 0-16,0 3-1 0,3 1-2 16,-1 3 1-16,6 3-1 15,-5 1 0-15,5 1 2 16,-3 0 2-16,6-3-3 16,-1 1 0-1,6-3 3-15,0 0-3 16,0 0 0-1,0 0-1-15,7 0 0 0,12 2 2 16,-3 0 0-16,13 1 0 16,-11 1 0-16,0-1 0 15,1-1 0-15,-3-2 0 16,2-2 0-16,11-1 0 16,0 1 0-16,10 2 0 15,-10 0 0-15,3 0 0 0,-14 0 2 16,6 0-1-16,-5-2-1 15,4-1-2-15,4-1 1 16,7-4 1 0,-5-1 0-16,2 0-3 15,-7-3 2-15,-5 2 1 0,2 1 0 16,-3 0 0-16,3 2 2 16,8 2-3-16,0 0 0 15,5 3 1-15,-7-1 0 16,-1 1 0-16,-10 0 2 15,-1 2-3-15,6 0 0 16,-2 0 1-16,7 2 2 16,1 0-3-16,1 1-2 15,-4-1 2-15,-3-2 0 16,0 0-2-16,-10 0 2 0,2-2-1 16,0-1 0-16,-3 1 2 15,3 0 0-15,9-1 0 16,-9 3 0-16,8 0 0 15,-3 0 0-15,-2 0 0 16,-8 0 2-16,7 0-8 16,-7 0-1-1,0 0-1-15,0 0 2 16,0 0 2-16,-3 0 2 16,3 0 1-16,-1 0 1 15,7 0 0-15,-4 3 0 16,-2-3 0-16,8 2-3 15,-14-2 0-15,9 2 4 16,-4-2-1 0,4 0-2-16,-11 0 1 15,2 0 1-15,-2 0 0 16,0 0-3-16,0 0 2 16,5 0 1-16,-5 0 2 15,5 0-1-15,3 3 2 16,5-1-4-16,-5 1 0 15,5-1 1-15,-5 0 2 16,5 1-1-16,-11-1-1 16,3 0-2-16,-5-2 1 15,6 0 1-15,-9 0 2 16,0 0-1-16,0 0-1 0,0 0-2 16,1 3 1-1,2 4-78-15,5 9-35 16</inkml:trace>
  <inkml:trace contextRef="#ctx0" brushRef="#br0" timeOffset="148327.99">16531 11733 296 0,'0'-2'110'0,"0"2"-86"0,0-5 20 0,0 5 5 16,0 0-16-16,0 0-4 16,0 0-5-16,0 0-1 15,0 0-13-15,0 0 5 0,0 0 3 16,0 0-2-16,-2 2 1 15,2 1 2-15,0 1 2 16,0-1-5-16,-3 6-1 0,3-2-3 16,0 7 0-1,0-2-2-15,-3 9 1 16,3-2-4-16,0 7 1 0,0-5-5 16,-2 7 0-1,2-4-1-15,-3 4 1 0,3-4-2 16,0 4-1-16,0-5 3 15,-3 10 0-15,3-5 1 16,0 5 0-16,0-4 0 16,0 3 0-16,0-3-2 15,-2 4 1-15,-1-8 0 16,0 6 1-16,1-5-2 16,-1 7-2-16,3-5 1 15,0 5-1-15,0-5 0 0,0 5 2 16,0-7-3-16,0 5 0 15,0-8 3-15,0 5 1 16,0-4-4-16,0 4 1 16,0-4 0-16,0 6 0 15,0-4 0-15,0 9 0 16,0-6 0-16,0 3 2 16,0-3-1-16,0 1-1 15,0-4 1-15,0 0-1 16,0-5-3-16,0 5 2 15,0-5 1-15,0 3 2 16,0-5-1-16,0 4-1 16,0-4-2-16,0 7 1 0,0-5 1 15,0 9 2-15,0-4-1 16,0 5-1-16,0-8 1 16,0 6-1-16,0-8 0 15,0 5 0-15,0-5 0 16,0 0 0-16,0-2-3 15,0 0 2-15,0-3-1 16,3 3 0-16,-1-5 4 16,-2 5 1-16,0-3-1 15,0 3-2-15,0-2-2 16,0 6-1-16,0-4 2 16,3 4 2-16,-3-4 0 15,3 2-1-15,-1-2 1 16,-2 0 1-16,0-5-1 15,0 0-1-15,0-2-2 16,0 0 1-16,0-3-1 0,0 3-2 16,0-3-50-16,0 8-22 15,0-5-87-15,3 9-38 16,-3-5 106-16,3 3 49 16</inkml:trace>
  <inkml:trace contextRef="#ctx0" brushRef="#br0" timeOffset="153368.07">16605 11785 240 0,'-2'-5'90'0,"2"5"-70"0,0-14 4 15,0 12-3 1,0-3-4-16,0 0-1 16,0 0 5-16,0 1 3 0,5 1-12 15,-2 1 15-15,4 2 9 0,-1 0-4 16,4 2-1-16,1-2-4 15,2 3-2-15,-2-1-3 16,5 0 1-16,-3 1-7 16,3-1 1-16,-3 0-6 0,5 1 1 15,-4-1-7-15,2 1-3 16,-3-1-1-16,3 0 1 16,-3 1-3-16,5-1 0 15,-2 0 1-15,5 1 2 16,-2-1-1-16,7 0 2 15,-2 1-2-15,8-3-1 16,18-3 1-16,-10-1-1 16,-3-3 0-16,-5 0 0 15,0-1 0-15,-1 1 0 16,4 0 0-16,2 3 2 0,2-1-1 16,1 3 2-1,5-1-4-15,-8 1 0 16,0 0 1-16,-5-1 2 15,0 1-1-15,2 0-1 0,6-1 1 16,2 1-1-16,6-1 0 16,-6 3 0-16,0 0 0 15,-5 0 0-15,-2 0 0 16,-1 0 0-16,3 0 0 16,6 0 2-16,7 0-1 15,-3 0 2-15,1-2-2 16,-6 0 2-16,-2-1-2 0,-3 1 2 15,0 0 0-15,0-1 3 16,6 1-3-16,-1 2 0 16,6 0-1-16,-9 0-2 15,1 0 1-15,-6 0-1 16,-2 0 0-16,0 0 0 16,2-2 0-16,1 2 2 15,7-3-1-15,0 1-1 16,3 2 1-16,-18-2 1 15,-6 2-1-15,5 0-1 16,17 0 1-16,-14 0 1 16,-5 0-1-16,13 2-1 15,-6-2 1-15,12 2-1 16,-9 1 0-16,6-1 0 16,-6-2 0-16,6 0 0 0,-8 0 0 15,15 0 2-15,-7 0-3 16,13 0 0-16,-11 0 1 15,6 2 2-15,-9 1-3 16,6-1-2-16,-7 0 2 16,12 3 2-16,-8-3 0 15,14 3-1-15,-14-2 1 16,8-1 1-16,-10-2 1 16,10-2 1-16,-7 2-2 15,15-3 1-15,-11 1-2 16,9-1 2-16,-11 3-2 15,5 0-1-15,-7 0 1 16,12 0-1-16,-10 0 2 16,16 0 1-16,-11 0-1 15,6 0 1-15,-14 0-2 0,14 0 2 16,-14 0-2-16,19 0 2 16,-11 0-2-16,8 0-1 15,-13 0 3 1,3 3 0-16,-8-3-4 0,7 2-1 15,-7 1 3-15,13-1 1 16,-11 0 0-16,6 3-2 16,-9-3 1-16,1 3-1 15,-5-3 2-15,2 1 1 16,-8-1-1-16,5 0-2 0,-5-2 1 16,11 3 1-1,-8-3-3-15,7 0 0 16,-7 0 1-16,5 2 0 0,-5-2 0 15,0 2 2-15,-6 1-1 16,3-3-1-16,-5 0 1 16,8 0-1-16,-6 0 0 15,9 0 0-15,-6 0 2 16,8-3 1-16,-8 1-1 16,5 0-2-16,-7-1 1 15,2 1 1-15,-5 0-1 16,-1 2-1-16,-1 0 1 15,1 0 1-15,-4 0-1 0,5 0-1 16,-6 0 1-16,9 0 1 16,-6 0-1-16,5-3-1 15,-2 3 1-15,3-2 1 16,-4 0-1-16,4-1 2 16,-6 1-2-1,0 2 2-15,-2 0-4 16,-1 0 0-16,14 0 1 0,-3 0 2 15,-5 0-3-15,0 0 0 16,-3-2 1-16,3-1 0 16,0 3 0-16,-1-2 0 15,4 0 0-15,2-1 0 16,-3 3 4-16,3 0 2 16,-2 0-7-16,-1-2-1 15,-2 2 0-15,-3-3 1 0,-2 1 1 16,2 0 0-16,-2-1 0 15,4-1 0-15,1-1-3 16,5 0 2-16,0 3 1 16,3 0 2-16,-3 2-1 15,3 0-1-15,-3 0 1 16,-2 2-1-16,-4 0-3 16,-1 3 0-16,-4 0-1 15,1-1 3-15,-4-1-2 16,1-3 1-16,0 0 2 15,0-5 2-15,0 0-1 16,3 1-1-16,-4-1 1 16,4 0-1-16,-3 1 0 0,2 1 0 15,-2 1 0-15,3-1 0 16,-3 3 0-16,2-2 0 16,1 0 0-16,-1-3 0 15,-2 0 0-15,0 1 0 16,-3-1 0-16,0 3 0 15,-2-1 0-15,0 1 2 16,-1 2-3-16,1 0 0 16,-3 0 1-16,2 0 0 15,3 2-3-15,1-2 2 16,2 0 1-16,-1 0 2 16,4 0-3-16,2 0 0 15,0 0 1-15,0 0 2 16,1 0-1-16,-1 3-1 15,-3-1 1-15,3 0-1 0,1 1 0 16,-4-1 0 0,-2 3 0-16,0-1 2 0,0 1-3 15,0-3 0-15,2 1 1 16,3-3 0-16,0 2 0 16,3-2 2-16,3 0-1 15,-1 3-1-15,1-1 1 16,2 3-1-16,-3-1 0 15,1 1 0-15,-3 0-3 16,-1-1 2-16,-2 1 1 16,1-3 2-16,-4 1-3 15,3-3 0-15,1 0 1 0,1 0 0 16,1 2 0-16,3 1 0 16,-1-1 0-16,3 0 0 15,-2 3-3-15,-4 0 2 16,1-1 1-1,0 1 0-15,-5 0 2 0,-1-1 1 16,-2-1-4-16,0-1 1 16,-3 0 0-16,3 1 0 15,-3-1 0-15,0 1 2 16,-2-1-1-16,0 3 2 16,-3 2-2-16,-1 2-1 15,-1 3-2-15,-1 0 1 0,-2-1 1 16,-1-1 2-16,1-1-3 15,0-2 0-15,-1 0 1 16,1-2 0-16,0 0 0 16,2-1 2-16,-3 3-3 15,1 0 0-15,0 1 1 16,2 1 0-16,-2 0 0 16,2 1 0-16,0-1 6 15,1 1 4 1,-1-1-12-16,3 0-5 0,0 3 3 15,0-2 3-15,-3 1 0 16,3 1 0-16,-3 2 1 16,1 0 2-16,-1 3-1 15,-3 2-1-15,1 4-2 16,0 5 1-16,-1 8-1 0,1-1-2 16,0 0 3-16,-1 0 0 15,-2 1-2-15,0-3 0 16,0 0 2-16,0 4 2 15,0 8 0-15,3 2-1 16,-3 0 1-16,3-2 1 16,-3-5-1-16,2-3-1 15,-2-4 1-15,3-2-1 16,-3 2-3-16,3 0 2 16,-1 0 1-16,1 2 0 15,-3 0 0-15,3-4 0 0,-3 2 0 16,2-3 0-1,-2 1 0-15,3-1 2 16,-3 1-1-16,2-1-1 16,1 6 1-16,0-1-1 0,-1 0 0 15,4-4 0-15,-4-3 0 16,4-2 0-16,-4-5 0 16,4 0 0-16,-4-2 0 15,3 0 0-15,-2 0-3 16,0 0 0-16,-3-1-1 15,2-1 3-15,-2-3 0 16,3-2 1-16,-3-3 0 16,0-2 2-16,0 0-3 15,0 0 0-15,0 0 3 16,0 0 1-16,-3 3-1 16,3 2-2-16,-2 2-2 15,2 0-1-15,0 2 4 16,-3 1 1-16,0-3-3 15,3 0 1-15,-2 0 0 0,-1-2 0 16,1-3 0-16,-1 1 0 16,0-1 0-16,3 0 0 15,-2 1 0-15,-1-3 0 16,-2 0 0-16,2 0 0 16,0 0 0-16,1 0 0 15,-4 0 0-15,6 3 0 16,-2-1 0-16,2 0 0 0,-3 1 0 15,3-1 0-15,0 1 0 16,0-1 0 0,-2-2 0-16,2 0 0 15,-3 0 0-15,0-2 0 16,1 0 0-16,-1-3 2 0,-2 3-1 16,2-1-1-16,-2 1 1 15,2 2-1-15,0 0-3 16,3 0 2-16,-2 0 1 15,2 0 2-15,-3-2-1 16,0 0-1-16,-2-1 1 16,0 1 1-16,-3-3-3 15,0 1 0-15,-3-1 1 16,1-2 2-16,-3 0-1 16,-1 0 2-16,-2 0-4 0,-2-2 0 15,2 2 1-15,-2 0 0 16,-1 0 0-16,3 0 0 15,-5 0 0-15,0 0 0 16,-6 0 0-16,-2 0 2 16,-2-5 8-16,-1 0 3 15,-3-2-15-15,4 0-6 16,-1-2 4-16,3 0 1 16,0 1 3-16,-3 1 0 15,-2 3 0-15,-4 1 0 16,-6 3-3-16,-1 3 2 15,0-1 1-15,5 0 0 16,3 1 0-16,2-1 0 16,-2-2 0-16,0 0 2 0,-2-2 5 15,-4-1 4-15,1 1-13 16,0 0-3-16,2-1 6 16,3 3 6-16,3 0-10 15,-1 0-2-15,-5 3 0 16,-5-1 0-16,-2 0 3 15,-3 1 3-15,2 1-2 16,3 1 0-16,3 0 1 16,-1 0 0-16,-4-1 0 15,-4 3 0-15,-4 0 6 16,2 0 6-16,3 0-13 0,5 3-5 16,-3 2 2-1,-2-1 3-15,-6 1 2 16,1 0 2-16,2 0-4 15,2-1 0-15,7-1 1 0,-4-3 0 16,-2-2-3-16,-6-3 2 16,0 0 7-16,4-4 4 15,1 0-12-15,6-3-5 16,-2 3 3-16,-4-1 3 16,-7 3 2-16,0 0-1 15,2 0-2-15,6 0-1 16,3 3 4-16,-1-1 1 15,-2 0-3-15,-6-2-1 0,1-2 7 16,2-3 6 0,5 3-12-16,3 2-5 15,-3 0 2-15,1 5 3 0,-9 2 2 16,1 0-1-16,2 0-2 16,5-3 1-16,3 1 3 15,0-3 1-15,-2 1-1 16,-4-1-2-1,-2 1-2-15,0-3 1 0,3 0 1 16,3 0 2-16,-4 2-1 16,1-2-1-16,-8 0-2 15,-3 0 1-15,3-2 3 16,5-1 1-16,0 3-4 16,-3 0 1-16,-7 0-2 15,-1-2 0-15,3-1 2 0,6-1 2 16,2 1-1-16,0-1-1 15,-8 1 1-15,-2 1-1 16,2 0 0 0,5-1 0-16,6 3 0 0,-6-2 0 15,-4 2 0-15,-4-2 0 16,1-1 0-16,4-1 0 16,9 1 0-16,-5-1 0 15,-6 1-3-15,-3-2 2 16,1 1 1-16,4-1 2 15,7 0 1-15,-1 1 3 16,-6-1-3-16,-4 0 0 16,-1 1-3-16,6-1-1 0,3 0-4 15,2 0-1 1,-5 1 0-16,-6-3 4 0,1 2 1 16,4 0 3-16,6 3-1 15,1 0-1-15,-7-1-2 16,-2 1 1-16,-2-1 1 15,5 1 2-15,5 0-1 16,3-3-1-16,-1 0 1 16,-4 1-1-16,-3-1-3 15,2 3 0-15,6 2 4 16,5 0 1-16,5 0 0 16,0 0 1-16,-2 0-4 15,-3 0 0-15,0 2-1 16,0-2 0-16,0 0 4 15,5 0 1-15,3-2-1 16,3-1-2-16,2 1 1 16,-2 0-1-16,-1 2 0 0,-2-3 0 15,-2 3-3-15,2 0 2 16,0-2 1-16,5 0 2 16,3 2-6-16,5 0-1 15,3 0-45-15,2 2-16 16,3 5 33-16,-13 12 19 15</inkml:trace>
  <inkml:trace contextRef="#ctx0" brushRef="#br0" timeOffset="169717.06">10938 4687 260 0,'0'2'99'0,"-3"-2"-77"0,3-2 20 0,0 2 6 16,0-5-13-16,-2 0-2 0,2 1-2 16,0-1 3-16,0-2-19 15,2 0-4-15,1-3-3 16,2-1-4-16,3-1-3 0,3 0 0 16,2 0 1-16,0 1-1 15,3 1 2 1,3 1-2-16,-1 2-1 0,-2 0 3 15,0 2 2-15,0 3 0 16,0 2 2-16,-3 4-2 16,3 1 2-16,-3 5-4 15,3 1 0-15,0 1-1 16,0 2 1-16,-1-2-2 16,4 0-1-16,-1-3 1 0,1-2 1 15,-1 0 1-15,1-2 1 16,0-3-2-1,-1-2-2-15,3-2 3 0,-2-3 0 16,2-2-4-16,-3 0 1 16,1 0 0-16,-1 0 0 15,1-2 0-15,0-1 0 16,-1 1 0-16,3 2 0 16,3 0 0-16,0 2 0 15,5 3-3-15,0 4 2 16,0 3 1-16,0 2 2 15,0 2-3-15,-2 1 0 16,-3-1 1-16,-1-2 0 16,-1 0 0-16,1-2 2 15,1-3-1-15,3-2-1 0,2-2 1 16,3-3 1-16,-1-2-1 16,1 0 2-16,0-2-4 15,-3-1 0-15,-3 1 3 16,-5-1 1-16,1 1-4 15,-4-1 1-15,1 3-2 16,-1 3 0-16,1 1 0 16,-1 3 0-16,1 3 2 15,2 1 2-15,0 3-3 16,3 1-2-16,2-1 2 16,6-3 2-16,5-1 0 15,6-3-1-15</inkml:trace>
  <inkml:trace contextRef="#ctx0" brushRef="#br0" timeOffset="177283.83">5022 4630 236 0,'0'3'90'0,"0"-3"-70"0,-3 4 24 15,0-4 4-15,1 3-12 16,-1-1-3-16,3 0-15 16,0 1-4-16,0-3-8 15,3-3-2-15,2-1 2 0,0-3 3 16,3-5 2-16,3 0-5 15,2-2-4-15,3 2-1 16,3 1-1-16,2 1-3 16,3 3 2-16,2 5 1 15,0 2 0-15,4 2-3 0,1 3 2 16,1 2-1-16,-3 5 0 16,-2 2 2-16,2 2 0 15,-5 3 0-15,2 2 0 16,0 0 2-16,4 1 1 15,-1-6-4-15,2-2 1 16,4-4-2-16,2-3 0 16,0-7 2-16,-3-3 0 15,1-4 0-15,2-5 0 16,5-4 0-16,6-3 0 0,2 3 0 16,0 2 0-1,-5 4 0-15,-2 5 0 16,-1 5 0-16,3 5 0 15,10 7 0-15,6 4 2 16,3 8-142-16,2 4-64 16,-3 5 104-16</inkml:trace>
  <inkml:trace contextRef="#ctx0" brushRef="#br0" timeOffset="179070.74">6943 4633 156 0,'-6'-5'60'0,"1"3"-47"0,0 2 26 0,0 0 7 16,-1 2-1-16,1 0 0 15,2 1-9-15,1-1-5 16,2-2-17-16,0 0-4 0,2-2-3 15,4-3-1-15,4-2 1 16,3-2-4-16,6-3 0 0,2 0-1 16,3 0-2-16,2 3 1 15,3 2-1-15,1 2-3 16,-4 3 2-16,0 2 1 16,1-3 2-16,2 1-1 15,5 0-1-15,3-1 1 16,6 1-1-16,2 2-3 15,-3 0 2-15,-2 2 1 16,-6 3 0-16,-2 4 0 16,-3 3 0-16,0 2 0 15,3 3 0-15,2-1 0 16,3-2 0-16,3-4 0 16,2-6 0-16,-2-4 0 0,-3-4 2 15,3-8-6-15,-1-4 1 16,4-1 1-16,2 1 3 15,2 2-2 1,-2-1 0-16,-5 6 1 0,-3 2 0 16,-3 2 0-16,1 1 0 15,-1 4-33-15,3 0-15 16,3 4 24-16,-3 6 12 16</inkml:trace>
  <inkml:trace contextRef="#ctx0" brushRef="#br0" timeOffset="180843.44">9012 4736 204 0,'-3'-4'77'0,"0"-4"-60"0,6 1 10 15,-3 0 4-15,0-2-13 16,3 0-2-16,-1-3-1 16,4 0 1-16,-1 0-9 15,3 0-4-15,0 1-2 0,2-1-1 16,4 0 0-16,1 0-3 16,4 1 2-16,0 1 1 0,2 3 0 15,3 5 0-15,2 4 0 16,-2 3 0-1,0 7 0-15,-3 2 0 16,0 5 0-16,-3-1 0 16,-2 1 0-16,0-2 0 0,-3-1 0 15,1-4 0-15,2-3 2 16,-1-4-1-16,1-3-1 16,0-4-2-16,3-3 1 15,-1-2 3-15,3-2 1 16,1-3-1-16,1 0-2 15,1 1-2-15,0 1-1 16,-3 1 2-16,0 2 2 0,0 4 0 16,-2 3-1-1,0 3 1-15,-1 1 1 16,1 3-1-16,-1 5 2 16,3 0-4-16,3-3-2 0,3-2 4 15,2-2 1-15,0-2 0 16,5-6 1-1,1-6 2-15,-4-1 2 0,1-4 1 16,0 0 0-16,-3 0-4 16,3 0-1-16,-1 2-1 15,1 5-2-15,3 5-2 16,-1 2 1-16,3 4-21 16,-3 6-10-16,6 2 16 0,0-3 8 15</inkml:trace>
  <inkml:trace contextRef="#ctx0" brushRef="#br0" timeOffset="213632.18">16695 12678 292 0,'-5'7'110'0,"5"-7"-86"0,-5 3 11 0,5-3-1 15,-3 0-19-15,0 0-3 16,3 0-4-16,0 0 0 16,0 0-4-16,0 0 6 15,3 2 3-15,0 1 2 16,-1 4 4-16,1 0-7 0,2 7 1 15,-2-2-6-15,2 13 1 16,-2-3-5-16,2 15-2 16,-2-6 0-16,2 11-1 15,-2-7 0-15,-1 10 0 16,1-7 0-16,0 4 0 16,-1-9-11-16,1-2-5 15,0-6-39-15,-3-6-14 16,0-5-65-16,0-7-30 15,0-2 89-15</inkml:trace>
  <inkml:trace contextRef="#ctx0" brushRef="#br0" timeOffset="214682.81">16708 12735 272 0,'-10'-14'104'16,"10"14"-81"-16,-5-12 27 0,2 10 6 0,3-3-15 15,0 0-1-15,0 1-6 16,0 1-1-16,3 1-18 16,-3-1 0-16,2 1-1 0,1 0-3 0,7-1 1 15,-2 1-5-15,8-3-2 16,-3 3-5-16,6 0 0 15,-3-1-2-15,5 1 0 16,-2 0 2-16,2 2 2 16,-3 0-1-1,6 0-1-15,-5 0-2 0,2 2 1 16,-3 0 1-16,1 1 2 16,-3-1-1-16,2 0-1 15,-2 1 1-15,0-1 1 16,-3 0-3-16,0 3 0 15,1-3 1-15,-1 3 0 16,-3 0 0-16,-2 4 0 0,0-2 0 16,-2 7 2-16,-4-2 1 15,-2 9 1-15,0-4 0 16,0 11 0-16,0-4 0 16,0 6 0-16,0-6-2 15,0 4-2-15,0-5 1 16,3 8 1-16,0-5-1 15,-1 7-1-15,1-5 1 16,-1 12-1-16,1-7 0 16,0 7 2-16,-1-7-1 15,1 4-1-15,-3-6 1 16,3 2-1-16,-1-5 0 16,-2 0 0-16,0-4 0 0,0 4 2 15,0-4-1 1,0 9-1-16,0-5 3 15,0 5 0-15,0-7 1 16,0 2 0-16,0-5-5 16,0-1 1-16,0-4 0 0,0-1 2 15,0-3 1-15,-2-2 1 16,-1-3 0-16,-2 3 0 16,2-3-2-16,-2 3-2 15,0-3 1-15,-3 1 1 16,0-1-1-16,-6-2-1 15,4 0 3-15,-9-2 0 0,6 0 1 16,-5-5 0-16,2 0 0 16,-3 0 0-16,3 0-2 15,-2 2 1-15,2 0-2 16,-3 1-1-16,4-1 3 16,-4 3 0-16,3-3-4 15,-2-2 1 1,2 0 0-16,0 0 0 15,3 0-3-15,-1 3 0 0,1-1 2 16,3 0 2-16,-1 1-2 16,0-1 0-16,3 0-1 15,1 1 0-15,1-1 2 16,1-4 2-16,0-1-3 16,2-6-2-16,0 2 2 15,3-12 0-15,0 3 1 0,3-24 0 16,0 7 0-16,-1-19 2 15,1 10-1-15,-3-34-1 16,0 18-4-16,0-20-2 16,0 17-88-16,5-36-38 15,-2 22 66 1,2-52 33-16</inkml:trace>
  <inkml:trace contextRef="#ctx0" brushRef="#br0" timeOffset="-203987.36">7863 9943 332 0,'0'7'123'0,"-2"3"-95"0,-1 18 11 0,0-12 1 16,1 13-13 0,-1 4-1-16,-2 4-9 15,-3 3-2-15,3 14-9 0,-1 14 0 0,1 5 1 16,0 3 5-1,-1 22 3-15,4 8-2 0,-3 9 0 16,2 17-3-16,-2 2 1 16,5 17-6-16,0-10-1 15,2 0-2-15,1-5 1 16,2-16-2-16,-2-4 2 16,2 3-2-16,-5-8-1 15,0-8-6-15,-8 3-1 16,0-7-41-16,-2-17-16 15,-6-16 33-15,-3-21 15 16</inkml:trace>
  <inkml:trace contextRef="#ctx0" brushRef="#br0" timeOffset="-203416.83">6726 11535 368 0,'-19'-4'140'0,"14"-1"-109"0,-3-4-6 0,5 4-10 15,3-2-12 1,6 0-2-16,4-3 0 15,9 1 1-15,5 2-1 16,2 2-3-16,3 3 1 0,11 2 3 16,10 5 1-16,11-1 3 0,0 3 3 15,2-2 0-15,11 0 0 16,14-1-3-16,-6-1-1 16,2-1-3-16,12 0 1 15,1-2-2-15,-7 0 2 16,8 0-2-16,11-2-1 15,-30 2 3-15,24-2 2 16,11 2-2-16,-5 2 0 0,-9 0-1 16,9 3 1-16,2 0-2 15,-11 0-1 1,1-1 1-16,7 1 1 0,-4-3-1 16,-12 1-1-16,6-1 1 15,5 0-1-15,-8 3 2 16,-7 0 3-16,2 0-2 15,5-1 0 1,-5 1-1-16,-11-3-2 0,-2 1 1 16,5-3 1-16,0-5-1 15,-8-4-1-15,3-3-138 16,-11-2-61-16,-21 4 99 16,0-4 50-16</inkml:trace>
  <inkml:trace contextRef="#ctx0" brushRef="#br0" timeOffset="-202443.3">8715 11526 232 0,'3'2'88'0,"-6"-4"-69"0,3 0 39 0,0 2 13 15,0 0-11-15,-2-3 0 16,-1-1-14-16,0-1-4 16,1 0-24-16,-3 0 1 0,2-2 1 15,0-2-5-15,1-3 0 16,2-4-9-16,2-1-2 15,4 3-2-15,1 0-2 16,4 5 1-16,0 2-1 16,2 4-3-16,-3 8 2 0,4 4 1 15,-4 8 2 1,3 4-1-16,-5 3 2 0,-2-3-4 16,-4 0 0-1,-2-5 1-15,-5 1 2 0,-3-3 1 16,-5-2 3-1,0-5 3-15,-1-3 2 0,1-4-5 16,0-2-2-16,0-7-2 16,2-5 1-16,3-8-4 15,3-3 0-15,5-1 1 16,0 0 2-16,5 2-3 16,1 5 0-16,1 5 1 15,4 5 0-15,0 7 0 16,-1 6 2-16,3 10-1 0,-2 10 2 15,0 2-2-15,-6 0 2 16,0-3-2-16,-2-2 2 16,-6-4 0-16,-2-3 1 15,-3-2-2 1,-3-3-2-16,-2-4 3 0,-3-3 2 16,3-2-2-16,-3-5-2 15,3-2 0-15,2-2-1 16,1-3 0-1,2-4 2-15,3-5-3 0,2-3 0 16,3 1-1-16,5 1-2 16,3 4-52-16,5 3-25 15,3 11 41-15,0 8 20 16</inkml:trace>
  <inkml:trace contextRef="#ctx0" brushRef="#br0" timeOffset="-200146.08">7795 10792 212 0,'2'-7'82'0,"-7"2"-64"0,2-2 48 16,1 3 17-16,-1-3-18 0,-2 0-5 15,2-3-22-15,0 1-6 16,3-1-19 0,0 1-6-16,3 0 0 0,2-3-4 0,3 2 0 15,3 1-3-15,-1 2-1 16,1 2 1-16,0 3 0 16,-1 2 2-16,-2 5 1 15,0 4 3-15,-3 7 1 16,1 3 1-16,-6 2 0 15,2 1 2-15,-4-1 4 0,-1-2 1 16,-5-3 0-16,3-4 1 16,-8-3 5-1,-6-2-5-15,3-4-7 16,0-3 0-16,3-5-8 16,0-4-1-16,5-8 0 15,3-2 2-15,7 0-3 16,4 1 0-16,2-1-1 15,2 2 0-15,3 6 2 16,1 4 2-16,-4-1-6 16,3 13 1-16,1 9 1 0,-4 5 3 15,-2 2 0-15,-3 3-1 16,-2-5 1-16,-3-1-1 16,0-1 0-16,-5-5 0 15,-3-3 0-15,-3-2 0 16,1-5 0-1,-1-2 2-15,0-7-1 0,1-4 2 16,-1-8-4-16,1-5 0 16,-1-2 1-16,3 1 0 15,3 3 0-15,2 4 0 16,6 3-3-16,2 6 2 16,6 7-37-16,5 6-16 15,2 8 24-15,11 0 16 0</inkml:trace>
  <inkml:trace contextRef="#ctx0" brushRef="#br0" timeOffset="-196722.77">6874 11505 312 0,'-3'0'118'0,"1"2"-92"0,-1-2 26 0,3 0 7 0,0 0-10 0,-3-2-1 16,1-1-19-1,2-1-5-15,-3-1-14 0,3 0-6 0,0-2-1 16,3 0 2-16,-1 0 4 16,4 0-6-16,-1 2-4 15,3 5 0-15,0 3 2 16,2 2 0-16,1 4 2 15,0 0-2-15,-1 5-1 16,1 1 1-16,-3-1-1 16,-3 0 0-16,-2-2 2 15,-3-1 3-15,-3-1 2 16,-2-3 3-16,-3-3 4 16,-3-1-4-16,-2-3 0 0,2-5-4 15,-2-2-1-15,2-2-1 16,1-3 0-1,2-5-5-15,0-1 1 0,5-1 0 16,1-2 0-16,2 2-3 16,2 2 2-16,4 3 1 15,-1 2 0-15,3 5-3 16,2 5 2-16,4 4 1 16,-1 8 0-16,3 4-3 15,-3 5 0-15,0 0 4 16,-5-1 1-16,-3 1-3 0,-5-2 1 15,-2-3 4-15,-3-5 2 16,-3-2 0-16,0-2 1 16,-3-5-2-16,1-5 0 15,-4-7-3-15,4-4-2 16,-1-3 1-16,3-2-1 16,3 0 0-16,0 0 0 15,5 4-3-15,0 3 0 16,5 2-3-16,0 5 1 15,6 3-61-15,7 6-28 16,3 7 45-16,9 5 25 16</inkml:trace>
  <inkml:trace contextRef="#ctx0" brushRef="#br0" timeOffset="-196047.65">7855 12215 380 0,'-2'-2'143'0,"-1"-1"-112"0,-2 1 25 0,2 0 5 16,-2-3-21-16,0 0-5 16,-3-2-18-16,2 0-6 0,-2-5-7 15,3 1-1-15,0-3 1 16,8-1-5-16,-1 4 1 0,9-1-2 15,-1 5 0-15,4 0 2 16,-1 4 2-16,0 3-3 16,-2 5 0-16,-1 7 1 15,-2 4 2-15,0 3-1 16,-3 0 2-16,1 0 0 16,-4-3 1-16,-2-2 2 15,-2-2 3-15,-4-2 2 16,-2-6 3-16,-2-1-5 15,-3-3-3-15,-3-5 1 16,0-2 2-16,-3-3 0 16,3 1 2-16,3-3-8 0,5 1-2 15,8-4-36-15,3 1-15 16,10 0 26-16,6 0 12 16</inkml:trace>
  <inkml:trace contextRef="#ctx0" brushRef="#br0" timeOffset="-195277.6">7810 10811 224 0,'0'-2'85'0,"-5"-1"-66"0,3 1 34 0,2 2 11 16,-3-2-7-16,0-1 1 16,3 3-4-16,0 0-1 15,0 0-29-15,-2 0 1 0,-4 5 3 16,1 0-5-16,-3 4-1 15,0 1-8-15,-5 1-1 16,-3 1-6-16,0 2 1 16,-2 3-1-16,-1-1 1 15,1-2-2-15,-1 3-1 16,1-1-1-16,-1 1 2 0,1 1-3 16,-1 1 0-1,-5 2-1-15,0 3 1 16,-5-1 0-16,0 3 1 15,-3-2-2-15,1-1-2 16,-1-2 1-16,3 1-1 16,2-4 0-16,1 1 0 0,2 0 0 15,3-2 2-15,0-3-1 16,0-3 2-16,-3 1-2 16,3-2 2-16,-3-1-2 15,0 0 2-15,-2 1 0 16,-4 2 1-16,1 2-2 15,0 2-2-15,3 3 3 16,2 0 0-16,5-3-4 16,4 1-1-16,1-3 1 0,6-5 0 15,3-2-21 1,2-2-10-16,6-3-46 0,10-2-17 16,9-2 47-16,12 2 25 15</inkml:trace>
  <inkml:trace contextRef="#ctx0" brushRef="#br0" timeOffset="-194662.14">7091 11561 328 0,'-13'-4'123'0,"5"1"-95"0,0-1 27 0,2 1 7 16,4 1-11-16,2 2-2 15,-3-3-15-15,3 3-4 16,0 0-6-1,5 3-14-15,6 2-3 0,2-1-3 16,6 3 2-16,-1 3 1 16,1 1-1-16,2 6 1 15,3 4-4-15,5 3-2 16,5 9 0 0,11 9 1-16,0 5-1 0,3-2 2 15,-6-3-2-15,-2-2-1 16,-3-2 5-16,3-1 4 0,-3 3-5 15,2 0 0 1,-2 0 0-16,0-2 2 16,-5-5-3-16,-3-5 0 0,0-5-30 15,-5-4-14-15,-3-2-109 16,-2-8-49-16,-1-7 99 16,4-4 52-16</inkml:trace>
  <inkml:trace contextRef="#ctx0" brushRef="#br0" timeOffset="-193973.43">7943 12135 268 0,'-11'0'101'0,"9"-2"-78"0,-1-3 39 0,3 5 15 0,0 0-14 16,-3-2-4-16,3 2-27 16,0-3-10-16,0 1 2 15,6-5-14-15,2-2-5 16,2-3-1-16,6 0 1 16,5-2 2-16,8 0-3 15,3-3-1-15,5 1-1 16,-3-1 1-16,1 1-2 15,-6 2-1-15,-3-3 1 16,-2 1-1-16,0-1-3 16,0-1 2-16,2-4 3 15,1 1 1-15,-1 0-1 16,1 0 1-16,2 2 0 16,-5 0 1-16,-1 3 2 0,-4-1 1 15,2 1-1-15,-2 0-1 16,2-1-1-16,-5-2 0 15,-1 0 0-15,-1 3 2 16,-1-1-3-16,-2 3 0 16,2 3 1-16,-3 1 0 15,1 1 0 1,0-1 2-16,-1 1-1 0,1 0 0 16,-1-1-3-16,4-2 1 15,-4 1-2-15,1 1-1 16,-1 3-2-16,-2 0 1 0,0 5-43 15,-3-1-20 1,1 3 29-16,-1-2 18 16</inkml:trace>
  <inkml:trace contextRef="#ctx0" brushRef="#br0" timeOffset="-193252.81">7969 10853 200 0,'-5'-9'74'0,"0"4"-58"0,-1 1 29 0,4-1 11 0,-4 0-7 16,1 0 1-16,0 1-6 16,2-1-1-16,1 3-23 15,-1-3 8-15,0 3 3 16,3 2-1-16,-2-3 0 0,2 3-9 16,0 0-2-16,0 0-7 15,0 3-2-15,2-1-2 16,-2 0 0-16,6 3 0 15,-1 0 0-15,3 2-4 16,2 0-3-16,6 2 0 16,3 1 1-16,7 1-1 15,3 1 2-15,3 2 0 16,-3 3 3-16,0-1-1 16,-2 3 0-16,-3 2-6 0,-1 0 1 15,1 3 2-15,0 2 1 16,0 0 1-1,2 0 0-15,3-1-2 0,0-1-2 16,3-1 3-16,-3-1 0 16,0-1-1-16,-2 2-2 15,-3 1 1-15,0-1-1 16,-1 3 0-16,-2 0 0 16,-2-2-3-16,0-6 0 15,-4-4-25-15,-1-2-11 16,2-2 20-16,-1-1 9 15</inkml:trace>
  <inkml:trace contextRef="#ctx0" brushRef="#br0" timeOffset="-185446.13">5741 10294 276 0,'-10'-10'104'0,"7"13"-81"0,1-1-2 0,2-2-7 16,2 16-8-16,1 17-4 15,-3 12-1-15,3 11 0 16,-3 10-1-16,0 19 2 0,0 7-8 16,-3 11-1-16,3 17-3 15,0 7 1-15,-3 17-4 16,6-1 1-16,0 8-1 0,2-3 3 15,-3-10 4-15,1 4 3 16,2-8 2 0,1-7 3-16,-1 0 1 0,0-10 1 15,1-13 9 1,-1-8 3-16,3-9-3 0,2-12-3 16,6-11-3-16,8-10-2 15,3-12-3 1,12-6-2-16,9-8 1 0,-1-7 1 15,6-2-1-15,11-5 2 16,10-5-4-16,3-2 0 16,2-2 1-16,14-3 0 15,7-2 0-15,-2 0 2 16,8 0-3-16,8 0 0 0,-3 3 1 16,16 2 2-16,0 4-1 15,5-4-1-15,14-1-2 16,-6-1 1-16,45-3 3 15,-21 0 1-15,5 0 7 16,-10 0 4-16,0 0-1 16,2 0 2-16,-7 2-6 15,10 0-1-15,-13-2-6 16,10 0-2-16,-10 3 2 16,2-1 1-16,1 3-1 15,-14 0-2-15,8 4-2 16,-13 3 1-16,-5-1 1 15,2 1 0-15,-13 2 0 16,-8-4 0-16,0-1 0 16,-5 1 0-16,-16-6 0 15,-8-1 2-15,-5-3-3 0,-3 0 0 16,-8 0 1-16,-8-3 0 16,-7 1 4-16,-12-3 5 15,-7-4 4-15,-5-5 4 16,-4-3-9-16,-1-11-2 15,-4-12 0-15,-5-19 1 16,-2-11-1-16,-3-6-1 16,-6-6-3-16,-2-12-2 0,-2 5 1 15,-4-3 1 1,-1-5-3-16,-1-6 0 16,-3-5 1-16,0-14 0 0,1-5-3 15,-1-15 2-15,3-10-1 16,0-8 0-16,0-10 2 15,1 3 0 1,-1-2 0-16,0 14 0 0,-6 2-29 16,-1 12-10-16,-15-3 19 15,-9 15 10-15</inkml:trace>
  <inkml:trace contextRef="#ctx0" brushRef="#br0" timeOffset="-167159.08">16825 9896 256 0,'3'0'96'0,"-3"0"-75"0,0-5 28 16,0 5 8-16,0-2-10 15,0 0 0-15,-3-3-7 16,0 0-3-16,-2-2-20 16,2 3 1-16,-5-3 0 0,3-1-4 15,-6 1 0-15,4 0 0 16,-7 3 2-16,4 1-5 15,-9 3 1-15,3 0-7 16,-2 5-1-16,2 0 0 16,0 2 0-16,3-3-2 15,0 8-2-15,2-2-2 0,6 16 1 16,-1-5-1-16,9 19 0 16,0-7 0-1,10 7 0-15,-2-7 2 0,10-1 0 16,-5-6-3-16,7-2 0 15,-4-5 2 1,2-10 2-16,-5 0-2 0,2-13 0 16,-4 1 1-16,2-15 0 15,-3 1-7-15,-5-18 0 16,0 7-46-16,-8-12-17 16,0 7 36-16,-27-7 19 0</inkml:trace>
  <inkml:trace contextRef="#ctx0" brushRef="#br0" timeOffset="-165231.37">17672 9572 372 0,'0'-3'140'0,"0"3"-109"0,-3 0 18 0,3 0 2 16,0 0-18-16,0 0-4 15,-3 3-12-15,3-1-6 16,0 10-6-16,0-3-2 0,3 17 1 16,0-5-2-16,2 7-2 15,0-4-6-15,3 4-1 16,-3-4-46-16,1 2-19 15,-1-5 45-15,0 2 23 16</inkml:trace>
  <inkml:trace contextRef="#ctx0" brushRef="#br0" timeOffset="-164980.53">17894 9583 308 0,'5'0'115'0,"-5"0"-89"0,0 0 23 0,0 0 4 0,0 3-13 16,0-1-3-16,0 10-19 16,0-3-6-16,0 15-8 15,0-3-5-15,3 7 0 0,-1-4-37 16,1 9-16-16,0-8-86 15,2 4-34 1,-2-6 92-16</inkml:trace>
  <inkml:trace contextRef="#ctx0" brushRef="#br0" timeOffset="-164533.9">17627 9710 276 0,'-14'-7'104'0,"14"7"-81"0,-13-11 29 0,10 8 9 15,-2-4-8-15,3 0-1 0,-4-5-12 16,1 3-2-16,0-5-22 15,-1 2 0-15,4-4 0 0,-1 1-4 16,3-1 1-16,0 2-8 16,3-3-1-16,-1 3-2 15,4-2-2-15,-1 2 1 16,6 2-1-16,-4 0-3 16,9 5 0-16,-2 0 2 0,7 5 2 15,-3-1 0-15,11 3-1 16,-5 0 1-16,8 0-1 15,-6 0-3-15,3-2 0 16,-5 2-9-16,5-2-5 16,-5-1 6-16,3-4 4 15,-6 3-37 1,3-10-16-16,-3 2-70 0,3-5-32 16,-6 6 85-16,3 6 40 15</inkml:trace>
  <inkml:trace contextRef="#ctx0" brushRef="#br0" timeOffset="-164093.05">17526 10030 260 0,'0'5'99'0,"0"-5"-77"0,5 2 29 16,-5-2 7-16,3 3-8 16,0-3-2-16,2 2-16 0,0 0-8 15,6 1-13-15,-3-1-1 0,10-2 1 16,-2 0 0-16,16-5 1 16,-6 3-4-16,14-5-3 15,-8 2-2-15,5-2-3 16,-5 0-2-16,7 2-1 15,-7 1-45-15,13 4-20 16,-11 0 35-16,9 2 18 16</inkml:trace>
  <inkml:trace contextRef="#ctx0" brushRef="#br0" timeOffset="-161316.42">17754 10378 176 0,'-3'-2'68'0,"3"2"-52"0,-3-2-3 15,3 2-5-15,-2-3-4 16,2 3 2-16,-3-2 14 15,0 0 10-15,-2-1-16 16,2 1 17-16,-2-3 8 0,0 0 0 0,-1-2 1 16,4 3-18-1,-1-6-8-15,1 3 14 0,4-5 5 16,1 3-5 0,5-3-2-16,0 3-9 0,5-1-2 15,-2 1-7-15,4 0 0 16,-1 2-5-1,2 2 0-15,-3 3-1 16,0 4-2-16,-2 0 3 0,-3 10 0 16,-1-3-1-16,-4 13 1 15,0-4-2-15,-6 11-1 16,0-6 1-16,-4 3-1 16,1-5 2-16,-2 3 1 15,3-3-4-15,0 0 1 0,-1-5-2 16,6 1 0-16,0-3 0 15,6-2-2-15,-1-3 0 16,8 1 3-16,-2-3-20 16,7-5-8-16,-4 0 12 15,12-2 9 1</inkml:trace>
  <inkml:trace contextRef="#ctx0" brushRef="#br0" timeOffset="-160615.37">19039 9849 252 0,'-5'-12'96'0,"5"12"-75"0,-3-9 34 15,3 7 12-15,0-1-13 16,0 1-4-16,0 0-17 16,0 2-6-16,3 2-16 0,-3 0 0 0,3 12 0 15,-1-2-6-15,1 16-1 16,0-4-2-16,-1 16-2 16,1-7-4-16,0 4 0 15,-1-4-29-15,1 0-13 16,0-5-97-16,2-4-42 15,0-3 95-15</inkml:trace>
  <inkml:trace contextRef="#ctx0" brushRef="#br0" timeOffset="-160393.59">19243 9781 316 0,'3'5'121'0,"-3"-5"-95"16,0 16 18-16,0-14 2 0,0 10-21 16,0-2-3-16,0 15-10 15,0-3-2-15,5 22-6 16,-2-8-5-16,2 8 0 0,0-6-63 0,3 0-27 16,-2-6 46-16,-4-1 22 15</inkml:trace>
  <inkml:trace contextRef="#ctx0" brushRef="#br0" timeOffset="-159969.33">18947 10018 348 0,'-8'-7'132'0,"8"7"-103"0,-3-16 23 0,1 14 2 0,-1-8-12 15,0 3-2 1,3-7-9-16,0 2-5 0,0-4-14 16,0 2-1-16,3-5 0 0,0 2-4 15,5-4-2-15,-3 2-2 16,3-4 0-16,0 4-2 15,2-2 2-15,-2 2-4 16,0 5 0-16,0 2 3 16,3 8 1-16,-3-1-1 15,7 10-2-15,-1-1-2 16,10 8 1-16,-6-3 1 16,16 3 0-16,-4-2 0 0,7-3 2 15,-6-3-6 1,9-4 1-16,-6 0-15 0,11-9-5 15,-10 2-70 1,7-7-29-16,-7 2 63 16,-1-2 32-16</inkml:trace>
  <inkml:trace contextRef="#ctx0" brushRef="#br0" timeOffset="-158362.7">20227 9602 192 0,'-2'-2'74'0,"2"2"-58"0,2-12 31 0,-2 10 10 15,3-5-1-15,0 2 2 16,7-4-10-16,-2 2-5 15,8-3-24-15,-3 3-3 0,3 0 1 16,-3 2-5-16,1 5-2 16,-1 0-3-16,-3 5 0 0,1 0-2 15,-3 9 2 1,-3-2-4-16,1 4-2 0,-1-2 0 16,-5 3 1-16,0-3 1 15,-3 2 1-15,1-2-2 16,-4 0-2-16,1-2 1 15,0-2-1-15,-1-1 2 16,4 0 1-16,-1-2-4 16,6-2-1-16,-3 0 1 15,8-3 2-15,-3 1-2 16,6-3 0-16,-3 0 1 16,2 0 0-16,-2 0-3 15,3 4 2-15,-3 1-6 16,-1 9-3-16,1-2-1 0,-2 4-1 15,-1-2 4 1,-2 1 5-16,-3-4 13 16,-3 1 6-16,0 0 9 0,-5-3 7 15,3-2-8-15,-11-2-5 16,3 0-10-16,-8-3-4 16,2-2-10-16,-2-2-4 15,5-1-37-15,8-4-15 16,0 3-31-16,14-1-12 15,-1 0 53-15,14 0 28 16</inkml:trace>
  <inkml:trace contextRef="#ctx0" brushRef="#br0" timeOffset="-158026.77">20664 9527 316 0,'5'-7'121'0,"-5"7"-95"0,0-2 25 15,0 2 2-15,0 2-8 16,0-2-2-16,0 7-9 0,0-2-1 15,-2 13-19-15,2-3-6 16,0 17-1-16,0-6-4 0,0 10-2 16,0-6-5-16,2 3 0 15,1-5-22-15,2 1-8 16,0-6-47-16,1-2-18 16,-1-4 50-16,3-8 23 15</inkml:trace>
  <inkml:trace contextRef="#ctx0" brushRef="#br0" timeOffset="-157809.47">20802 9548 264 0,'-3'0'101'0,"3"0"-78"0,0 5 28 0,0-5 8 0,0 0-18 15,0 0-4-15,3 2-12 16,-1 1-6-16,1 4-11 15,-1 0-3-15,4 16 1 0,-4-4-10 16,1 16-2-16,0-7-85 16,-1 10-37-16,1-5 63 15,0 2 32-15</inkml:trace>
  <inkml:trace contextRef="#ctx0" brushRef="#br0" timeOffset="-157412.77">20537 9722 352 0,'-11'-9'132'0,"11"9"-103"0,-8-26 23 0,6 21 4 15,-1-11-21-15,3 2-5 16,0-10-9-16,0 5-4 16,5-4-9-16,-2 4-1 0,5-2 3 15,-3 4-6-15,9 3 0 16,-4 2 0-16,9 10 0 0,-3 0 0 16,10 9 0-16,-5 0-5 15,8 7 1 1,-5-2-2-16,5-1 0 15,-5-1 0-15,10-5-2 0,-7-1 0 16,7-4 3-16,-5 0-7 16,0-2-2-16,-5 0-43 15,0-3-17-15,-5 3-115 16,-1 2-49 0,-5 0 121-16</inkml:trace>
  <inkml:trace contextRef="#ctx0" brushRef="#br0" timeOffset="-157041.65">20143 10211 232 0,'0'0'88'0,"0"0"-69"0,10-2 37 0,-10 2 13 16,14-2-9-16,-4-1 0 0,22-1-21 16,-6-1-9-16,11 0-17 15,-5 0-6-15,13 3-1 0,-10 0-3 16,17 4 0-1,-9 0-3-15,12 6-1 0,-10-4-1 16,8 1-2 0,-10-3 3-16,17-2 0 15,-12 0-4-15,10-4-1 0,-10-1-63 16,-3-2-29 0,-8 2 47-16,-5 0 26 0</inkml:trace>
  <inkml:trace contextRef="#ctx0" brushRef="#br0" timeOffset="-156605.27">20524 10477 272 0,'2'-7'104'0,"-2"7"-81"0,6-14 23 0,-6 12 5 16,5-8-7-16,0 3-1 15,11-7-5-15,-3 2-1 16,9-2-20-16,-7 2-4 0,7 5 1 16,-7 0-4-16,4 14 2 15,-3-2-7-15,0 14-1 16,-3-3-2-16,-2 10 1 0,-4-5-2 15,-4 8-1 1,0-6 1-16,-3 8-1 16,0-5-3-16,-3 6 2 0,0-3 1 15,-2 1 2-15,3-4-1 16,2 0-1-16,0-5-4 16,7-7 0-16,1-2 0 15,11-14 2-15,-3-1-32 16,26-13-14-16,-7 2-115 15,25-10-51 1,-12 5 111-16</inkml:trace>
  <inkml:trace contextRef="#ctx0" brushRef="#br0" timeOffset="-127793.79">15743 11665 164 0,'-3'0'63'0,"0"0"-49"0,3 0 27 0,0 0 8 0,0 0 0 16,-5 0 3-16,0 2-7 15,2-2-1-15,1 2-24 16,-1-2-1-16,0 3 0 0,3-3-7 16,-2 2-2-16,-1 1-8 15,3 1-1-15,0 3-1 16,0 3 0-16,3-1 0 15,-1 3 0-15,1 0 0 16,0 2 2-16,-1 2-3 16,1 5 0-16,-1 1 1 0,1 1 0 15,0 1 0-15,-1-3 2 16,1 2-1-16,-3 1-1 16,3-1-2-16,-3 1 1 15,2-1 1-15,-2 1 0 16,3-1-3-1,-3 1 2-15,3-1 1 0,-1 1 2 16,-2-1-3-16,3 3 0 16,0 0 1-16,-1 0 0 15,-2-2 0-15,0 1 0 16,0 1 0-16,0 0 2 16,0-2-3-16,3-1 0 0,-3-2 1 15,3-2 2-15,-3 0-1 16,0 0-1-16,0 2-2 15,2 0 1-15,-2 5 1 16,3 0 0-16,-3 2 0 16,0-2 2-16,0 0-3 15,0 0 0-15,0 0 1 16,0-3 2 0,0-2-3-16,0-2 0 0,0 0 1 15,0 0 2-15,0 2-3 16,0 2 0-16,0 3 1 15,0 3 2 1,2-1-3-16,1 0 0 0,0 0 1 16,-1-2 2-16,1-2-1 15,-3-1-1-15,0-2 1 16,0 0 1-16,0 1-3 0,0-4 0 16,0 1 1-16,0 0 2 15,0 0-1-15,0 0-1 16,0-1 1-16,0 1 1 15,0 2-1-15,0 1 2 16,0-1 0-16,0 0 1 16,0-2-2-16,0 0 1 15,0-3-2-15,0-2-1 16,0 0 1-16,0 0-1 16,3 0 0-16,-3-2 2 15,0 0-1-15,2 0-1 16,-2 0 1-16,0 2 1 15,0 0-1-15,0 2-1 16,3 3 1-16,-3 5-1 0,3-3 2 16,-3 2 1-16,0 1 1 15,0-3 0-15,0 0-2 16,2-2 1-16,-2 0-2 16,3-3-1-16,0-2-2 15,-1 0 1-15,-4 1 1 16,4-4 0-16,-2 3-3 15,0-4 2-15,0-1-4 16,3 1 1-16,-3-1-5 16,3 0 1-16,-3-2-5 0,2 1 1 15,1-1-23 1,-1-3-9-16,1 1 23 16,8 2 10-16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13:09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 6406 296 0,'-11'7'110'16,"9"-5"-86"-16,2-2-4 0,0 0-7 0,0 3 1 16,0-1 5-16,-3 5-3 15,0 5 1-15,1 4-10 16,-4 6-2-16,1 6 1 0,-3 5 3 15,3 4 2-15,-6 13-5 16,1 11-4-16,-3 2-1 16,5 1-1-16,0 4 0 15,2 12 0 1,4 2 0-16,-1 1 0 0,3 4 0 0,0 14 0 16,0 0 0-16,0 5 0 15,0 11 0-15,3-4 0 16,-3 7 0-16,2 3 0 15,1-8 0-15,0-2 0 16,-1 4-7-16,1-9 0 16,0-6 7-16,-1 6 7 15,1 0-3-15,0-2-2 0,-1 4-8 16,-2 6-1-16,0-6 1 16,0-2 3-16,0 5 11 15,3-9 6-15,-3-13-6 16,5 1-4-16,-2 2-3 15,2-7-1 1,-2-7 0-16,-1 0 0 16,1 7 0-16,0 2 0 0,-1 15 0 15,-2-8 2-15,-2 10 1 16,-1-5 1-16,-2-9 0 16,-1-12 0-16,1 0 2 15,0 0 3-15,5-5 0 16,0-9 0-16,0-5-8 15,0-2 0-15,0 2 1 16,0 7 1-16,0-2-1 0,0-5-2 16,0-2-2-16,-3-2 1 15,1 4 1-15,2 2 2 16,-3-4-1-16,3-7 2 16,-3-8-2-16,3-6 2 15,0-5 0-15,0-5 1 16,3-2-139-1,0-2-62-15</inkml:trace>
  <inkml:trace contextRef="#ctx0" brushRef="#br0" timeOffset="6033.93">11822 4085 268 0,'8'0'101'0,"-6"-3"-78"0,3-1 15 16,-2 1 2-16,2 1-13 15,3 0-1-15,0-1-11 0,3 3-2 16,5 0-7-16,2 0 9 0,6 0 5 16,3 0-4-16,4 0 1 15,4 0-8-15,-1 0-1 16,0 0-2-16,-2 0 1 16,0 0-4-16,5 3-2 15,0-3 0-15,8 2-1 16,3 0 0-16,2 1 0 15,-5-1 0-15,0 0 0 16,-3 1 0-16,3 1 0 16,5-1 0-16,3 2 0 15,0-3 0-15,-2 3 0 16,-6-3-3-16,0 0 2 16,-1-2 3-16,7 0 1 0,-1 0-1 15,3 3-2 1,-3-1-2-16,-2 0 1 0,-3 1 1 15,0 1 2-15,2-1-3 16,6 1-2-16,0 1 2 16,3-3 2-16,-9 1 0 15,-15-3-1-15,-5 0 1 16,12 0 1-16,22 0-3 16,-3 2 0-16,-2-2-1 15,-3 5 0-15,-8-3 2 16,-16 1 2-16,-5-1-1 0,13 0-1 15,18 1 1 1,1-1-1-16,-14-2-3 0,16 0 2 16,-7-2-4-1,-4-3 1-15,-2 0 0 16,0 1-1-16,0 1 1 0,0 1 3 16,3-1 0-16,-3 3 3 15,-5 0-1-15,-6 3-1 16,-2-1 3-16,-3 1 0 15,0-1-4-15,3 0-1 16,2-2 1-16,3 0 0 16,0 0 3-16,3 0 1 15,-3 0-1-15,-3 0-2 16,-2 0 1-16,-13 0-1 16,-4 0 0-16,7 0 0 0,9 0 0 15,1 3 0-15,0-1-3 16,2 0 2-16,3 1 1 15,0-1 2 1,-2 0-1-16,-3 1 2 0,-3-1-2 16,0 0-1-16,-3 1 1 15,1-3 1-15,-1 0 1 16,1 0 1-16,2 0 0 16,10 0 2-16,1 0 1 15,-3 0 1-15,-3 2-4 16,-15-2-1-16,-3 0 1 15,2 0 0-15,14 0-2 16,-3 0-2-16,0-2 1 0,-13 2-1 16,-3 0 2-16,9 0 1 15,17-3-1-15,-2 3-2 16,-2 0 1-16,-6 0-1 16,0 0 2-16,-3 0 1 15,1-2 3-15,-6 0 3 16,-2-1 2-16,-12 1 3 15,1 0-3-15,3-1-1 16,-3 1-4-16,3 0-1 16,10-1-1-16,-11 1 0 15,-2 0-2-15,3-1 1 16,10 3 0-16,-10-2 1 16,-4 2-5-16,9-3 1 0,16 1 0 15,-8 0 0-15,2-1 0 16,-4 3 0-16,1 3 0 15,-9-1 0 1,-4-2 0 0,3 2 2-16,-2 1-1 15,0-1-1-15,-4-2-2 16,1 0-1-16,0 0 2 16,0 0 2-16,-2 0-5 15,-1 0 1 1,0 0-10-16,0 0-4 0,1 0-33 15,-1 0-13-15,0 0-121 16,3 10-53 0,-2-3 125-16</inkml:trace>
  <inkml:trace contextRef="#ctx0" brushRef="#br0" timeOffset="10687.5">13346 4381 248 0,'0'0'93'0,"0"0"-72"0,0-5 25 0,0 5 7 16,0-2-9-1,-3-3-4-15,0 1-11 0,1-3-6 16,-1 0-13-16,0-1 11 0,1 1 6 16,-1 3-1-16,-2-1 2 15,-1 5-7-15,1 2-3 16,0 3-8-16,0 0-4 15,-1 2-3-15,1 0-3 16,2 2-2 0,-2-2 1-16,2 3-1 0,1-1 0 15,2-2 4-15,0 0 1 16,2 0-4-16,-2-2-1 0,3 2 1 16,0-2 0-1,2-3 1-15,0-2 0 16,3 2 0-16,0-2 0 0,3 0 0 15,-3 0 0-15,0 0 0 16,0 0 0-16,0 5 0 16,-1 0 0-16,1 4-7 15,-2 1 0-15,-1 1 1 16,-2 1 1-16,-3 0 0 16,-3 0 4-16,-2-3 0 15,-3 1 1-15,0-3 4 16,0-3 2-16,-3-1 0 15,1-1 1-15,2-2-6 16,0-2-3-16,0-3-37 0,3 0-14 16,2 1-72-16,3-4-32 15,5-1 79-15,6-3 41 16</inkml:trace>
  <inkml:trace contextRef="#ctx0" brushRef="#br0" timeOffset="11129.09">13568 4219 260 0,'0'2'96'0,"-3"-2"-75"0,1 0 28 16,2 0 6-16,0 0-18 16,0 0-4-16,0 0-24 15,0 0-10-15,0-2 0 16,2-1 8-16,1 3 7 0,2 8 0 15,-2 3 0-15,-1 8-4 16,4 5 1-16,-1 6-6 16,0 3-1-16,1 0-2 0,-1 0-2 15,-2-5 1-15,-1-2-1 16,1-5-3-16,-3-7 0 16,0-4-20-16,0-6-8 15,0-1-33-15,-3-8-11 16,1-2 39-16,-4-2 19 15</inkml:trace>
  <inkml:trace contextRef="#ctx0" brushRef="#br0" timeOffset="11321.67">13428 4449 228 0,'2'3'88'0,"1"-3"-69"0,5-3 33 0,-3 1 11 0,3-3-24 15,5-2-7 1,3 0-15-16,3-2-6 0,2-1-6 16,0 1-4-16,0 2 2 15,0 2-29-15,1 3-11 0,1 4 18 16,4 0 11-16</inkml:trace>
  <inkml:trace contextRef="#ctx0" brushRef="#br0" timeOffset="11769.17">13906 4381 244 0,'0'-9'93'0,"-5"2"-72"0,3-5 33 0,-4 7 13 16,-2-2-9-16,-2 0 1 15,-1 2-18-15,-2 5-5 16,-3 0-21 0,-2 5-2-16,-1 2-2 0,1 5-2 0,4-3 0 15,4-2-3-15,-1 10-1 16,1 11-3-16,2-2 1 16,5 0-7-16,6-12 1 15,-3-2 1-15,10-5 1 0,11 0 1 16,3-7 0-16,3-3 0 15,-6-4 0 1,0-2-3-16,-3-8 2 0,1 3-4 16,-8-2 1-16,-1 4 2 15,-2-2 1-15,0 5 1 16,-3 2 0-16,1 4-5 16,-4 3-1-16,4 7 0 15,-1 3 4-15,0 6-1 16,0 1-1-16,1 1-50 15,2-1-22-15,0-1 39 16,0-4 18-16</inkml:trace>
  <inkml:trace contextRef="#ctx0" brushRef="#br0" timeOffset="12147.74">14137 4355 344 0,'-11'-7'129'0,"11"7"-100"0,-13-5 20 0,10 3 4 15,-2 0-14-15,-3 2 0 16,0 0-9-16,3 0-4 15,-3 4-14-15,0 1 3 0,-3 5 3 16,-2 8-4-16,0 4 0 16,5 1-6-16,0 1 0 0,3-8-5 15,5 10 0-15,5-3-1 16,3-1-2 0,3-8-4-16,2-5 0 0,5-7-3 15,3-4 0-15,3-5-27 16,0-5-13-16,-3 1-57 15,0-4-25-15,3 1 69 16,-3-2 36-16</inkml:trace>
  <inkml:trace contextRef="#ctx0" brushRef="#br0" timeOffset="12427.89">14269 4193 308 0,'0'5'115'0,"-5"-1"-89"0,5 8 19 0,0-2 4 16,0 4-7-16,0 9 2 16,0 3-18-16,2 2-5 15,1 0-13-15,2 3-3 0,-2 0-1 16,2 2-5-16,1-1 1 0,-1-1-13 15,0-3-5-15,0-4-36 16,-2-5-18-16,0-5 38 16,-1-5 17-16</inkml:trace>
  <inkml:trace contextRef="#ctx0" brushRef="#br0" timeOffset="12780.05">14433 4362 244 0,'0'-2'90'0,"0"2"-70"0,0-5 28 0,0 5 7 16,0 0-16 0,0 0-2-16,0 0-7 0,0 0-1 15,0 0-16-15,-5 3 5 0,-1 1 3 16,-2 6-3-16,3-3 2 15,0 0-2-15,-3 5 0 16,0 6 0-16,-3-1-2 16,6-1-2-16,-3-2 1 15,6-2-6-15,-1-2-1 16,3-1-6 0,3 0-2-1,-1-2 0-15,4 5 2 16,-1-2-3-16,8 4-2 15,0-3-102-15,11 8-46 0,13 7 76 16,5 5 37 0</inkml:trace>
  <inkml:trace contextRef="#ctx0" brushRef="#br0" timeOffset="27398.6">17629 936 312 0,'-2'0'118'0,"2"0"-92"0,-6-3 30 0,6 3 7 15,-5-2-13-15,2 2-3 16,-2-2-13-16,0 2-6 16,-3-5-16-16,3 3 1 0,-3 2 3 15,0-5-4-15,-6 2-2 16,4 3-3-16,-6 3-2 15,3 2-3 1,-3 4 1-16,3 0-4 0,-6 12 0 16,6-2 1-16,0 7 0 15,2-5 0-15,3 1 2 16,3-4-3-16,5 3 0 16,0-4 1-16,10-1 2 0,1 1-1 15,7-8-1 1,-2 1-24-16,8-8-11 15,-5 3-46-15,10-10-21 0,-5 3 54 16,10-8 27-16</inkml:trace>
  <inkml:trace contextRef="#ctx0" brushRef="#br0" timeOffset="27758.1">17947 905 356 0,'-8'-9'134'0,"8"9"-104"0,-11-14 31 0,9 14 7 16,-4-10-22 0,1 8-6-16,-6-5-12 0,3 0-6 15,-7 7-12-15,1 0-4 0,-7 9 0 16,3 0-5-16,-4 20-1 15,4-3 0-15,5 6 2 16,2-3-3-16,11 1 0 16,0-4 1-16,13-7 2 15,-2-3-1-15,10-6-1 0,-2-1-2 16,2-9 1 0,-3 0-1-16,3-14-2 15,-5 2-2-15,0-9-1 0,-3 0-47 16,1-2-19-16,-4 4 37 15,3-2 20-15</inkml:trace>
  <inkml:trace contextRef="#ctx0" brushRef="#br0" timeOffset="28375.47">18206 863 320 0,'-13'2'121'0,"13"-2"-95"0,-6 5 31 0,6-5 9 16,-5 2-21-16,0 0-5 15,2 6-17-15,1-1-5 16,-1 7-10-1,0-3-1-15,3 15 3 0,0-2-4 16,3 6-1-16,-3-8-2 0,3 1 0 16,-1-4 0-16,1-3 1 15,0-4 2-15,-1 0 3 16,-2-5-2-16,0-5 1 0,0-2-5 16,-2-9 0-16,-1-1-1 15,0-13-2-15,1 4 1 16,-1-14-1-16,0 10 0 15,1-6 0-15,-1 8 0 16,0-2 0-16,1 2 0 16,-1 7 0-16,0 4 0 15,6 8 0-15,0-3 0 16,5 10 2-16,-3-1 3 16,8 18 2-16,-2-4-3 15,5 22-1-15,-6-11-3 16,6 8-1-16,-3-11-4 15,3 0 1-15,-3-5 0 16,3-2 2-16,-2-7 1 16,1-5 1-16,-1 0 0 15,-1-14 2-15,-3 0-1 0,1-19-1 16,-3 0-4-16,0-7 0 16,0 3-11-16,0 1-3 15,0 3-57-15,0 3-25 16,0 6 51-16,0 6 27 15</inkml:trace>
  <inkml:trace contextRef="#ctx0" brushRef="#br0" timeOffset="28869.92">18703 903 392 0,'-8'-7'145'0,"8"7"-112"0,-13-5 25 0,11 3 6 0,-6 2-20 15,2 0-5-15,-4 0-16 16,-1 0-5-16,-2 0-10 16,-6 0-1-16,9 0 3 0,-1 0-6 15,3 2 0-15,0 3-2 16,3 2-2-16,0-5 1 15,5 7-1-15,0-1 0 16,5 3 0-16,0-1 0 16,6 1 2-16,-3-4-1 0,3 5-1 15,-1-5-2 1,3 7 1-16,-2-7 1 0,-1 12 0 16,1-7-5-16,-3 5 1 15,0-3 2-15,-5 4 3 16,-1-1 0-16,-2 4-1 15,0-7 1-15,-5 0 1 16,2-2-3 0,-5 0 0-16,0-3 3 0,-2-4 1 15,2 0 1-15,-8-8 0 16,3 1-7-16,-6-5 0 16,3-5-37-16,6 3-15 15,2-1-89-15,13 1-37 0,0-3 94 16,14-2 45-1</inkml:trace>
  <inkml:trace contextRef="#ctx0" brushRef="#br0" timeOffset="29202.88">18976 896 324 0,'-3'-5'123'0,"3"5"-95"0,-2 5 29 0,2-5 26 15,0 2-29-15,0 7-20 16,2 6-15-16,1 10-12 16,0 4-1-16,-1 8 4 0,3-4-6 0,1 2-2 15,-1-4-8-15,-2-10-4 16,-1-2-12-16,1-5-6 15,0 0-12-15,-3-2-5 16,0 0-24-16,0-5-11 16,-3-12 43-16,0-2 19 15</inkml:trace>
  <inkml:trace contextRef="#ctx0" brushRef="#br0" timeOffset="29431.77">18743 1006 356 0,'-13'-5'134'0,"13"5"-104"0,-5-7 45 0,2 3 13 0,3 1-37 15,0-4-15-15,5 0-19 16,0-5-7-16,9 1-5 16,10-3 1-16,-6 7 3 0,-2 0-1 15,10-1 1-15,-4-1-3 16,4 2-1-16,-5 5-3 15,11-5-2-15,-6 2-28 16,14 3-11-16,-8-6-166 16,10 6-74-1,-7 0 143-15</inkml:trace>
  <inkml:trace contextRef="#ctx0" brushRef="#br0" timeOffset="31556.91">19883 957 240 0,'-13'4'90'0,"13"-4"-70"0,-16-4 39 0,14 1 12 0,-6 3-6 16,2-4-1-16,-1 1-17 15,-1-4-4-15,0 0-24 16,2 3 4-16,1-3 1 16,0-1-6-16,2-1-3 0,0 2-6 15,6-2-1-15,0 2-3 16,7-5 0-16,-2 5-6 16,8 0 1-16,-3 0 0 0,6 0 0 15,-3 4 0 1,2 6 0-16,-2-3 0 0,0 7 0 15,-3 0 0-15,-5 7 0 16,3 14 0-16,-11-4 0 16,0-10 0-16,-5 14 2 15,-1-5-3-15,-4 3 0 16,2 0-1-16,-3-5 0 16,1-2 4-16,2 0 1 15,0-3-4-15,2 1 1 16,4-8-2-16,4 3 0 15,1-5-3-15,8 0-1 16,-1-2-44-16,11-5-18 16,-5 0-92-16,11-5-37 15,-6 3 101-15,13-10 50 16</inkml:trace>
  <inkml:trace contextRef="#ctx0" brushRef="#br0" timeOffset="31938.58">20434 943 340 0,'-3'-14'129'0,"-2"7"-100"0,0-5 26 0,-1 7 6 0,1-2-20 0,-3 0-6 15,-3 0-14-15,-2 5-6 16,0-3-8-16,2 2 8 0,-10 6 5 15,3 2-8-15,-9 2-2 16,6 0-4 0,-5 19 1-16,4-8-6 15,4 15-1-15,2-9 0 0,8 6 2 16,0-4-1-16,13 2-1 16,-2-4-2-16,16-3-1 15,15 5-3-15,-2-12 1 16,0-2 1-16,-6-12-1 15,-2-7-1-15,-6-12 1 16,-4-7-19-16,-4-7-7 16,-2-4-92-16,-3-3-39 15,-10-3 83-15,-13-1 40 0</inkml:trace>
  <inkml:trace contextRef="#ctx0" brushRef="#br0" timeOffset="39484.37">13615 3814 320 0,'-5'-2'121'0,"0"0"-95"0,2-1 22 0,1 1 5 15,-4 0-7 1,6 2 18-16,-5-5-20 16,-3 0-24-16,5 0-1 0,-2 1-1 15,2-3-4-15,-2 0 2 16,3 0-3-16,2-3 2 15,2 1-6-15,-2-1-3 16,5 1-3-16,1 0-3 16,2-1 1-16,0 3 1 15,0 0-3-15,0 0 0 16,-1 0 3-16,1 2 1 0,3 0-6 16,-3 3 0-1,2 2 1-15,1 2 3 0,-3 3 0 16,0 2-1-1,0 3-2-15,-3-1 1 16,0 3 1-16,-5-3 2 16,0-2-1-16,0 3-1 0,-2 6 1 15,-3 3-1-15,-3 2-3 16,2-7 2-16,1-2 1 16,0 4 2-16,-3 8-1 15,2-5-1-15,1-3 1 16,3-2-1-16,-1 0-3 15,3 1 2-15,0-4 1 16,0-4 0-16,0 0 0 0,3 1 0 16,4 1-3-16,1-4 0 15,0-3-1-15,8-7 0 16,19-9-8 0,2-7-5-16,0-3-57 15,0 3-26-15,0 0 51 16,0 7 27-16</inkml:trace>
  <inkml:trace contextRef="#ctx0" brushRef="#br0" timeOffset="40040.97">14198 3687 264 0,'2'0'101'0,"-4"0"-78"0,2-4 28 16,0 4 10-1,0 0-10-15,0 0 0 0,-3-5-12 16,0 3-1-16,-2-3-22 16,-3-2 6-16,3 2 5 0,-1 3-4 15,-4-3-1-15,2 3-4 16,-5 2 1-16,-6 2-8 16,1 3-4-16,2-1-4 0,0 3 0 15,3 3-2-15,-1 4-1 16,4 2 1-16,2 6-1 15,3 3 0 1,2 11 0-16,3 4-3 0,3 0 2 16,2-7-6-16,3-7 0 15,5-5-2-15,6-7 3 16,10-9 4-16,0-10 3 16,5-12-2-16,-2-6-2 15,0-5 2-15,-8-3 0 0,-3-2 1 16,-8 0 0-16,-2 0 2 15,-11 0 1-15,-11-2-41 16,-2 9-19-16,2 5 29 16,-10 7 13-1</inkml:trace>
  <inkml:trace contextRef="#ctx0" brushRef="#br0" timeOffset="47216.1">17465 1653 264 0,'-3'2'99'0,"3"-2"-77"0,0 14 29 16,0-14 7-16,0 3-10 16,0 1-1-16,0 8-12 15,0-2-4-15,0 8-17 0,0 1 0 0,-2 7 2 16,2-7-6-16,0 9-1 15,0-2-5-15,2 2-1 16,-2-2-1-16,6 5 1 16,-1-10-4-1,8-2 0-15,-2-1-1 16,5-10-2-16,-3 1-39 0,6-7-17 16,-4 1 31-16,12-8 16 15</inkml:trace>
  <inkml:trace contextRef="#ctx0" brushRef="#br0" timeOffset="47548.99">17939 1738 312 0,'-6'-29'115'0,"6"29"-89"0,-7-28 21 15,4 23 3-15,-2-2-5 16,-1 0 0-16,-4 0-9 15,2 3-5-15,-8 4-17 16,3 0 2-16,-11 11 2 0,5-1-6 16,-4 20 1-16,1-4-8 15,6 7-1-15,3-5-4 16,13 5-1-16,0-7-1 16,16 0 0-16,-3-5-7 15,9-4-2-15,-4-3-1 0,3-7 2 16,-2-2 1-1,-1-10 1-15,-5 0 5 0,1-9 1 16,-4 2-40 0,1-11-17-16,-3 4 30 0,2-5 14 15</inkml:trace>
  <inkml:trace contextRef="#ctx0" brushRef="#br0" timeOffset="48117.37">18248 1636 372 0,'-10'10'140'0,"10"-10"-109"0,-16 23 22 16,13-23 4-1,-5 17-24-15,3-5-7 16,-6 13-15-16,3-3-7 0,1 6-3 16,-1-5-4-16,0 8 2 0,2-10 3 15,1 3 1-15,2-3-1 16,1-7 1-16,-1 0 4 16,3-5 4-16,0 1-4 15,3-10 1-15,-1 0-5 0,4-10-2 16,-1 1 0-16,0-17 1 15,1 5-1-15,-1-17-1 16,0 8 1 0,0-3-1-16,1 5 0 0,-4 2 0 15,1 5 0-15,0 2 0 16,-1 5-3-16,4 2 2 16,-4 3 1-16,6 4 2 15,-3 2-1-15,3 6-1 16,0 2 1-16,3 20-1 15,-3-3 0-15,2 15 2 16,-2-9-3-16,3 10 0 16,0-5-1-16,-1 0-2 15,1-7 0-15,-1 0 3 16,-2-3-5-16,0-4 0 0,0-5-24 16,-3-5-8-16,1-6-44 15,-4-6-18-15,-2 3 51 16,0-11 23-1</inkml:trace>
  <inkml:trace contextRef="#ctx0" brushRef="#br0" timeOffset="48308.21">18156 1900 316 0,'8'-5'118'0,"-8"5"-92"0,18-9 15 16,-15 4 2-16,7-4-20 15,1 4-2-15,5-9-13 16,-3 4-3-16,8 1-3 16,-5-3-32-16,11 10-15 0,-6 2 23 15,8 0 10-15</inkml:trace>
  <inkml:trace contextRef="#ctx0" brushRef="#br0" timeOffset="48916.57">18616 1646 304 0,'-13'-2'112'0,"13"2"-87"0,-11 4 37 15,9-4 11-15,-4 7-19 16,1 0-4-1,0 7-23-15,2 1-8 0,0 13-12 16,1-5-5-16,-1 6 1 0,1-6-4 16,2 3 0-16,0-5-1 15,2 0 0-15,-2-4 11 16,0-3 3-16,0-2 3 16,0-3 4-16,0 3-5 15,0-12 2-15,0 2-7 16,0-4-3-16,0 2-3 0,-2-14 0 15,-1 4-2-15,0-16-1 16,1 5 1-16,2-12-1 16,0 7-3-16,2-2 0 15,1 5 2-15,5-3 2 16,-3 5 0-16,6 2 2 16,-3 2-4-16,5 6 0 15,-3 4-1-15,4-1 0 16,-4 1 0-16,6 10-2 15,-3 1-2-15,1 8 1 16,-1 2 1-16,-3 8-1 16,1-4 1-16,-6 11 3 15,-2-8 0-15,-6 7 1 16,1-7 0-16,-6 5 0 16,2-5 0-16,-4 3 2 0,2-3-1 15,-3 0-1-15,1-5 1 16,-4-1 1-16,4-8-3 15,-3 0-2-15,2-7-40 16,1-5-19-16,2 3 32 16,2-12 14-16</inkml:trace>
  <inkml:trace contextRef="#ctx0" brushRef="#br0" timeOffset="49799.75">19696 1987 228 0,'-8'5'88'0,"8"-5"-69"0,-6 2 39 0,6-2 15 0,0 0-14 16,0 0-2-16,3-2-15 15,0-5-6-15,-1-1-20 16,6-3 3-16,0-1 2 0,3 3-5 16,-3-6 1-16,0 6-8 15,7-5-1-15,-1 2-4 16,10-9-1-16,-6 7-3 15,6-10-1-15,-6 8-6 16,4-1-3-16,-7 3-63 16,-1 3-26-16,-4 1 50 15,-2 3 25-15</inkml:trace>
  <inkml:trace contextRef="#ctx0" brushRef="#br0" timeOffset="50053.43">19717 1655 304 0,'-11'0'112'0,"11"0"-87"0,-8-4 40 0,8 4 10 0,-2-3-15 16,-1 1-5-16,0 2-20 15,3 0-10-15,3 7-14 16,-3 2 1-16,8 10 2 0,-3 2-3 15,11 8 1-15,-3-4-7 16,16 8-1 0,-5-7-35-16,16 12-14 0,21 23 20 15,-22-21 12-15</inkml:trace>
  <inkml:trace contextRef="#ctx0" brushRef="#br0" timeOffset="56238.43">17709 2598 176 0,'-3'-9'66'0,"3"9"-52"0,-3-14 28 15,3 14 9-15,0-10-1 16,0 6 0-16,0-1-3 15,0 0 0-15,0 3-26 16,0-3 8-16,0 5 2 0,0 0-3 0,0 5-2 16,0-5-10-16,0 7-5 15,0 0 2 1,3 7 2-16,-3-2-13 0,3 11-3 16,-1-1 9-16,3 20 6 15,-2-7-7-15,2 15-1 16,1-10-2-16,-1 9 0 15,0-9-2 1,1 19-2-16,-1-12 1 0,0 14 1 16,0-12-1-16,1 8 2 15,-1-10-2-15,0 14-1 16,1-12 3-16,-1 10 2 16,0-12-2-16,1 7 0 15,-1-11 1-15,-3 8 2 0,1-8-3 16,-3 23 0-16,0-15-1 15,0 13-2-15,0-12 1 16,0 2 1-16,0-10-1 16,3 6-1-16,-3-10 1 15,2 4 1-15,-2-8 1 16,0 4 1 0,0-7-13-16,0 4-4 0,0-6-58 15,0 2-23 1,0-7 48-16,0-10 23 0</inkml:trace>
  <inkml:trace contextRef="#ctx0" brushRef="#br0" timeOffset="56854.02">17336 2968 220 0,'-6'7'85'0,"6"-7"-66"0,-5 7 21 0,5-7 7 16,-3 0-5-16,1 0 0 16,-1 0-8-16,0 0-1 15,1 0-19-15,2 0 3 0,0 0 3 16,0 0 0-16,5-5 0 15,0 0-4-15,9-4-2 16,-4 2-4-16,9-10-1 16,-4 3-5-16,7-9-3 15,-4 4-3-15,1-5 1 16,-3 6-48-16,-3-4-19 16,-3 6-94-1,-2 0-40-15,0 1 105 16</inkml:trace>
  <inkml:trace contextRef="#ctx0" brushRef="#br0" timeOffset="57112.28">17301 2685 324 0,'-5'3'121'0,"5"-3"-95"0,-5 0 20 0,5 0 1 0,-3 0-10 15,0 0 1-15,1 2-16 16,2 0-3-16,0 6-11 16,0-6-5-16,5 10 0 0,0-3-2 15,14 12 2-15,-3-4-4 16,13 13 0-16,-6-9-12 16,9 17-7-16,-5-7-73 0,2 16-33 15,-5-10 64 1,5 13 33-16</inkml:trace>
  <inkml:trace contextRef="#ctx0" brushRef="#br0" timeOffset="57755.8">17261 3349 316 0,'-2'-3'118'0,"2"3"-92"0,0 0 19 0,0 0 5 16,0 0-10-16,0 0-1 15,2 5-14 1,1 0-5-16,8 2-11 16,-3 0-4-16,10 7-1 0,-5-2-2 15,9 4 1-15,-4-4-2 0,3 0 2 16,-2-3-2-16,2-4-1 16,-3-1 1-16,4-8 1 15,-7-1-3-15,4-7 0 16,-3 3-1-16,-3-8 0 0,-2 6 2 15,-1-1 0-15,-2 2 0 16,-3 6 0-16,1-1 0 16,-4 7 2-16,1 1 1 15,-6 9 1-15,3-3 0 16,-8 24 0 0,3-7-5-16,-11 21 1 0,3-10-31 15,-5 10-14-15,4-9-103 16,-2 7-43-1,3-8 100-15</inkml:trace>
  <inkml:trace contextRef="#ctx0" brushRef="#br0" timeOffset="58329.35">17277 3955 232 0,'0'3'88'0,"0"-3"-69"0,14-10 35 0,-14 8 10 0,7-5-16 16,-1 2-4-16,7-2-18 15,-2 0-6-15,4 2-11 16,-1 1 7-16,2 4 4 0,-3 0-4 15,3 9 1-15,-3-2-6 16,-3 10-1-16,1-3-6 16,-6 5-3-16,1-3 0 15,-4 5 1-15,1-4 1 16,-6 4 3-16,1-2-5 16,-4 7-1-16,4-5 0 0,-4 7 2 15,1-7-1-15,2 3 2 16,1-6-2-16,2 1-1 15,0-2-2-15,8-3-1 16,0-2-3 0,8-5 1-16,-3 0-19 0,3-7-9 15,-3 0-32-15,5-10-13 16,-4 3 38-16,2-5 22 16</inkml:trace>
  <inkml:trace contextRef="#ctx0" brushRef="#br0" timeOffset="58545.01">17306 4184 320 0,'-2'-3'121'0,"2"3"-95"0,8-5 22 16,-8 3 5-16,10 0-18 15,-2-1-5 1,21 1-66-16,-5 0-27 0,13-3 30 16,-5 0 16-16,10-6 13 0</inkml:trace>
  <inkml:trace contextRef="#ctx0" brushRef="#br0" timeOffset="60532.74">18066 2866 276 0,'-3'8'104'0,"3"-8"-81"0,0-3 14 0,0 3-1 15,3-5-13-15,-1 1-3 16,9-13-9-16,-3 3-3 0,8-7-4 15,-3 2-1-15,6-4 3 0,-4 4 1 16,1-5 3-16,-2 6 4 16,-1-4 1-16,-3 6-2 15,1 2 0-15,-3 2-3 16,-3 3-1-16,0 2-5 16,1 7-1-16,-1 0 1 15,0 9 0-15,1 0-2 16,-4 13 1-16,1-6-4 15,2 10-2-15,-2-3-34 16,2-1-12-16,0-4 24 0,3 1 13 16</inkml:trace>
  <inkml:trace contextRef="#ctx0" brushRef="#br0" timeOffset="60953.57">18656 2737 296 0,'0'-19'112'0,"0"19"-87"0,0-18 24 0,0 10 4 16,-3-1-8-16,0 2-2 15,1-2-9-15,-1-1-1 16,-2 1-19-16,0 2 3 0,-6 0 3 15,3 2-9-15,-10 10-1 16,2-5-2-16,-8 7 0 0,5-3-7 16,-4 11 0-16,4-1-1 15,3 12 0-15,3-8 0 16,5 15 0-16,3-5-5 16,10 5 1-16,0-4-16 15,11-4-4-15,-3-1 1 16,9-12 3-16,-4-3 10 15,3-11 5-15,-5-1 4 0,3-13 3 16,-3-3 1 0,-1-7 3-16,-1 5-1 0,-6-5 0 15,-3 5-47-15,-5 5-22 16,0 2 30 0,-5 9 17-16</inkml:trace>
  <inkml:trace contextRef="#ctx0" brushRef="#br0" timeOffset="63100.32">18407 3847 296 0,'-5'-4'112'0,"5"4"-87"0,-3-5 31 16,3 5 9-16,0 0-17 15,0 0-3-15,-3 7-15 16,1-2-6-16,-1 18-14 0,1-4-4 16,2 9-2-16,0-4-2 0,0 2-2 15,0-5 1-15,0-3 1 16,0-1-1-16,0-3-1 15,0-2 1-15,5-3-1 16,0-2 0-16,8-4 2 16,-2-1-3-16,10-4 0 15,-2-1 1-15,4 1 2 16,-4 0-1-16,-1 4-1 16,-4 0 1-16,-1 8-1 15,-2-3 0-15,-6 9 2 16,0-2-1-16,-5 12-1 15,0-5 1-15,-5 5 1 16,0-5 1-16,-6 3 1 0,3-5-2 16,-8-3-2-16,3-4 1 15,-6-5-1-15,3-2-33 16,-2-12-15-16,2 0-86 16,0-17-36-16,3 3 88 15,5-17 42-15</inkml:trace>
  <inkml:trace contextRef="#ctx0" brushRef="#br0" timeOffset="63268.15">18344 3871 400 0,'5'-7'151'0,"-5"7"-118"0,21-14 16 0,-18 11-1 15,15-1-25-15,-5-1-5 16,27-2-42-16,-8 2-19 15,23-9 22-15,-10 2 7 0,24-9 10 16</inkml:trace>
  <inkml:trace contextRef="#ctx0" brushRef="#br0" timeOffset="90877.33">20653 2521 300 0,'0'2'112'0,"0"-2"-87"0,-8 0 37 0,8 0 11 15,-5-2-17-15,0-1-3 16,-3 1-15-16,3 2-6 16,-6-5-18-1,3 3 0-15,-5 2 0 0,2-5-5 0,-5 10-3 16,3-5-1-16,-3 7-1 16,3-2-5-16,0 4 1 15,2 3-2-15,1-3 0 16,2 1 2-16,2 4 0 0,1-7 0 15,5 5 0-15,0-3 0 32,5 3 2-32,-2-3-1 0,8 1-1 0,-3-3-2 15,7 0-1-15,-1 0-1 16,4 0 3-16,-2-2 0 16,0 2 1-16,-3-3 0 15,0 3 2-15,-2-2-1 16,-3 5 2-16,0-3-2 15,-5 0-1-15,-1 2-2 16,-4 5 1-16,2-2-1 16,-8 7-2-16,0-3 0 15,-3 1 0-15,1-3 0 16,-4-2 3-16,4-3-9 16,-4-4-3-16,1-1-48 0,0-4-20 15,2 0-93 1,6-7-41-16,0 0 113 15</inkml:trace>
  <inkml:trace contextRef="#ctx0" brushRef="#br0" timeOffset="91208.99">20876 2485 368 0,'2'-11'140'0,"-2"11"-109"0,-2 2 22 0,2-2 2 0,-3 7-21 16,0 0-5-16,1 12-13 15,-1-10-3-15,0 15-7 16,1-8-8-16,2 10-4 0,0-2 5 15,2 4 5-15,-2-2-9 16,3 2-1-16,0-4-17 16,2-3-5-16,-2-2-15 15,-1-8-5-15,1-1-40 16,0-8-19-16,-3 0 57 0,0-6 26 16</inkml:trace>
  <inkml:trace contextRef="#ctx0" brushRef="#br0" timeOffset="91470.53">20701 2608 288 0,'-13'-7'110'0,"13"7"-86"0,-3-5 29 0,3 5 8 16,0-2-6-16,0-1 3 15,5-1-13-15,-2-1-6 16,5 0-21-16,0 3 0 0,3-8 0 0,-4 3-8 15,7-2-3-15,-4 2-4 16,11-10 0-16,-2 8-2 16,13-7-1-16,-6 4-6 15,9 7-4-15,-6-4-60 47,2 9-27-47,-4 0 50 0,2 9 23 0</inkml:trace>
  <inkml:trace contextRef="#ctx0" brushRef="#br0" timeOffset="91901.4">21278 2601 360 0,'-3'-12'134'0,"3"12"-104"0,-8-19 27 0,6 14 4 16,-4-6-24-16,1-1-6 15,-6-5-13-15,3 3-1 16,-5 0-10-16,3 2 2 0,-4 5 4 16,4 0-5-16,-6 10 0 15,3-1-4-15,-6 12-1 16,3-2-3-16,-2 9-1 15,5-2 1-15,-1 9 2 16,4-4-1-16,4 16-1 16,1-7 1-16,13 9-1 15,-3-9-7-15,9-5 0 16,-4-4-2-16,9-17 3 0,-3 0 4 16,10-17 3-16,-5-1-11 15,6-11-6-15,-6 4-40 16,3-13-18-16,-3 7-105 15,0-11-45 1,-2 7 117-16</inkml:trace>
  <inkml:trace contextRef="#ctx0" brushRef="#br0" timeOffset="92531.25">21439 2511 324 0,'3'5'121'0,"-3"-5"-95"0,-3 9 27 0,1-9 6 15,-1 10-17-15,0-3-3 16,1 12-19-16,-1-5-7 16,0 9-8-16,1-1-4 0,-1 6 2 15,0-2-2-15,3 0-1 16,0-5 3-16,0 0 0 15,0-2 3-15,3-5 1 0,0-2 8 16,-1-8 2-16,-2 3 0 16,0-14 2-16,0 3-6 15,-2-11 0-15,-1 4-6 16,-2-11 1-16,2 6-5 16,0-12 0-1,1 7-3-15,4-12-1 0,1 7 1 16,5-5 0-16,-3 5-3 15,6 1 2-15,-3 3-1 16,2 4 0-16,1 1 4 16,2 8 1-16,-2-1-4 15,-1 10 1-15,1-4-2 16,2 8 0-16,-2 1 0 16,-1 7-2-16,-2-3 0 15,-5 5 3-15,0-2 0 16,-6 4 3-16,0 1-1 15,-2-1-1-15,0 1 1 0,-3 2 1 16,0-3-1-16,0 1-1 16,3-3 1-16,-1 2 1 15,1 1-3-15,2-6-2 16,1 4 2-16,2-4 2 16,0 1-2-16,5 2 0 15,-2-2-1-15,5 4-2 16,-3-6-39-16,11-3-19 15,-3 2-74-15,13-9-31 16,-4 0 88-16,1 0 41 16</inkml:trace>
  <inkml:trace contextRef="#ctx0" brushRef="#br0" timeOffset="92965.8">21736 2511 256 0,'2'-14'96'0,"-2"14"-75"0,3-4 39 15,-3 4 13-15,0 0-7 0,0 0-2 16,0 4-16 0,0-1-5-16,0 8-24 15,0-1 0-15,0 11 1 0,0-9-5 0,-3 11 2 16,1-4-10-16,-4 9-4 16,4-4-2-16,2 6 1 15,0-1-3-15,2-4 0 16,1-3 1-16,5-1 0 15,0-2-5-15,5-3 1 16,-2-2-7-16,7-7-1 16,-2 0-9-16,8-9-4 0,-6 0-22 15,11-8-9-15,-5 3-37 16,0-5-16-16,-3 1 58 16,-2-1 27-16</inkml:trace>
  <inkml:trace contextRef="#ctx0" brushRef="#br0" timeOffset="93234.05">21786 2688 332 0,'0'2'126'0,"0"-2"-98"0,2 5 30 16,-2-5 5-16,3 0-22 0,0 0-6 15,5 0-17-15,-3 0-4 16,8-5-8-16,0 0-6 0,9-4-1 16,-4 2-1-16,6-2-2 15,-6 1-17-15,4-1-7 16,-7 2-31-16,-1-5-15 16,-4 3-32-1,-4-8-13-15,-4 3 64 0,-2-7 29 16</inkml:trace>
  <inkml:trace contextRef="#ctx0" brushRef="#br0" timeOffset="93453.13">21804 2457 280 0,'-13'12'107'0,"13"-12"-83"0,-3 2 26 0,3-2 6 0,3-2-2 15,0 2 5-15,5-5-19 16,0 1-9-16,5-6-18 15,-3 3-6-15,12-5-3 0,15-2-2 16,2-2 1-16,-2 6-37 16,0-1-15-16,0 6-87 15,-2 5-40-15,-1 9 92 16,3-2 45-16</inkml:trace>
  <inkml:trace contextRef="#ctx0" brushRef="#br0" timeOffset="94523.36">22630 2436 296 0,'-8'-16'110'0,"8"16"-86"0,-5-10 22 15,5 10 4-15,0 0-3 16,-3 0 2-16,3 7-12 15,0 5-5-15,0 9-18 16,3 0-2-16,2 5 1 0,3 2-1 0,5 1 1 16,6-1-7-16,2-9-4 15,5 0-4 1,3-5 1-16,3-3 1 16,-3-6 2-16,0-3-1 0,-8-9 2 15,1-2-2-15,-4-7 2 16,-2-6 0-16,-3-1 1 15,0-8-5-15,-2 3 1 16,-3 7-2-16,-3 4 0 16,1 10 0-16,-6 10-2 15,0 13 3-15,-3 10 0 0,-2 9 1 16,-6 5 2 0,-2 10-3-16,-8 11-2 15,-3 5 2-15,-5-3 0 0,-6-4-52 16,1 0-22-16,2-5 38 15,0-9 20 1</inkml:trace>
  <inkml:trace contextRef="#ctx0" brushRef="#br0" timeOffset="115196.89">18074 3596 280 0,'0'2'107'0,"0"-2"-83"0,10-19 21 0,-10 14 7 16,8-6-13 0,-2-1 0-16,7-7-11 0,-3 3-5 15,6-6-13-15,-3 4 0 0,6-11 3 16,-6 6-5-16,3-8-2 16,-3 8-3-16,0 2 0 15,-2 2 2-15,-3 9 4 16,0 1 0-16,-3 9 0 15,1 0-3-15,-1 12-1 16,-3-3-3-16,4 10-2 0,-1-3-6 16,0 10-1-16,1-5-57 15,2 8-22-15,-3-6 44 16,3-2 21 0</inkml:trace>
  <inkml:trace contextRef="#ctx0" brushRef="#br0" timeOffset="115649.06">18698 3264 360 0,'-10'-9'134'0,"10"9"-104"0,-14-12 27 0,12 9 6 16,-6-4-23-16,2 5-5 16,-7-7-10-16,3 2-4 15,-9 0-11-15,6 2 0 16,-8 5 3-16,5 0-5 0,-8 14 0 15,5 0-4-15,-2 12-1 16,3-3 1-16,2 15 0 16,3-7-2-16,7 16-2 15,4-10-4-15,15 1 0 16,-2-8-11-16,12-6-3 16,-1-3 0-16,4-7 3 0,-5-2-2 15,3-12-2-15,-5 0 8 16,2-16 4-16,-5 1-20 15,-1-17-6-15,-1 3 16 16,-4-25 11-16</inkml:trace>
  <inkml:trace contextRef="#ctx0" brushRef="#br0" timeOffset="125992.85">20775 3647 220 0,'5'-2'85'0,"-5"2"-66"0,6-7 34 16,-6 7 13-16,0-7-10 16,0 2-2-16,0-7-9 0,0 3-4 15,-3-5-22-15,0 2 4 0,-2-2 4 16,0 2-2-1,-6-2 3-15,3 2-5 0,-10 3-2 16,2 4-9-16,-8 5-3 16,6 0-3-16,-6 7-1 15,3 0-3-15,-1 12 1 16,4-5-2-16,-1 12-1 16,6-5-2-16,3 12 1 15,2-7-1-15,8 16 0 16,0-9 0-16,10 5 0 15,-2-7-3-15,13-8 1 16,-5-4-3-16,8-14 0 0,-3-1-7 16,3-13-2-16,-3 2 2 15,0-12 3-15,-5 3-4 16,0-10-3-16,-3 5-4 16,-2-19 1-16,-1 9-61 15,-2-4-25-15,0 6 56 16,0 13 28-16</inkml:trace>
  <inkml:trace contextRef="#ctx0" brushRef="#br0" timeOffset="126786.39">21018 3631 312 0,'-5'-7'115'0,"5"7"-89"0,-2-5 27 0,2 5 7 15,0-2-17-15,0 2-2 16,0-3-13-16,0 1-5 16,0 0-13-16,0-1 0 0,2 6 1 15,-2-1 5-15,3 7 2 16,-1 1-3-16,1 9-1 0,0-3-6 16,-1 10-3-16,1-5-2 15,0 7-3-15,-1-4 1 16,4-1 1-16,-4-4-1 15,4 0-1-15,-4-5 1 16,1-2-1-16,0-3 6 16,-1-2 4-16,-2-2-1 15,0-5 2-15,0 0-6 16,-2-12-1-16,-1 3-2 16,0-8-2-16,1 3 1 15,-1-9 1-15,0 4-1 0,3-9 2 16,0 4-4-16,0-6 0 15,0 6 1-15,0-4 0 16,0 4 0-16,3-1 0 16,0 3 0-16,2 1 0 15,0 2 0-15,3 1 2 16,-3 3-3-16,3 1 0 16,0 3 1-16,3 4 2 15,-3 0-3-15,5 4 0 16,-2 1 1-16,2 4 2 15,-3 1-3-15,6 4 0 16,-2-3 1-16,-1 8 0 0,-3-3 0 16,1 10 0-16,-3-7 0 15,-3 12 0-15,-2-6 0 16,-3 8 0-16,0-5 0 16,-5 3 0-1,-1-5 0-15,-2 0 0 16,0-3 0-16,-2 0 2 0,-1-4-8 15,-7-2-1-15,2-3-38 16,-13-5-15 0,2 0 30-16,-2-11 15 15</inkml:trace>
  <inkml:trace contextRef="#ctx0" brushRef="#br0" timeOffset="130149.9">21878 3563 176 0,'0'-5'66'0,"0"5"-52"0,0-7 47 0,0 7 18 16,0-2-14-16,0-1-5 15,-2 1-12-15,2-1-6 16,0 3-23-16,0 0 2 0,0 3 0 16,0-3-5-1,0 9-1-15,0-2-7 0,0 12 0 16,0-5-5-16,2 10 0 16,-2-3-6-16,3 0 0 15,0-2-10-15,-1 2-4 16,1-4-9-16,0-3-1 15,-1-3-46-15,1-1-19 0,0-3 48 16,-1-2 24-16</inkml:trace>
  <inkml:trace contextRef="#ctx0" brushRef="#br0" timeOffset="130410.51">21765 3678 272 0,'0'5'104'0,"0"-5"-81"0,0 0 29 15,0 0 9-15,0 0-8 0,0 0 1 16,2 0-17 0,1 0-5-16,5-3-19 0,-3 1-1 0,11-3-1 15,-3 3-6-15,14-3-1 16,-6 0-4-16,16-2-3 15,18 0-106-15,-17 5-47 16,-9 0 77-16,10 9 39 16</inkml:trace>
  <inkml:trace contextRef="#ctx0" brushRef="#br0" timeOffset="131187.35">20788 4287 340 0,'-2'-5'126'0,"2"5"-98"0,-8-14 17 0,5 12 1 0,-2-8-14 16,-1 3-3-16,-1-7-9 16,-1 3 0-16,-3-4-11 15,0 4 3-15,-4-1 2 0,1 2 6 16,-2 6 2-16,1-1-7 15,-4 12-4-15,3-2-6 16,0 21-4-16,3-5 0 16,5 12-1-16,0-5 0 15,11 7 0-15,0-6-3 16,10 3 2-16,-3-6-1 16,12-5 0-16,-4-2-3 15,3-9-1-15,-2-3-4 16,-1-7 1-16,-2 0-2 0,0-12 0 15,-3 3 1-15,-2-10 1 16,-1 2-8-16,-2-9-1 16,-2 5-119-16,-1-2-50 15,0 4 92-15,6 7 48 16</inkml:trace>
  <inkml:trace contextRef="#ctx0" brushRef="#br0" timeOffset="131832.76">21037 4231 240 0,'-16'2'90'0,"16"-2"-70"0,-3 0 24 16,3 0 6-16,0 0-11 16,0 0-2-16,3 2 1 15,0 1 2-15,5 6-21 16,-3 0 7-16,6 13 2 0,-3-4-11 0,2 11-4 16,-2-6-8-1,0 3-2-15,0-5-1 16,-3-2 1-16,1-3 4 0,-4-1 4 15,1-4 7 1,-3-4 6-16,0 0-4 16,0-7-2-16,0 0-6 15,-3-7-2-15,1 3-6 0,-4-13-1 16,4 3 1-16,-1-14 0 16,0 4-5-16,3-9-1 15,0 8 1-15,6-4 0 16,-1 6 1-16,0-1 0 15,0 6 0-15,3-1 2 16,0 2-3-16,6 3 0 16,-4 2 1-16,6 5 0 15,-3 3 0 1,3 8 0-16,-3-1 0 16,-2 15 0-16,-3-1 0 0,-3 11 2 0,-2-4-1 15,-6 2 2-15,1-5-4 16,-4 0-2-16,1-2 2 15,-3-5 2-15,3-2-5 16,-6-8-1 0,3 1-7-16,-2-10-3 0,-1 3-20 15,-2-7-10-15,2 1-56 16,1-3-22-16,2 1 59 16,13 1 30-16</inkml:trace>
  <inkml:trace contextRef="#ctx0" brushRef="#br0" timeOffset="132230.53">21870 4339 412 0,'-2'2'154'0,"2"-2"-120"0,2-5 8 0,-2 5-5 0,3-2-22 16,0 0-3-16,13-3-8 15,-3 0-3-15</inkml:trace>
  <inkml:trace contextRef="#ctx0" brushRef="#br0" timeOffset="133577.84">23125 3581 344 0,'5'-9'129'0,"-5"9"-100"0,0-16 26 16,0 13 8-16,-3-6-12 16,1 2 0-1,-4-5-14-15,1 3-5 0,-6-1-18 16,3 3-4-16,-7 2 0 0,1 1-2 15,-4 6 1-15,2 0-5 0,-3 10-3 16,6-2 0-16,-3 8-1 16,3-1 0-1,0 6 2-15,0-1-3 0,5 6 0 16,0-5 1-16,8 8 0 16,0-5-7-1,5 2-3-15,0-5-10 16,11-6-2-16,-3-5 0 0,14-12 1 15,-3 0 9-15,7-10 7 16,-4 3 4-16,2-12 1 16,-5 3 2-16,-6-8 3 15,-2 6-35-15,-5-8-17 16,-3 5 24-16,-3 2 13 16</inkml:trace>
  <inkml:trace contextRef="#ctx0" brushRef="#br0" timeOffset="134221.24">23402 3382 336 0,'-8'-3'126'0,"8"3"-98"0,-10 10 19 0,7-10 3 15,-2 7-13 1,0 0 1-16,-1 12-15 0,1-3-6 16,2 15-10-1,1-8-5-15,2 8 1 0,0-5-2 16,2 4 2-16,1-4-2 0,0 2-1 16,-1-7 1-16,1 1-1 15,0-4 0-15,-1-1 0 16,1-3 11-16,-3-5 7 15,0 1 4-15,0-6 2 16,0 1-9-16,-3-5-2 16,1 0-5-16,-1-9-3 15,0 2-2-15,1-10 0 16,2 3-2-16,0-14 2 0,0 4-4 16,2-6 0-1,1 6 3-15,2-4 1 16,1 7-1-16,2-3 1 15,7-6-2-15,-1 13-1 0,-4-1 1 16,9 1 1 0,-3 5-3-16,2 1 0 0,-2 1 1 15,3 5 0-15,-6 1 0 16,0 6 2-16,0 0-3 16,-5 10 0-16,0-2 1 15,-5 15 2-15,-3-3-6 16,-3 3 1-16,-2 11 1 15,-1-15 1-15,4-5 1 0,-9 1 2 16,3-3-3-16,-8 2 0 16,3 1-1-1,-8-8-2-15,3 3-15 0,-4-3-5 16,7-1-50 0,1-8-21-16,4 0 55 0,7-8 27 15</inkml:trace>
  <inkml:trace contextRef="#ctx0" brushRef="#br0" timeOffset="134667.24">24014 3563 244 0,'-6'9'90'0,"6"-9"-70"0,-2 0 37 0,2 0 12 31,0-2-15-31,2-5-4 0,4-3-20 0,-1-2-7 16,3 1-13 0,0-3-2-16,2-1-1 0,1 1-3 0,-1 3-1 15,1-1-1-15,0 2 1 16,-1 1-35-16,-2 0-13 15,0-1-33-15,-3 1-11 16,-2-1 45-16,-3 1 23 16</inkml:trace>
  <inkml:trace contextRef="#ctx0" brushRef="#br0" timeOffset="134899.06">24014 3335 248 0,'-11'4'93'0,"8"-1"-72"0,-2 1 22 0,2-1 6 0,3 4-9 16,0-5 0-16,3 5 3 16,2 2 3-16,3 1-25 15,0-1-1-15,0 3-1 0,0 0-7 16,0 0-2-16,0 2-8 16,0 0-1-16,0 0-21 15,0-2-7-15,-3-3-43 16,0-2-18-16,-5-2-62 15,0-5-27 1,0-5 94-16</inkml:trace>
  <inkml:trace contextRef="#ctx0" brushRef="#br0" timeOffset="135096.15">23955 3407 292 0,'-21'7'110'0,"21"-7"-86"0,-8 5 27 0,6-2 5 0,2-1-13 0,2 0 0 16,4 3-9-16,4 0-4 16,1-1-16-16,5 1-2 0,-1-3-1 15,4 1-26-15,5-3-9 16,2-3-123-16,1 1-53 16,-3 0 102-16,-6 2 50 15</inkml:trace>
  <inkml:trace contextRef="#ctx0" brushRef="#br0" timeOffset="137004.63">13555 3081 244 0,'0'-3'93'0,"0"1"-72"0,0 4 16 0,0-2 4 0,0 5-15 16,-3 4-3-16,0 8-13 15,1 6-4-15,-1 3-4 16,3-2-2-16,0-3 3 15,0-2-2-15,0-3-1 0,3-4-2 16,-1-3-1-16,4-4 2 16,2 0 2-16,2-3-2 15,1 0 0-15,2-2-4 16,0-2 1-16,0 0-5 16,1-1 1-16,-4 1 2 15,1 2 3-15,-1 2 6 0,-2 3 3 16,-2 2 6-16,-4 2 3 15,-2 6-8-15,-2-4-2 16,-1-1-3-16,-2 6 1 16,-3 8-2-16,-3-3-1 15,1-5 7-15,-1-2 5 16,0-4-2-16,-2-5 2 16,0-5-14-16,0-5-5 15,-1-7-50-15,4-4-22 16,-3-6 40-16,2-3 19 15</inkml:trace>
  <inkml:trace contextRef="#ctx0" brushRef="#br0" timeOffset="137166.18">13565 3085 244 0,'24'-7'90'0,"-13"2"-70"0,-1 1 15 16,-5-1 0-16,3 0-20 15,3-2-8-15,7 3-91 16,6-8-41-16,5 2 63 16,8 1 30-16</inkml:trace>
  <inkml:trace contextRef="#ctx0" brushRef="#br0" timeOffset="137511.34">14266 3085 376 0,'-16'-12'143'0,"3"5"-112"0,-8 0 8 0,8 5-4 15,0 2-14-15,2 0-2 16,-8 7-9-16,-10 10-4 15,3 11-3-15,2 12-3 0,3 2 3 0,5 3-2 16,6-8-1-16,2-6-2 16,8-5-1-16,5-10-3 15,8-6 1-15,6-6 1 16,4-6-1-16,4-7 4 16,-1-5 2-1,-2-5-5-15,-5-7 1 16,-6 0-63-16,-10-7-26 0,-9 7 47 15,-7 3 22-15</inkml:trace>
  <inkml:trace contextRef="#ctx0" brushRef="#br0" timeOffset="162133.7">19883 5660 380 0,'-5'-11'143'0,"5"11"-112"0,0-10 25 0,0 10 5 0,0-2-19 16,0 2-3-16,0 0-12 15,0 0-5-15,0 2-12 16,0 1 2-16,3 11 2 0,-1-2-7 16,4 18-2-16,2 17-3 15,0 0 1-15,-3-2-2 0,-2-17-1 16,-1-4-2-16,3 4 1 16,-2-7-1-1,0-2 0-15,-1 4 2 0,1-6 0 16,-3-10 0-16,0-7 0 15,0-10 0-15,-3-4 0 16,1-2-3-16,-1-1 0 16,0 6 2-16,1-13 0 15,-1 5 1-15,-2-11 0 0,0 4 0 16,-3-5 2 0,2 8-1-16,-2-1-1 15,3 3 1-15,3 2-1 16,-1 3-3-16,6-1 2 15,-1 6 1-15,9-1 2 0,-3 2-1 16,8 1-1-16,-3 0 1 16,5 2-1-16,9-3 0 15,-1 3 2-15,-2 0-1 16,0 2-1-16,0 3-4 16,-8 0 0-16,-3-1-25 15,3 1-10-15,-3 0-42 16,0-1-18-16,-2 1 52 15,-3 7 24-15</inkml:trace>
  <inkml:trace contextRef="#ctx0" brushRef="#br0" timeOffset="162357.84">19915 5865 332 0,'16'-7'126'0,"-16"7"-98"0,27-9 34 0,-25 6 8 16,9-1-24-16,7-3-8 15,1-1-19-15,-1 1-7 16,-2 3-7-16,3 4-21 0,-6 0-10 16,-2 0-123-16,7 2-56 15,-5 0 102-15,8-4 53 16</inkml:trace>
  <inkml:trace contextRef="#ctx0" brushRef="#br0" timeOffset="162836.5">20212 5658 380 0,'13'-14'143'0,"-13"14"-112"0,8-5 23 16,-8 3 3-16,0 2-13 15,0 0-2-15,0 7-12 16,0 0-6-16,0 17-14 16,0-6 0-16,2 15 3 0,-2-7-7 0,6 7-1 15,-4-5-3-15,9 8-2 16,-3-8-4-16,5 0 0 15,0-4-3-15,3-8 2 16,-3-2-2-16,3-11 2 16,-3-1-2-16,1-9 2 15,-4 2-4-15,1-11-1 16,-3 2 0-16,2-17 4 16,-2 7-2-16,0-16 3 0,0 8-2 15,0 1 2-15,-3 5 1 16,1 10 2-1,-4 2 5-15,1 18 3 16,0 1 2-16,-3 18 0 0,0-4-4 16,2 12-1-16,1-8-14 15,5 10-8-15,-3-7-107 16,8 5-48-16,1-8 88 16,4-2 43-16</inkml:trace>
  <inkml:trace contextRef="#ctx0" brushRef="#br0" timeOffset="163496.32">20698 5628 304 0,'-2'-17'115'0,"2"17"-89"0,-6-12 27 0,4 10 7 16,-1 0-12-16,0-1-1 15,1 3-14-15,-1 0-3 16,1 12-17-16,-1-3 3 0,3 22 2 16,0-5-6-16,3 12-2 15,-1-8-5-15,3 5-4 16,-2-4 0-16,2 0-1 0,1-6-3 15,-4 1 0-15,1-5 2 16,0-2 0-16,-1-2-2 16,1-8 2-16,-3 1 1 15,0-10 0-15,0 0 2 16,0-12 3-16,0 2 0 16,-3-11 2-16,1 5 0 15,-1-20 1-15,0 6-4 16,1-10-1-16,-1 7-3 15,0 0-1-15,1 7 1 16,2 3 2-16,0 1-3 16,2 6 0-16,1 2 3 15,2 9 1-15,1 1 3 16,4 20 3-16,-2-2 0 16,5 19 2-16,-2-5-8 15,5 12-4-15,-3-9-5 0,11-1 1 16,-3-4 3-16,6-5 1 15,-6-2-2-15,3-7 2 16,-3 0 1-16,-3-10 2 16,-2 0-3-16,-3-9 0 15,-2 0 1-15,-3-16 2 16,0 4-14-16,0-21-5 16,-3 7-35-16,0-5-14 15,1 8-81-15,-1 4-34 16,0 5 94-16,0 14 45 0</inkml:trace>
  <inkml:trace contextRef="#ctx0" brushRef="#br0" timeOffset="163968.79">21331 5698 380 0,'-6'-14'143'0,"6"14"-112"0,-8-19 32 0,6 14 7 16,-3-2-16 0,-1 0-4-16,-2 0-20 0,0 0-8 15,-2 3-13-15,-1-1 0 16,-2 5 4-16,0 0-5 0,-3 7 0 16,3-2-2-16,-3 11 1 15,3-2-4-15,-3 12-2 16,2-2 0-16,4 9 1 15,2-8-1-15,5 11 2 16,1-8-4-16,7 7-2 0,-2-7-5 16,12-2 0-16,-1-5-31 15,15-11-14 1,-5-3-86-16,15-7-37 16,-7 0 89-16,13-7 46 0</inkml:trace>
  <inkml:trace contextRef="#ctx0" brushRef="#br0" timeOffset="164516.03">22251 5736 280 0,'-2'-31'107'0,"-1"19"-83"0,1-11 48 0,-1 18 18 0,-2-2-18 0,2 0-5 16,-2 0-21-16,-1 2-6 16,-4 3-23-16,-9 2-4 0,1 5-1 15,-3 4-7-15,7 0-1 16,1-1-2-16,0 8-2 15,2-2-2-15,1 3 1 16,2-3 3-16,5 2 1 16,3-2-4-16,5 0 1 15,9 3-2-15,2-3 0 0,2-2 0 16,1-5-2-16,-1 0-11 16,-7-2-5-16,-3-3 0 15,2 3 1-15,-2-3 6 16,0 3 4-16,-3-1 7 15,-2 6 3-15,0 4 5 16,-3 0 1-16,-3 0-3 16,-2 0-3-16,-1 0 2 15,-2-4 2-15,-2-1 7 16,-1-4 4-16,3-3-4 16,-7-2 1-16,1 0-10 15,-7-2-2-15,5-1-10 0,-2-1-2 16,2 1-56-16,5-4-25 15,3 3 40-15,14-3 22 16</inkml:trace>
  <inkml:trace contextRef="#ctx0" brushRef="#br0" timeOffset="164857.76">22400 5675 272 0,'2'0'101'0,"-2"0"-78"16,3 14 28-16,-3-14 8 0,0 14 6 16,0-2 8-16,-3 13-27 15,1-3-10-15,-4 8-21 16,1-6-14-16,0 6-4 0,2-4-19 15,0 2-6 1,1-6-89-16,2-4-40 0,0-1 81 16,0-10 38-16</inkml:trace>
  <inkml:trace contextRef="#ctx0" brushRef="#br0" timeOffset="164955.62">22397 5442 320 0,'8'-5'121'0,"-8"5"-95"0,3-7-46 0,-3 7-29 16,0-5 18-16,0 3 16 16</inkml:trace>
  <inkml:trace contextRef="#ctx0" brushRef="#br0" timeOffset="165747.21">22587 5771 316 0,'3'-16'121'0,"-3"16"-95"0,5-19 22 0,-5 14 3 16,0 0-8-1,0 1-1-15,0-1-8 0,0 0-4 16,0 5-16-1,0 0 2-15,-2 5 2 0,-1-3-2 0,3 12 1 16,0-2-5-16,0 12 0 16,0-3-5-16,0 9-2 15,0-6-2-15,0 9 0 16,0-7-2-16,0 2 2 16,0-5-2-16,0-4-1 15,0-2-2-15,0-5 1 16,0-3 1-16,3-7 2 15,-1 1-1-15,-2-10-1 16,0 2-2-16,0-9 1 0,0 2 1 16,0-9 2-16,0 2 1 15,0-12 1-15,0 8-2 16,-2-12 1-16,-1 6 0 16,3-4 1-16,0 8 0 15,-3-1 0-15,3 5 0 16,0 2 2-1,0 2 1-15,0 6 1 0,0-1-2 16,3 7-1-16,0 0-1 16,2 10 0-16,-2 0-2 15,5 18 1-15,0-4-2 16,5 14 2-16,-3-7-2 16,9 9-1-16,-6-7-8 15,8 3-5-15,-5-5 0 16,5-3 0-16,-5-4 3 0,0-7 4 15,-3-3 3-15,1-6 4 16,-1-1 0-16,0-7-1 16,-2 1 1-16,-3-10 1 15,-1 2-1-15,1-14 2 16,-2 5-4-16,2-22-2 16,5-15-16-16,-5 8-7 15,-3 8-84-15,-2 18-35 16,-3 6 72-16,-13-4 37 15</inkml:trace>
  <inkml:trace contextRef="#ctx0" brushRef="#br0" timeOffset="174491.2">13504 2575 304 0,'-8'-7'112'0,"3"0"-87"0,0-5 22 0,2 5 5 16,3-7-19-16,0-3-4 16,5 1-8-16,6-3-4 15,0 0-9-15,2 0-3 0,3 1-1 16,0 4 0-16,-1 2 0 0,1 5-2 15,0 4-2 1,-3 3 1-16,-5 0-1 0,0 3 0 16,-2 6 2-1,-1 1 1-15,-2 11 1 0,-1-2-2 16,-2 9 1 0,0 14-2-16,-5-4 2 0,0-3-2 15,-6-2 2-15,3-5-2 16,-2-2-1-16,2-2 1 15,0-1 1-15,2-4-1 16,4-3 2-16,10 17 1 16,0-26-5-16,2-2-2 15,6-3-1-15,-3-4 3 16,0 0-73-16,17-5-29 16,15 0 49-16,2 2 27 15</inkml:trace>
  <inkml:trace contextRef="#ctx0" brushRef="#br0" timeOffset="175496.71">14065 2373 232 0,'3'-5'88'0,"-3"5"-69"0,-3 0 28 0,3 0 8 15,0 0-7-15,0 0 1 16,0 5-12-16,0-1-5 15,-2 15-18-15,-1 16 4 0,0-9 5 16,1-5-8-16,2 5-3 16,0-5-5-16,5 3-2 15,-2-3-3-15,7 0-2 16,-2-4-4-16,8-3 0 16,8 0-3-16,-8-9 0 15,-3-3-1-15,5-9 2 16,9-9 4-16,-3-8 1 15,-6-4 1-15,-2 2 2 16,-3 0-1-16,-5 5 2 0,0 9 2 16,-2 3 4-16,-1 18 0 15,-3 12 0-15,4 10-1 16,-4 2 0-16,6 7-7 16,0 4 0-1,3 13-80-15,7-1-37 0,9-2 59 16,-1 3 28-16</inkml:trace>
  <inkml:trace contextRef="#ctx0" brushRef="#br0" timeOffset="135584.28">14526 9842 184 0,'10'-5'71'0,"-4"-2"-55"0,4-2 15 15,-7 4 5-15,-1 1-7 16,1-1-2-16,0 2-4 16,-3 3 0-16,0 0-13 15,0 0 1-15,0 0 2 0,0 3-7 0,2-1-3 16,1 1 0-16,0-1 0 15,-1 0-1-15,9 1 1 16,2 1 0 0,0-1-1-16,1-1-2 15,-1 0 3-15,3 3 0 16,-1-5 1 0,1 0 2-16,3 0-1 0,2 0 2 15,6 0-4-15,2-2 0 16,5-1-3-16,3-1-1 15,0 1 1-15,0 1 0 16,-2 0 0-16,2-1 0 16,0 3-3-16,5 0 2 15,6 0 1-15,2-2 2 16,3 0-1-16,-3-1 2 16,-2 1-4-16,2-1 0 0,3 1 1 15,2 2 2-15,1 0-3 16,0 0 0-16,-6 0 1 15,0-2 0-15,6-3 0 16,5 0 2-16,-1-2-1 16,1 0-1-16,-3 3-2 15,1 1 1-15,-1 1 1 16,0 2 0-16,0 0 0 16,-2 2 0-16,-6 3-3 15,-2 0 2-15,-3-1 1 16,2 1 2-16,1-5-3 15,2 0 0-15,0 0 3 16,1-2 1-16,-6-1-1 16,0 1-2-16,0-3 1 15,2 3 1-15,4 0 1 16,1-1 1-16,1 1-2 0,-5-1-2 16,-3 3-2-16,0 3 1 15,0-1 1-15,3-2 2 16,2 0-1-16,3-2-1 15,-3-1 1-15,-2 1-1 16,-1 0-3-16,1-1 2 16,2 1 1-16,0 2 0 0,-2 0 0 15,0 2 0-15,-6 1 0 16,-2 1 2-16,-3-1-3 16,0 2 0-1,3-1 1-15,2-1 0 16,5-1 0-16,1-2 2 0,-3 0-1 15,-3 0-1-15,-2 2-2 16,-3 1 1-16,0-1 1 16,0 0 2-16,0 1-1 15,0-1-1-15,6 3 1 16,-1-1-1-16,-5-1 0 16,-3-1 2-16,-2-2-1 15,-3 0-1-15,-2 3 7 16,-1-1 3-16,1 0-5 0,-1 1-1 15,-2-1-2-15,0 3-2 16,-3-1 1-16,0 1-1 16,-2 0-3-1,-4 2 2-15,-4 0-43 16,-6 0-18-16,-10 2 24 0,-6 3 13 16</inkml:trace>
  <inkml:trace contextRef="#ctx0" brushRef="#br0" timeOffset="137449.94">3321 9981 108 0,'34'9'44'0,"-13"-4"-35"0,13 7-2 16,-12-8-1-16,7 6 8 16,8-3 6-16,2-5-4 15,17-2 1 1,2 0-10-16,11-2-4 0,0 0-2 15,5-3-1-15,3 0 0 16,7 0-3-16,-2 1 0 0,3-1 2 16,5 0 0-16,3 5 1 15,-1 0 0-15,1 0 0 16,7 7 0-16</inkml:trace>
  <inkml:trace contextRef="#ctx0" brushRef="#br0" timeOffset="144152.51">6533 10512 104 0,'-8'5'41'0,"5"-7"-32"0,-2 2-9 0,2 0-7 0,-2 0 3 15,-1 0 1-15</inkml:trace>
  <inkml:trace contextRef="#ctx0" brushRef="#br0" timeOffset="144193.52">6461 10522 88 0,'-8'7'35'0,"3"-7"-27"0</inkml:trace>
  <inkml:trace contextRef="#ctx0" brushRef="#br0" timeOffset="144684.6">6387 10458 164 0,'0'-7'63'0,"-3"3"-49"0,3 1 14 16,0 3 2-16,0 0-4 0,-2-2-1 16,2 2-9-1,0 0-5-15,0 0-6 0,0-3 1 0,2 3 3 16,1 0-1-16,0 0 1 16,-1-2-3-16,4 0 1 15,2-1-2-15,0 1 2 16,-1 0 0-16,1-1 3 15,3 1 1-15,0 0 1 0,-4-1-4 16,4-1 0-16,0-1-5 16,2 3 0-1,0-3 1-15,3 2 0 16,2 1 0-16,4 0 2 0,-1-1 1 16,3 1 1-16,-1 0-2 15,-1-1 1-15,-1-1 0 16,-3-1 3-16,-2-2-5 15,0 0-3-15,0-3-1 16,-3-1-1-16,0-1-62 16,1 0-28-16,-1 5 43 15</inkml:trace>
  <inkml:trace contextRef="#ctx0" brushRef="#br0" timeOffset="150269.86">5495 10367 200 0,'-8'4'74'0,"3"-1"-58"0,0 4 20 0,2-5 7 15,-2 0-4 1,2 3 1-16,1 0-18 0,-1-1-5 16,3 1-11-16,3 2-6 0,5 0-1 15,7 0 1-15,12-2 2 16,15-3-14-16,6-2-7 15,5-2 10-15,2 0 4 0</inkml:trace>
  <inkml:trace contextRef="#ctx0" brushRef="#br0" timeOffset="151948.73">14176 13191 316 0,'-5'2'118'0,"8"1"-92"0,2-1-3 0,0 1-8 16,9-1-9-16,4 0-1 15,9 1 3-15,2-1 5 16,8-2-7-16,16-2 6 0,13-3 1 16,5-2-2-16,6 0-1 15,18-3-4-15,6 3 1 0,5-2-4 16,18-1-2-16,-2 3 0 16,15 3-1-16,6 1 2 15,8 3 3-15,5 3-2 16,0-1-2-16,11 3 2 15,-11-1 0-15,11 6-1 16,-17-1 1 0,6 5-18-16,-7 3-4 0,-9-1-77 15,0-4-32-15,-8-7 61 16,-15-8 33-16</inkml:trace>
  <inkml:trace contextRef="#ctx0" brushRef="#br0" timeOffset="152744.75">15229 12852 244 0,'11'-7'93'0,"-3"-2"-72"0,8-5 16 0,-8 4 4 0,2-1-9 16,1-3-1-16,2-5-4 15,3 0 0-15,0 0-15 16,0 0-2-16,-3 3-3 0,-2 2 5 15,-1 2 3 1,-2 3-2-16,0 4 2 0,0 5 1 16,-3 5-1-16,1 6-1 15,-1 8-1-15,0 5-10 16,0 4-1-16,1 2-9 16,-1 1 0-16,3-3-59 15,3-4-23-15,-1-8 45 16,6-6 24-16</inkml:trace>
  <inkml:trace contextRef="#ctx0" brushRef="#br0" timeOffset="153150.87">15843 12702 380 0,'-13'-17'143'0,"5"8"-112"0,-2-7 16 0,2 6-1 15,0 1-15-15,0-3-3 16,-3 0-10-16,3 3-1 16,-5 4-10-16,2 5 2 0,-2 5 4 15,3 4-3-15,-4 5 2 0,6 5-7 16,0 5-1-16,3 4-2 15,2 5-2-15,9 7-2 16,2 0-1-16,8-3-5 16,-1-6-2-16,1-7-15 15,0-10-4-15,0-10 2 16,3-8 1-16,-3-13 4 16,-3-6 3-16,-3-6 9 15,-2-1 3-15,-5-1-31 16,-3 1-14-16,-3-1-97 15,-2 1-40 1,0-1 99-16</inkml:trace>
  <inkml:trace contextRef="#ctx0" brushRef="#br0" timeOffset="153780.61">15441 11987 292 0,'0'9'110'0,"0"-4"-86"0,3 4 35 0,-3-6 12 0,0 2-17 16,-3 2-4-16,3 0-20 15,0 2-9-15,0 0-12 16,0 1-4-16,0 2-1 0,0 2 2 16,0 5 3-16,3 4-4 15,-1 3-1-15,1 0-4 16,0-3-1-16,-1-1-1 15,1-6-2-15,2-2-4 16,-2-5 0-16,2-4 2 0,0-2 3 16,-2-3 2-16,2-3 3 15,1-4-3-15,2 0 0 16,2 0 1-16,1-2 0 16,2-1 0-16,0 3 0 15,1 2-3 1,-1 3 2-16,0 2 3 15,0 5 1-15,0 2-4 16,-2 5 1-16,0 4 0 0,-3 3 2 16,-1 2-1-16,-1 0-1 15,-1-2-2-15,0-2-1 16,-2-3 2-16,-3-3 2 16,-3-1 0-16,-5-3 2 15,-5-2-4-15,-5-5 0 16,-6-3-43-16,-3-4-20 0,1-7-48 15,2-7-19-15,3-10 70 16,2-2 32-16</inkml:trace>
  <inkml:trace contextRef="#ctx0" brushRef="#br0" timeOffset="153996.01">15423 11987 412 0,'5'2'154'0,"-3"-2"-120"0,4 0 10 16,-4 0-4-16,1-2-19 15,5 0-4-15,5-3-8 16,8-2-1-16,11-7-5 16,13-5-4-16,5-7 0 0,1-2-41 0,10-3-17 15,15 1 30-15,17 13 14 16</inkml:trace>
  <inkml:trace contextRef="#ctx0" brushRef="#br0" timeOffset="154864.3">18283 11963 264 0,'-8'-4'101'0,"0"-1"-78"15,0-2 9-15,0 2-3 0,0 1-4 16,0-3 2-16,0-1 2 16,-2 1 2-16,-1 0-16 15,0 0 13-15,1 0 6 0,-1 0-1 16,-5 2 1-16,0 5-11 15,-2 5-1-15,-3 5-11 16,0 4-2-16,2 2-5 16,3 8-1-16,3 2 1 15,5 4 0 1,3 5-5-16,5 5-1 16,5 3 1 15,6-3 0-16,7-5 1-15,6-4 0 0,5-8-5 16,0-4-1-16,3-7-4 0,-3-8-1 0,-3-6 3 0,-4-12 3 0,-1-12 0 0,-5-12 1 16,-3-4 3-16,-5 0 2 15,-3-1 0-15,-5 3-1 16,-5 0-26-16,0 8-12 16,-3 6-133-1,2 12-60-15,6 6 119 16</inkml:trace>
  <inkml:trace contextRef="#ctx0" brushRef="#br0" timeOffset="155619.2">18484 11909 252 0,'2'0'93'0,"-2"0"-72"0,0 0 27 0,0 0 9 16,0 3-21-16,0 1-8 16,3 3 8-16,2 1 3 15,-2 3-20-15,2 6-2 0,1 6 0 16,-1 8-9-16,3 9-2 16,0 7-4-16,0-2 1 15,2-3-4-15,1-7 0 16,-3-4 1-16,0-8 0 15,-3-4 0-15,0-7 2 16,-2-3 1-16,0-6 1 0,-3-6 6 16,-3-4 6-16,0-5 1 15,-5-9-1 1,0-9-6-16,-2-8-2 0,2-4-4 16,-3 2-1-16,6 0-1 15,-3 4 1 1,5 4-4-16,1 1-2 0,4 3 2 15,1 2 0-15,5 2 1 16,3 6 0-16,5 3 0 16,-3 6 0-16,5 7 0 15,-2 4 0-15,3 7 0 16,-1 6 0-16,1 1-3 16,-1 3 0-16,-2 2-7 0,-5 0-2 15,-3 0 9 1,-6 3 6-16,-2-3-6 15,-5-2-2-15,-3-3 5 0,-3-2 1 16,1-2 5-16,-3-5 1 16,-3-7-6-16,-5-4 0 15,-1-4-3-15,1 1-2 16,5 0-50-16,8 0-24 16,11 3-64-16,8 1-25 15,7 6 88-15,6 1 42 16</inkml:trace>
  <inkml:trace contextRef="#ctx0" brushRef="#br0" timeOffset="155915.13">19389 11914 368 0,'-6'-5'137'0,"4"3"-106"0,-1 2 19 16,3 0 2-16,-3 2-16 0,1 5-1 15,-3 8-20-15,-1 8-7 16,-4 10-5-16,2 19 2 0,-6 11 1 15,1 3-20-15,0 2-10 16,-3 10 12-16,-5-1 5 16</inkml:trace>
  <inkml:trace contextRef="#ctx0" brushRef="#br0" timeOffset="158799.31">20788 12323 252 0,'0'5'96'0,"0"-5"-75"0,0-2 28 0,0 2 6 16,0-5-18-16,0 0-6 16,3-7-5-16,0 3 0 15,2-17-14-15,0 5 2 0,6-14 2 16,-3 7-6-16,5-10-3 15,-2 7-2-15,-1-6-1 16,-2 6-2-16,0-2-2 16,-3 5 1-16,1 4-1 15,-1 6 4-15,0 6 2 16,-2 2 0-16,2 13 1 16,-2-1-2-16,2 15 0 15,0-3-3-15,3 14 1 0,-2-5-4 16,4 15 0-1,-2-7-32-15,5 9-13 16,-2-10-111 0,5 10-48-16,-6-7 106 0</inkml:trace>
  <inkml:trace contextRef="#ctx0" brushRef="#br0" timeOffset="159283.02">21537 12025 304 0,'-5'-12'112'0,"5"12"-87"0,-13-12 37 0,10 10 11 15,-5-5-22-15,0 2-6 16,-8-4-20-16,3 2-6 16,-6-5-11-16,4 2 1 0,-7-1 2 15,7 1-2-15,-7 8 0 16,4-1-1-16,-6 13 2 16,3-3-5-16,-3 19-1 0,5-5-2 15,1 26 1-15,5-7-2 16,5 9-1-1,3-9-2-15,12 5 1 16,-1-7-6-16,18-3 0 0,-6-7-10 16,14-7-4-16,-8-4 4 15,5-17 5-15,-5 0 7 16,-1-19 3-16,-1 5 2 16,-1-28 0-16,-5 9 0 15,-3-10 0-15,-3 8-5 16,-2-3 1-16,-2 8-53 15,-1 4-24-15,0 5 41 16,3 9 20-16</inkml:trace>
  <inkml:trace contextRef="#ctx0" brushRef="#br0" timeOffset="159665.65">21913 11931 332 0,'0'-17'123'0,"0"17"-95"0,-3-9 25 0,3 9 4 0,-2 0-14 16,2 0-2-16,-6 7-10 15,4 0-3-15,-4 12-15 16,1-3-1-16,0 19 1 0,-1-6-5 16,-2 20-2-1,3-9-3-15,0 7-3 0,0-9-6 16,-1 4-1-16,4-9-30 15,-1 0-13-15,0-5-34 16,3-7-14-16,0-2 49 16,6-10 27-16</inkml:trace>
  <inkml:trace contextRef="#ctx0" brushRef="#br0" timeOffset="160251.9">22151 11905 288 0,'-5'-10'110'0,"5"10"-86"0,-6-2 38 0,6 2 10 15,-5 2-18-15,2 1-6 0,-2 6-17 16,0 0-5-16,-3 10-15 16,3-2 2-16,-1 9 3 0,1-5-8 15,2 7-4-15,1-5-3 16,4 3-1-16,1-4-3 16,2-4 0-16,1-4-1 15,2-4 3-15,-3-1 0 16,5-6 1-16,-2-1-3 15,6-9 2-15,-4 0 1 16,3-5 0-16,-2 3 0 16,0-1 0-16,-1 3 0 0,1 3 0 15,-3-1-5-15,0 7-1 16,-3 1 3 0,-2 11 1-16,-1-3 4 15,1 13 3-15,-1-5-4 16,-2 9-3-16,0-7-2 0,-2 7 3 15,-1-4 0 1,-2 2 1-16,2-5 2 0,-5-2 3 16,0-3 0-16,-5-2 0 15,3-2-3-15,-9-5-2 16,3 0-8-16,-5-9-5 16,2-1-22-16,-2-13-8 15,3 4-43-15,2-16-20 16,3 4 56-16,5-8 26 0</inkml:trace>
  <inkml:trace contextRef="#ctx0" brushRef="#br0" timeOffset="160473.79">22064 11867 244 0,'2'2'90'0,"-2"-2"-70"0,11 5 48 16,-11-5 17-16,5 2-17 15,0 1-4-15,9-3-22 16,-4 0-8-16,6-3-20 16,-3 1-4-16,9-7-3 0,-7-1-6 15,14-6 0-15,-5 2-56 16,19-7-23-16,23-5 39 16,0 0 19-16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17:1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4757 5785 296 0,'-8'0'112'0,"3"-2"-87"0,0-3 24 0,-1 3 6 15,1-1-5-15,-3 1 3 16,3 2-17-16,-6 2-4 16,-5 3-19-16,3 2-1 0,-3 3 1 15,3-1-5-15,-3 3 0 16,8-1-4-16,0 6-1 16,6-1-1-16,-4 1-2 15,14-1-2-15,-2 1 1 16,2-3 1-16,2-2 2 15,3-3-3-15,-2-4-2 16,2-5 4-16,0-3 1 0,6-4-3 16,-8-4-1-1,2-6 1-15,0-2 2 16,-2 1-2-16,-1-1-2 0,-2 0 2 16,0 2 0-16,-3 3-8 15,1 5-2-15,2 4 10 16,-3 5 5-16,0 7-1 15,3 3-2-15,0 1 0 16,0 4-1-16,3-1 0 16,-1 0 2-16,3 0-8 15,1-2-3-15,4-1-53 16,-5-1-21-16,3-6 42 16,0-1 21-16</inkml:trace>
  <inkml:trace contextRef="#ctx0" brushRef="#br0" timeOffset="456.52">5064 5773 240 0,'0'19'90'0,"-3"-9"-70"0,3 4 21 0,0-7 4 16,0 7-17-16,0 0-3 15,3 2-15-15,0 1-6 16,-1-3-3-16,1 0 7 0,0-4 5 0,2-1 9 16,-2-4 4-16,-1-3 8 15,-2-2 3-15,0-2-6 16,0-3-4-16,0-2-11 16,-2-5-5-16,2-2-2 15,-3-2 1-15,3-6-5 16,0-3-1-1,0-6-2-15,0-2-2 0,5 2-2 16,-2 3 1 0,5 5 1-16,2 4 0 15,4 7 2-15,-1 5 3 0,3 9-2 16,0 10-2-16,2 12 2 16,-2 6 0-16,3 3-4 15,-6 0 1-15,3-2-2 0,-6-5-2 16,3-3-39-1,-5-4-17-15,3-5-112 16,2-7-51-16,3-5 116 16</inkml:trace>
  <inkml:trace contextRef="#ctx0" brushRef="#br0" timeOffset="916.05">5511 5703 368 0,'-5'-28'140'0,"0"13"-109"0,-3-1 24 0,2 9 6 0,-1 0-27 15,1 5-9 1,-2 2 0-16,3 4 1 0,-8 8-14 16,2 4-2-16,1 3-3 0,2 2-1 15,0-2-1-15,2-2-3 16,1-3 1-16,5 0-2 15,0-2-1-15,5-3 1 16,6-4-4 0,2-3 0-1,3 1 2-15,0-1-5 16,3 0 0-16,-1 3-2 16,1 0 0-16,-1 2 0 0,-2 0 2 15,-8 2 2-15,-3 1 2 16,0 1 1-16,-5 3 3 15,-5 1-1-15,-3-1 2 16,-2 0 0-16,-4 0 3 16,1-2 1-16,-3-3 1 15,3-2-2 1,0-7-1-16,0-5-8 0,-1-6-2 16,4-6-29-16,2 1-13 15,5-1-123 1,9 1-53-16,4-1 116 15</inkml:trace>
  <inkml:trace contextRef="#ctx0" brushRef="#br0" timeOffset="1515.66">5739 5642 260 0,'-16'-17'99'0,"11"10"-77"0,5 2 31 15,-3 3 11-15,3 2-5 16,0 0 15-16,3 10-28 15,-1 8-24-15,4 8-6 0,-1 7 0 16,5 2-8-16,-4-2-4 16,4-2-6-16,1-5 1 15,2-5 1-15,-2-5 0 16,2-6 2-16,-2-5 1 16,-1-5-1-16,1-5-2 15,-3-5-2-15,-3-4 1 16,0-7-1-16,-2-7-2 15,-3-5 5 1,0 2 1-16,0 6 0 0,0 3-2 16,0 6-2-16,0 6-1 15,0 10 2-15,3 10 0 16,2 9 3-16,3 7 3 0,2 4-7 16,4 1 0-16,-1-3-2 15,3-5 2-15,-6-4 1 16,1-5 3-16,2-4-1 15,-5-3-1-15,3-7 3 16,-6-2 0-16,3-6 1 16,-6-1 2-16,1-3-10 15,-3-7-4-15,3-6-10 16,-1-4-3-16,4 1-77 16,-1 7-33-16,3 7 67 15,-5 7 35-15</inkml:trace>
  <inkml:trace contextRef="#ctx0" brushRef="#br0" timeOffset="1943.53">6120 5698 348 0,'-11'5'132'0,"9"-5"-103"0,-1 5 16 0,0-3 2 16,3 0-24-16,6 1-7 16,-1-1-8-16,3-2-3 15,5-2-3-15,3-5-2 0,2-5 3 0,1-5-2 16,-1 1-1-16,1-1-2 16,-6 1-1-16,-2 2 2 15,-6 0 2 1,-2 0 2-16,-6 2 3 0,-5-2-3 15,-2 2 0-15,-4 5-1 16,-2 2 1-16,1 5 0 16,-1 7 1-16,3 5 2 15,-3 9 1-15,5 10 3 16,0 4 1-16,6 0-1 16,5 1-1-16,0-6-1 15,0-4 0-15,8-5-7 16,3-4 0-16,5-8-32 15,5-4-12-15,3-5 22 0,-1-7 10 16</inkml:trace>
  <inkml:trace contextRef="#ctx0" brushRef="#br0" timeOffset="2269.39">6376 5736 124 0,'3'33'49'0,"-3"-19"-38"0,3 2 30 16,-3-9 13-16,2 3-5 0,-2-1 1 15,3 1-8-15,0-3-4 16,-1 0-21-16,1-3 14 0,-3 1 6 16,0-5-2-16,0 0 2 15,-3-2-6-15,-2-3-1 0,2-2-4 16,-2-5-1-16,2-7-10 15,1-9-4-15,4-7-4 16,1-3-2-16,2 3-3 16,1 4-2-16,7 6-2 15,-2 1-1-15,2 5-29 16,0 5-14-16,3 5-100 16,2 4-42-16,6 5 97 15,3 7 47-15</inkml:trace>
  <inkml:trace contextRef="#ctx0" brushRef="#br0" timeOffset="3244.58">7030 5757 316 0,'-3'2'121'0,"3"-2"-95"0,3 0 9 0,-3 0-4 16,3-2 3 0,-1 2 3-16,6-2-15 0,3-1-5 15,2 1-11-15,0 0-4 0,3-1 1 16,3 1-4-16,-3-1-2 15,-1-1-31-15,-1-3-15 16,-4-3-92 0,1-1-41-16,-1-1 95 15</inkml:trace>
  <inkml:trace contextRef="#ctx0" brushRef="#br0" timeOffset="3413.07">6990 5621 348 0,'-5'-5'132'0,"2"2"-103"0,3 1 16 0,0 0 0 15,6-1-19-15,2-1-4 16,5-1-11-16,5 0-3 0,6 1-4 16,5 1-9-16,0-1-5 0,0-1-85 15,3 2-38-15,5 6 67 16,3 4 33-16</inkml:trace>
  <inkml:trace contextRef="#ctx0" brushRef="#br0" timeOffset="3889.98">7625 5425 308 0,'0'0'115'0,"-2"3"-89"0,-1 1 19 0,0 1 1 15,1 2-11-15,-1 7-1 16,0 5-6-16,1 5 0 0,2 6-16 15,0 8 2-15,2 2 0 0,4 2-7 16,2-4-2-16,2-8-5 16,3-6-1-16,3-8 1 15,3-4 0-15,-1-10-3 16,1-9 2-16,2-9-1 16,-2-8 0-16,-1-4-3 15,-5 0 1-15,1 4 0 16,-7 3 2-16,1 5 1 15,-2 4 1-15,-1 3 2 16,-5 9 1-16,0 2-1 16,0 7 1-16,3 10 0 0,-3 5 1 15,5 4-2 1,3 2-2-16,0 1-43 16,2-5-19-16,4-3 31 0,2-4 15 15</inkml:trace>
  <inkml:trace contextRef="#ctx0" brushRef="#br0" timeOffset="4494.42">8210 5649 300 0,'-24'-17'112'0,"14"10"-87"0,-1-5 26 0,6 5 6 0,2-2-16 16,0 0-3-16,6-3-18 16,2-2-5-16,6-3-9 15,2 1 0-15,0 2 4 0,3 0-4 0,0 2 2 16,0 2-3-16,0 3 0 16,2 5-3-16,-2 2 1 15,0 2 0-15,-3 5 1 16,-2 5 2-16,0 5 1 15,-6 1-6 1,-5 8 0-16,-3 7 8 0,-2 7 5 16,-3 0-4-16,-3-2-1 15,3-3-3-15,1-2-1 16,-1-2 1-16,0-6 1 16,2-1-1-16,1-5 1 15,5-3-4-15,0-4 0 16,8-3-1-16,5-2-2 15,3-4 1-15,8-6-8 16,2-1 0-16,6-6-52 16,3-1-21-16,-1-3-118 15,0-3-54 1,1 1 131-16</inkml:trace>
  <inkml:trace contextRef="#ctx0" brushRef="#br0" timeOffset="4782.01">8668 5771 316 0,'-6'5'121'0,"1"-3"-95"0,3 7 31 0,-1-4 9 15,0 5-21-15,1 4-5 16,-1 5-23-16,0-1-9 16,3-1-5-16,0-1-3 0,0-2 1 15,3-2-1-15,-3-2 2 16,3-3-50-16,-1-5-21 16,4-4 34-16,1-5 19 15</inkml:trace>
  <inkml:trace contextRef="#ctx0" brushRef="#br0" timeOffset="4896.32">8615 5501 100 0,'-13'7'38'0,"5"-3"-29"0,-14-1-3 15,1-6-1-15</inkml:trace>
  <inkml:trace contextRef="#ctx0" brushRef="#br0" timeOffset="62606.71">13282 3831 312 0,'-3'0'115'16,"-2"-3"-89"-16,5 6 21 0,0-3 5 0,-2 2-13 16,-1 0 0-16,0 17-11 15,1 12-3-15,-4 9-14 16,4 9-2-16,-6 10-2 0,5 14-3 15,-2 2-1-15,2 10-175 16,3 9-80 0,-10 7 126-16</inkml:trace>
  <inkml:trace contextRef="#ctx0" brushRef="#br0" timeOffset="66833.77">13274 4555 280 0,'3'-14'104'0,"-6"12"-81"0,3 2 20 16,0 0 6-16,-2 4-14 16,-1 8 0-16,0 12-11 15,1 9-5-15,-1 4-11 16,-2 3-1-16,2 3 3 0,0 4-6 15,3 9-2-15,3 3-37 16,2 0-16-16,6 6 23 16,2 1 15-16</inkml:trace>
  <inkml:trace contextRef="#ctx0" brushRef="#br0" timeOffset="68760.1">13266 5357 260 0,'-5'12'99'0,"2"-3"-77"0,1 10 15 0,-1-10 3 0,3 6-13 16,0 1-1-16,3 8-11 16,-1-1-4-16,1 5-6 15,0 5-4-15,-1 10 0 0,1 4-107 16,2 7-50 0,3 7 78-16</inkml:trace>
  <inkml:trace contextRef="#ctx0" brushRef="#br0" timeOffset="70659.56">13396 6067 248 0,'-3'-23'93'0,"1"13"-72"0,-1-1 27 0,0 6 7 0,1 0-9 15,-1 3 0-15,0 2-15 16,-2 2-7-16,2 5-13 16,1 5-1-16,-1 7 1 0,0 4-6 15,3 6-1 1,0 1-2-16,3 8 1 0,2 2-2 16,1 12-1-16,4 6-85 0,1 4-38 15,-1 1 60 1,4-7 31-16</inkml:trace>
  <inkml:trace contextRef="#ctx0" brushRef="#br0" timeOffset="73091.27">13306 6773 220 0,'3'-17'82'0,"-3"10"-64"0,-3 0 33 0,0 3 9 16,3 4-10-16,0 0-3 16,0 0-6-16,-2 4-2 15,-1 10-21-15,0 8-6 0,1 6-1 16,-1 7-5-16,0 7 2 15,1 8-5-15,-1 13 0 16,0 8-34-16,3 2-14 16,3 4 22-16,0-4 11 15</inkml:trace>
  <inkml:trace contextRef="#ctx0" brushRef="#br0" timeOffset="95106.3">13264 7655 248 0,'-3'5'93'0,"0"-5"-72"0,3 2 27 0,-2-2 9 16,-1 2-10-16,0 3-3 16,3 0-7-16,0-3-1 15,0 7-20-15,3 3 2 0,-3 2 0 0,0 7-4 16,0 10 2-16,0 9-9 15,0 5-2-15,0 4-3 16,0 3-2-16,0 7-43 16,0-1-19-1,0-6 31-15,0-14 15 0</inkml:trace>
  <inkml:trace contextRef="#ctx0" brushRef="#br0" timeOffset="121150.18">13309 8450 296 0,'-3'-5'110'0,"0"3"-86"0,3-1 31 0,0 3 10 15,0 0-9-15,0 0 0 16,0 0-14-16,0 0-4 15,-5 0-21-15,2 3-1 0,1 1-2 16,-1 6-1-16,0 11 0 16,1 14-3-16,-1 12 1 15,0 7-6-15,1 1-1 0,-1 3-4 16,1 6-1 0,2 2-169-16,2 2-74 0,-10-2 122 15,-8-26 61 1</inkml:trace>
  <inkml:trace contextRef="#ctx0" brushRef="#br0" timeOffset="135593.63">13261 9195 164 0,'-5'0'63'0,"2"3"-49"0,0 6 29 16,-2-2 12-16,0 10 5 0,-1 13 4 15,-1 13-7-15,-4 6 0 16,0 3-32-16,3 2 3 0,0 5 1 15,3-1-10-15,3-4-1 16,2-7-21-16,5 3-10 16,3 2 6-16,2-1 3 15</inkml:trace>
  <inkml:trace contextRef="#ctx0" brushRef="#br0" timeOffset="138367.21">18206 9863 316 0,'-3'-7'121'0,"3"7"-95"0,-5-2 22 0,5 2 3 0,-3 0-15 15,-2 0-3-15,-3 7-11 16,3 2-3-16,0 3-11 15,2 0 4-15,0 2 1 0,3 2-4 16,0 6-1-16,3 3-4 16,0 4-1-16,2-1-1 15,-2 0-2-15,4-2 5 16,-4-3 1-16,2-4-5 16,-2-5-2-16,2-4 6 15,-5-3 4-15,3-5 4 16,-3-2 3-16,0-7-7 15,-3-7-1-15,3-7 0 16,0-7 0-16,3-8-4 0,0 1-3 16,5 0-3-1,-3 0 1-15,3 6 1 0,0 3 2 16,2 8-3-16,-2 1 0 16,0 5 1-16,0 5 2 15,3 3-1-15,-3 4-1 16,2 4 1-16,1 3 1 15,-1 3-1-15,1 4-1 16,0 7-21-16,-3 3-9 16,-1 4-104-16,4 0-46 15,0-4 92-15,-1-6 44 16</inkml:trace>
  <inkml:trace contextRef="#ctx0" brushRef="#br0" timeOffset="139360.44">19341 9619 324 0,'-3'-3'121'0,"3"1"-95"0,0 0 20 0,0 2 4 15,0 0-10-15,0 0-1 16,-2-3-9-16,2 3-4 16,0 0-14-16,2 5 6 0,-2 2 2 15,0-2-2-15,3 14 2 16,-3-5-5-16,3 14-1 15,-1 17-6-15,1-1 0 16,-3 6-3-16,0 6 0 16,0 5-6-16,0 0 1 15,0-2 0-15,-3 2 0 16,1 5 0-16,2 5 0 0,0-5 0 16,0-3 2-1,0-4-3-15,2-3 0 16,1 1 1-16,0 2 0 0,-1-3 0 15,1-2 2 1,0-2-1-16,-1-3 2 0,1 1 0 16,0 6 1-16,-1 3 2 15,-2-3 1-15,0-2-1 16,0-2 1-16,-2-2-2 16,-1-3 2-16,0 0-4 15,1-3-2-15,-1-4 0 16,0-4 1-16,1-6 1 15,-1-6 1-15,0-6-5 16,1-3 1-16,2-6-35 16,-6-2-15-16,1-5-106 0,-3-9-46 15,0-4 104-15,0-8 50 16</inkml:trace>
  <inkml:trace contextRef="#ctx0" brushRef="#br0" timeOffset="140086.65">19770 10240 288 0,'-3'7'110'0,"3"-7"-86"0,-3 0 27 0,3 0 7 16,0 0-22-16,0 0-8 16,3-7-8-16,0-1-1 15,2-6-10-15,0 3 3 0,6-18 4 16,-1 6-2-16,9-17 0 0,-6 7-8 15,8-9-2 1,-5 9-2-16,3-3 1 16,-3 8-4-16,-1 2 0 0,-4 5 1 15,2 7 2 1,-2 2 1-16,-3 10 1 0,0 0 2 16,-3 16 3-1,-2-3-2-15,-1 25 1 0,1-8-5 16,0 7 0-16,-1-7-36 15,1 5-18-15,0-4-100 16,-1 4-42-16,1-8 100 0,5 4 50 16</inkml:trace>
  <inkml:trace contextRef="#ctx0" brushRef="#br0" timeOffset="140461.08">20384 9781 304 0,'-8'0'112'0,"8"0"-87"0,-3 0 24 0,3 0 4 0,0 0-13 16,0 0-1-16,-3 0-7 15,3 0 0-15,0 5-18 16,0-1 5-16,-2 10 2 0,2-2-5 16,-3 16-1-16,0-4-7 15,-2 21-3-15,2-10-2 16,-2 7-3-1,0-6-21-15,5-1-9 0,0-7-67 16,2-2-26-16,1-5 63 16,8-7 33-16</inkml:trace>
  <inkml:trace contextRef="#ctx0" brushRef="#br0" timeOffset="141057.76">20688 10136 248 0,'0'14'93'0,"0"-14"-72"0,0 3 20 16,0-3 7-16,0-3-13 16,0 1-2-16,5-8-6 0,0 3 0 15,6-16-15 1,-3 4 2-16,2-12 0 0,-2 6-3 0,3-8 1 16,-3 7-3-1,0-7 2-15,0 7 0 0,0-5 1 16,-3 8-4-16,0 2 0 15,1 2 1-15,-4 5 2 16,1 2-3 0,0 7 0-16,-1 1 1 0,1 11 5 15,-1-3-2-15,-2 18 1 16,0-6-5-16,0 19 0 16,0-4-5-16,3 9-2 15,-3-7-40-15,3 0-16 16,-1-5-99-16,4 0-40 0,-1-4 101 15,6-6 50-15</inkml:trace>
  <inkml:trace contextRef="#ctx0" brushRef="#br0" timeOffset="141576.31">20902 9790 264 0,'0'-4'99'0,"0"4"-77"0,5-7 29 16,-5 4 7-16,3 1-8 15,0 0-2-15,-1 2-3 16,1 0-1-16,2 9-24 16,-2-2 4-16,0 12 0 0,-1-3-8 0,-4 22-2 15,2-8-6-15,-3 13-3 16,0-8-2-16,3 3-3 15,0-8-2-15,6-4-1 16,-1-2-1 0,5-8 3-16,1-2 0 0,5-7 1 15,-3-2-3 1,3-7 2-16,-3-1 1 0,6-8 2 16,-6 1-3-1,0-6 0-15,-2 2 1 0,-1-5 0 16,-2 5 0-16,-2 0 2 15,-4 2 1-15,-4 0 1 16,2 3-2-16,-8 2-2 16,2 2 1-16,-4 5-1 0,2 0-3 15,-3 2 2 1,1 1-17-16,-1 4-5 0,3-3-31 16,0 6-13-16,0-1 11 15,0 3 6-15,0-3 11 16,3 1 5-16,0-3-94 15,5-3-41 1,0 1 86-16</inkml:trace>
  <inkml:trace contextRef="#ctx0" brushRef="#br0" timeOffset="142173.41">21177 9722 280 0,'-5'-5'107'0,"5"5"-83"0,-5-9 21 0,5 9 5 15,-3-5-14-15,3 1-3 0,3-3-8 16,-1 0-4-16,6-3-11 16,-2 3 2-16,4 0 2 0,-2 0-3 15,3 5 1-15,-3 2-1 16,0 4 1-16,-1-1-4 16,-1 4 0-16,-1 0-5 15,0 2 0-15,-2-2-1 0,-3 7 1 16,0-2-4-1,-5 5 0-15,-1-3 1 0,-2 2 2 16,3-2 3-16,-3 5 4 16,3-5-4-16,0 0-1 15,2-2-2-15,3-3-2 16,0 1 1-16,11-5-1 16,-3-3-5-16,10-7-1 15,-2 3-52-15,5-8-22 16,-2 1 39-16,-4 0 20 15</inkml:trace>
  <inkml:trace contextRef="#ctx0" brushRef="#br0" timeOffset="145640.34">17629 8805 316 0,'35'2'118'0,"-9"-2"-92"16,32 0-5-16,-29 0-7 0,11-2-13 16,10-3-1-16,11-2 0 15,11 0 0-15,-1 0 0 16,0 0 2-16,9 0 1 0,2 2 12 0,5 1 5 16,3-1-6-16,13-2-1 15,6-3-5 1,10-1-3-16,13-4-2 0,-2 1-3 15,13 0-2-15,0 5 1 16,10 2-6-16,3 4 0 16,16 3 9-16,3 5 6 15,23 2-3-15,16-4-3 16,25-10-81-16,23-10-36 0,21-6 58 16,2-1 30-1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27:0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 3748 244 0,'-7'-9'93'0,"4"4"-72"0,0 3 25 15,3 2 7-15,-2-5-9 0,-1 1-2 16,0-3-14-16,-2-3-8 16,2 1-11-16,1 2 5 0,2 2 3 15,0 5-3-15,0 7 0 16,2 9-4-16,1 15-1 16,2 18-3-16,1 13 1 15,-1 6-4-15,3 12 0 16,2 11-1-16,1-4-2 15,0-2 1-15,-1 9-1 16,-5 3-3-16,3-8 0 16,-2-2 2-16,-4 9 2 15,1-1-5-15,-3-13 1 16,0-12-10-16,0-16-4 16,-3-14-57-16,3-16-24 0,-2-15 50 15,2-20 27-15</inkml:trace>
  <inkml:trace contextRef="#ctx0" brushRef="#br0" timeOffset="1470.52">1167 3624 316 0,'-11'14'121'0,"6"-12"-95"0,0 5 11 0,2-4 0 0,0-1-10 16,1 3 1-16,2-3-11 0,2 0-5 16,6-2-7-16,6-2-2 0,7-5 1 15,13-5 0-15,8-2 0 16,3 0-2-16,3 0-2 15,-6 2 1-15,14 3-1 16,13 2 0-16,0 2 0 16,-3 0 0-16,5 3 0 15,11-3 0-15,8 1 0 16,-5-1 0-16,7-2 2 0,12 0-1 16,-4 4-1-16,1 3 1 15,7 3 1-15,1 4-3 16,-6 2 0-16,13-2 1 15,1-2 0-15,-12-5 0 16,17-2 0-16,-5-3 0 16,-6 0 2-16,2-2-1 15,4 2 2-15,-14 3-2 16,3 4-1-16,2 3 1 16,-4 5-1-16,-9-1 0 15,13 3 0-15,-34-5 0 16,37 2 0-16,-5-2-3 15,8-4 0-15,10-3 4 0,-12-5 1 16,1-2-3 0,-4 0 1-16,-17 0 2 15,-7 2 1-15,-3 3-1 16,0 4-2-16,-5 0 1 0,-6 3-1 16,-10 0 0-1,0-3 0-15,2-2 0 0,6 0 0 16,-5-2 0-16,-6-3 0 15,-10 0 0-15,-1 1 0 16,-4-1 0-16,4 3 2 16,1-1-1-16,2 1-1 15,-2 0 1-15,-3 2-1 16,-8 0-3-16,-3 0 2 16,-7 2 1-16,-1 3 0 15,-5 2 0-15,0 2 2 0,-5 3-1 16,0 2 2-16,-3 5-2 15,1 2 2-15,-4-2-2 16,1 4-1-16,-3 3 1 16,0 5 1-16,0 9-1 15,-3 14 2-15,0 2-2 16,0 1 2 0,-2-3-4-16,0 2 0 0,-3 10 1 15,2 0 2-15,4-5-1 16,-4-7 2-16,4-7-2 15,2-5-1-15,0-2 1 16,-3-2-1-16,3 0 0 16,0-1 0-16,0-1 2 15,0-3 3-15,-1-3 0 16,-4-4 0-16,2-2-1 0,-2-3 0 16,-3-5 0-16,-3-2 2 15,1-2 3-15,-9-3 5 16,-2-2-2-16,-6-2 1 15,-4 2-5-15,-4-2 0 16,1 0-5-16,-3-1 0 16,2 1-1-16,-5 0-2 15,-5-1 1-15,-16-1 1 16,-5 2 1-16,0-3 1 16,5 3 2-16,-8-1 1 15,-13 1-1-15,-8 0-1 0,5 2-3 16,1 0-2-16,-12 0 1 15,-7 0 1 1,10 0-3-16,-2-2 0 16,26-1 1-16,-52-1 2 0,12-3-1 15,-2 0 2 17,-8 0-4-32,10 0 0 15,32 0 1-15,-58 2 0 0,14 3 0 0,4 2 0 16,-15 0 0-16,7 2 0 0,38-4 0 15,-45 0 0-15,2-3 0 16,13 0 2-16,-2-4 1 16,-8 0 1-16,13 2-2 0,3 0 1 15,-19 0-2 1,11 2 2-16,3 3-4 0,-14 2 0 16,8 5 1-1,-5 2 0-15,-13 5 0 16,16 2 0-16,-14 0 0 0,0-2 0 15,17-8 0-15,-12 1 2 16,-2-5-1-16,16-4-1 16,-8-3 1-16,-5 0-1 15,15 0-66-15,-5 2-30 16,3-4 45-16,-10 11 26 16</inkml:trace>
  <inkml:trace contextRef="#ctx0" brushRef="#br0" timeOffset="7117.81">7183 9685 228 0,'0'2'85'0,"-2"0"-66"0,2 3 1 0,0-3-4 16,0 1 2-16,2-1 3 15,1-2 5-15,0 0 1 16,2-2-14-16,3-3-1 16,3-2-1-16,2 0-4 0,3 0 1 15,2 0-5-15,3 2 0 0,3 0-1 16,3 1-2-16,2-1-2 15,2 0 1-15,1 3 1 16,0-1 2-16,0-1-1 16,2-1-1-16,3 0 1 15,5 1-1-15,3 1 0 16,6 1 0-16,-1 0-3 16,-2-1 2-16,-1-1 1 15,6-1 2-15,3 2-1 16,2 3-1-16,-3 0-2 15,-4 3 1-15,-4-1 1 0,-2 3 2 16,3 0-3 0,2-1 0-16,6 1 1 0,-1 0 2 15,-2-1-1-15,0-1-1 16,0-1 1-16,5 0-1 16,3 1-3-16,0 2 2 15,-5-1 1 1,-3 3 2-16,-3 3-1 0,3-1 2 15,0 3 0-15,2 0 1 16,1-3-2-16,-1 0-2 16,-2 1 1-16,0-1-1 15,5-2 0-15,1 0 0 16,-1 0 0-16,-3 0 0 16,-4 1 0-16,-4 1 0 0,4-2 0 15,1 0 0-15,4 0 0 16,2-2 0-16,-5 0 0 15,-3-3 2-15,1 0-1 16,2 1-1-16,2-1-2 16,1 0 1-16,-1-2 3 15,-2 0 3 1,-3 0 2-16,3 0 1 16,6 0-2-16,-1-2 1 15,0 0-2-15,-2-1 0 0,-4 1-3 16,-1 0-2-16,-1 2 1 15,0 2 1-15,1 3-1 16,-1 2-1-16,-3 2 1 16,-2-2-1-16,-2 0 0 15,2-2 2-15,2-3-12 16,9 1-6-16,0-3 20 0,-1 2 8 16,-2-2-5-16,0 0-1 15,0-2-17-15,5 2-8 16,0-3 23-16,8 3 12 15,-7 0-4-15,-6 0-3 16,-6 0-6-16,3-2 0 16,6-3 0-16,0 3 3 15,2-1-3-15,-5-1 0 16,-3 1-1-16,-2 1-2 16,2 2-2-16,5 0 1 15,1 0 1-15,-3 0 0 16,-3 0 0-16,-5 2 2 0,-3-2-1 15,3 0-1-15,0 3 1 16,3-3-1 0,2 2 0-16,-2 0 2 0,-3 1-1 15,-3-1-1-15,1-2 1 16,-1 2-1-16,6-2-3 16,2 3 2-16,0-1 3 15,0 1 1-15,-5-1-1 16,-2 0 1-16,-1 1-4 15,3-1 0-15,5 0 1 0,3 3 0 16,0 0 0 0,-3-3 0-16,-2-2 0 15,0 0 2-15,4-2-3 0,4-1 0 16,5 1 1-16,-3 0 2 16,-5-3-1-16,-3 0-1 15,3 3 1-15,3 0-1 16,2 2 0-16,-2 0 2 15,-4 2-3 1,-1-2 0-16,-4 0 1 0,6 2 2 16,3-2-1-16,-1 3-1 15,1-1 1-15,-6 3-1 16,-5-1 0-16,0 1 0 16,3-3 0-16,2 3 0 15,6 0 0-15,-1 0 0 0,-2-1 0 16,-5 1 0-16,-1-3 0 15,4 1 0 1,4-3-3-16,1 2 2 0,-1 0 1 16,-4-2 2-16,-4 0-1 15,1-2 2-15,2 0-2 16,6-1-1-16,-1 1 1 16,-2 2-1-16,-3 0 0 15,-7 0 2-15,-1-2-3 16,0 2-2-16,1 0 2 15,4 0 0-15,1 0 1 16,0 0 2-16,-3 2-1 16,-6-2-1-16,-2 0 1 15,3 0-1-15,2-2 0 16,1-1 0-16,-1 3 0 0,3 0 2 16,-3 0-3-1,-2 0 0-15,-3-2-1 0,-3 0 0 16,-2-3 6-16,3 2 2 15,2 1-5-15,2 0 0 16,1-1-1-16,0 3 2 16,-6 0-1-16,1 3 2 15,-6-3-2-15,0 2-1 16,-5-2 1-16,5 0-1 16,-3 0 0-16,3 0 2 15,3-2-1-15,0 2-1 16,-1 0 1-16,-1 0-1 15,-1 0 2-15,0 0 1 16,0 0-1-16,-3 0-2 16,-2 0 3-16,3 0 0 0,-1 0-1 15,3 0-2-15,0 0 1 16,0 2 1-16,1 0-1 16,-1 1-1-16,0-1 1 15,-3 1 1-15,1-1 1 16,-4 0 1-16,1-2-2 15,0 0-2-15,-3-2 1 16,0 0-1-16,1-1 2 16,-1 1 1-16,0-1-4 15,0 3 1-15,0 0 0 16,-2 3 0-16,-1-1-55 0,-2 5-23 16,-8 5 39-1,-5-5 19-15</inkml:trace>
  <inkml:trace contextRef="#ctx0" brushRef="#br0" timeOffset="16215.22">6990 8824 204 0,'6'-14'77'0,"-6"4"-60"0,2-2 30 0,-2 8 10 15,0-1-5-15,0 0 1 16,0 3-14-16,0 2-4 16,0 0-20-16,0 2 4 0,0 5 4 15,0 3-1-15,0 2 1 16,0 6-6-16,0 13 0 0,3 11-6 16,0 5 1-1,-1 5-7-15,-2 7-3 16,3 11-1-16,-3 3 1 0,0-7-1 15,0-5 2-15,0-4-4 16,-3-5 0-16,3-3-4 16,0-2-1-16,0-5-52 15,0-2-22-15,3-4 39 16,-1-8 20-16</inkml:trace>
  <inkml:trace contextRef="#ctx0" brushRef="#br0" timeOffset="19760.41">7199 8739 236 0,'-2'-2'90'0,"-1"-3"-70"0,3 3 26 0,0 2 5 0,0 0-9 15,0 0 1-15,0 0-14 16,0 2-5-16,3 0-14 15,-1 1 5-15,1-1 2 0,2 0-5 16,3 3-2-16,0 0-5 16,5-3-2-16,3-2-1 15,3 3-2-15,5-3 3 16,5 0 0-16,0 0-1 0,3 0-2 16,-1 0-2-16,1 0 1 15,-3 0 1-15,3-3 0 16,0 1 0-16,2-1 0 15,6 3 0-15,2-2 2 16,0 0-3-16,3-1 0 16,-5 3-1-16,-3 0-2 15,-3 0 3 1,4 3 2-16,-9-1-2 0,18 3 0 16,-2-3 1-16,3 3 2 15,-3 0-3-15,-5-3 0 0,-3 0 1 16,0-2 2-16,0 0-1 15,2 0-1 1,4 3-2-16,2-3 1 16,-6 2 1-16,4 0 2 0,-6 3-1 15,0 2-1-15,-6-2 1 16,4 0-1-16,-1-1-3 16,6 1 2-16,0-3 1 15,2 1 2-15,0-1-1 16,-2-2 2-16,-3 0-4 15,-3 0-2-15,1-2 4 0,-1-1 1 16,3 1-3 0,3 0 1-16,0 2 0 0,2 0 0 15,-2 2 0 1,-3-2 0-16,-3 0 0 16,1 0 0-16,-1-2 0 0,3-1 0 15,5 1-3-15,3 0 2 16,0-1 1-16,0-2 2 15,-5 1-1-15,0-1-1 16,-1 3-2-16,4-1 1 16,-12 1 1-16,22 2 0 15,0-2 0-15,-3 2 0 16,-5-3 0-16,-2 1 2 16,-1 0-1-16,3-1-1 15,3-1 1-15,5-1-1 0,-3 2 0 16,0-1 0-16,-5-1-3 15,0 3 2-15,3-1-1 16,2 1 0 0,0 0 2-16,1-1 0 15,-4 1 0-15,-4 2 0 16,-4 0 0-16,-2 0 2 0,0 0-3 16,11 0 0-16,0-2-1 15,-1 2 0-15,-2-3 2 16,-2 1 0-16,-4 2 0 15,-4 0 2-15,-6 0-1 16,0 2-1-16,0 1 1 16,3-1 1-16,2 0-3 15,3 1 0-15,3-3 1 16,-1 0 0-16,1 0 0 0,-3 0 0 16,-2-3 0-16,-1 3 0 15,3 0-3-15,5 0 2 16,1 3 1-16,2-3 0 15,0 2 0-15,-3 0 2 16,-5 1-1-16,0-1-1 16,0 0 1-16,3 1-1 15,2-3-3-15,6 0 2 16,-1 0 3-16,-2 0 1 16,-2 0-4-16,-6 0 1 0,0 0 0 15,-3 2 2-15,3 0-1 16,6 1-1-16,-1-1 1 15,0 3-1 1,-13-3 0-16,14 3 0 16,-6-3 0-16,-6 1 0 0,1-3 0 15,3 0 0-15,-1-3 0 16,6 1 0-16,2 0-3 16,0 2 2-1,1 0 1-15,-6 0 2 0,-6 0-1 16,1 0 2-16,-3 0-4 15,3 2 0-15,0-2 1 16,5 0 0-16,3 0-3 16,2-2 2-16,0 2 1 0,-2-3 2 15,-6 1-1-15,-15 2-1 16,-3 0 1-16,8 0-1 16,23 2 0-16,1 1 0 15,-1-1 0 1,-2 3 0-16,0-1 0 0,-8 1 0 15,-5-3 0-15,0 1 2 16,0-3-3-16,-14 0 0 16,-2 0 1-16,13-3 2 15,27 1-3-15,-6 2 0 16,-5 0 1-16,-8 0 0 16,-5 0 0-16,-16 0 2 15,-3 0-1-15,5 0-1 0,17 0 1 16,-3 0-1-16,-1 0 0 15,4 0 0-15,-1 0 0 16,3-2 0-16,-3-1-3 16,1 3 2-16,-6 3 1 15,-3-3 2 1,-2 0-1-16,0 2 2 0,0-2-4 16,2 0 0-16,1 0 1 15,2 0 2-15,0 0-3 16,3 2 0-16,0-2 1 15,2 0 0-15,-5 0 0 16,0 3 0-16,-5-3 0 16,0 2 0-16,0-2 0 0,2 0 0 15,0 0 0 1,1 0 0-16,2 0 0 0,3 2 0 16,-3 1 0-16,3-1 0 15,-3-2 0-15,2 3 0 16,-7-1 0-16,0 0 0 15,-3-2 0-15,3 3 0 16,-8-3 0-16,10 0 0 16,4-3 0-16,-1 3 0 15,2 0 0-15,4 0 0 16,-1 0-3-16,1 0 2 16,-12 0 1-16,9 3 0 15,-8-3 0-15,0 2 2 0,0-2-1 16,-1 0-1-1,1 0 1-15,3 0 1 16,-1 0 1-16,3 0 1 16,0 0-2-16,0 0 1 0,1 0-2 15,-1 0 2-15,-3 0-2 16,-2 0-1-16,-3 0 1 16,0 0 1-16,0 0-1 15,1-2-1-15,-1-1 1 16,3 1-1-16,2 2 0 15,0 0 0-15,4 0 0 16,-1 0 2-16,0 0-1 16,0 0 2-16,-3 0-2 15,-2 0-1-15,-3 0 1 0,-10 0-1 16,-1 0 0 0,4 0 0-16,-1 0 0 15,3 0 0-15,18 0 2 16,-2 0 1-16,0 0-1 0,-1 0-2 15,1 0 1-15,-3 0 1 16,0 0-1-16,-2-2-1 16,-3 2 1-16,-3-3-1 15,0 3 0-15,-10-2 2 16,-3 2-1-16,5-3 2 16,-3 3-4-16,6 0 0 15,19 0 1-15,-4 0 2 16,-2 0-1-16,1 0-1 0,-1 0 1 15,-3 0-1-15,1 0 0 16,-4 0 2 0,1 0-1-16,-5 0-1 15,-1 0 1-15,-7 0-1 0,-3 0 0 16,2 0 0-16,1 0 0 16,2-2 0-16,14 2-3 15,-4-2 2-15,1 2 1 16,0-3 2-16,0 3-1 15,-3-2-1-15,0 2 1 16,-2 0-1-16,-1-2 0 16,1 2 2-16,-1 0-1 15,-2 0 2-15,0 0-4 16,0 0 0-16,-3 0 1 16,-2 0 2-16,2 0-1 0,-2 0-1 15,-1 2 1-15,-5-2-1 16,1 0 0-1,2-2 0-15,10 2 0 0,-2-3 0 16,0 3 0-16,0 0 0 16,0 0 0-16,0 0 2 15,-1 0-3-15,1 0 0 16,3 3 3-16,-3-3 1 16,2 0-1-16,-2 0-2 15,0 2-2-15,0 0 1 16,0 1 1-16,-3-1 0 15,3 0 0-15,-3-2 2 16,0 3-3-16,-2-3 0 16,-1 2-1-16,-4-2 0 0,-1 0 2 15,3 0 0-15,-3 0 2 16,6 0 1-16,-3 0-1 16,5 0-2-16,11 3-2 15,-3-3 1-15,3 0 1 16,-3 0 0-16,3 0 0 15,-3 0 2-15,3 0-3 16,-3 0 0-16,0 0 1 16,-2 0 0-16,-1 0 0 15,-2 0 0-15,0 0 0 16,0 0 0-16,-6 0 2 16,1 2-1-16,-6-2 2 15,1 0 2-15,-1 0 4 16,-3 0 0-16,1 0 0 15,0 0-1 1,-3 2 0-16,2 1-2 16,-2-3-1-16,0 2-3 0,0 0 1 15,0 3-2-15,0 2 2 16,0 2-2-16,-2 1-1 16,2 2 1-16,0-1-1 15,0 3 0-15,-3 3 2 16,3 4-3-16,0 3-2 15,0 1 4-15,-3 4 1 0,3 1-3 16,-2-1 1-16,-1-1-2 16,-2 0 0-16,0-2 2 15,-6 0 0 1,6 0 0-16,-6 2 2 16,6 2-3-16,-3 6 0 0,3-1 1 15,-1 0 0-15,6-2 0 16,-5-2 0-1,5-1 0-15,-5 1 0 0,5-1 0 16,-3-1 0-16,6 1 0 16,-6 1 0-16,3-3 0 15,-3 0 2-15,6 0-3 16,-6 1 0-16,6-1 1 16,-3-2 0-16,0 7-66 15,3 4-30-15,2 10 52 0,3-2 26 16</inkml:trace>
  <inkml:trace contextRef="#ctx0" brushRef="#br0" timeOffset="30222.31">6747 4040 332 0,'-11'2'123'0,"6"-2"-95"0,0 0 36 0,5 0 11 16,0 0-18-16,0 0-5 16,0 0-17-1,0 0-5-15,0 0-17 0,2 0-3 0,4 3 0 0,2-3-2 16,2 2 3-1,1 0-6-15,2-2-1 16,3 3-2-16,0-1 1 0,2-2 0 16,6 0 1-16,8 0-2 15,8 0 1-15,4 0-2 16,4 0 2-16,-3 0-2 16,3 3 2-16,2 1-2 15,11 1-1-15,5 0 1 16,-3 2-1-16,-4 2 0 15,2 1 0-15,7 1-3 16,4 3 2-16,-3 5 3 16,-9 5 1-16,1 4-4 0,3 5-1 15,2 0 3 1,0 0 1-16,-2 0-3 0,-9-3 1 16,-5 3 0-16,-2 2 2 15,5 5-1 1,2 7-1-16,1 3 3 0,-3-3 0 15,-5-5-1 1,-6-2-2-16,0-5 1 0,1 1-1 16,2-1 0-16,5 3 2 15,0 4-1-15,-2 3-1 16,5 4 1-16,-11-4-1 16,-5-3 0-16,0-4 0 15,-3-3 2-15,1 0 1 0,-1 5-1 16,3 7-2-1,-5 3 1-15,0-6-1 0,-6-1 0 16,3-3 2-16,-7-3-1 16,-1 1 2-16,-3 0-2 15,-2 4 2-15,-3 5-2 16,1 0 2-16,-1-2-2 16,0-3-1-16,0-2 1 15,0-5-1-15,3 1-3 16,3 1 2-1,-1 5 1-15,1 6 0 0,2-1 0 16,3-5 0-16,-3-4 2 16,0-1 1-16,0-4-4 15,-2 0 1-15,-1 5 0 16,1 6 0-16,-3 6 0 0,-3-1 0 16,0-2 0-16,-2 0 0 15,-1-2-3-15,-2 2 2 16,0 7 1-16,0 5 2 15,0-5-3-15,3-5 0 16,-3-6 1-16,2-3 2 16,1-3-3-16,-1 1 0 15,1 4 1-15,2 5 0 16,-2 3 0-16,2-3 0 16,-2-5-3-16,2-2 2 15,-3-2-1-15,4-1 0 16,-4 6 2-16,1 1 0 15,-3 3 0-15,2-2 2 16,1-5-1-16,0-5-1 0,-3-2-2 16,2-2 1-1,-2-3 1-15,0 0 2 0,0 3-3 16,0-1 0-16,0 3 1 16,0 0 0-16,-3-2 2 15,0-1 1-15,1-4-4 16,-1 0 1-16,-2-2 0 15,2-3 0-15,0 2 0 16,0 1 0-16,-2-1 0 16,2 1 0-16,-2-1 0 15,0 1 0-15,-1-3 0 0,1 0 0 16,0-2 0 0,-1 0 0-16,-2 2 0 0,3 2 0 15,0 1 0 1,-1 0 0-16,1-3 0 0,2-5 2 15,-2 1-1-15,-1-8 2 16,1-2-9-16,-3-2-3 16,3-5-33-16,-3-5-12 15,-3-7-63-15,0-9-25 16,6-7 74-16,0 0 38 16</inkml:trace>
  <inkml:trace contextRef="#ctx0" brushRef="#br0" timeOffset="30629.92">9811 7986 352 0,'-6'0'132'0,"4"0"-103"0,-1 3 29 0,1-3 6 0,-1 2-21 16,3 3-7-16,-3 4-8 16,3 3-1-16,0 5-15 15,3 1 0-15,2 6-1 0,0 4-4 16,6 5-2-16,5 5 0 16,2-1-1-16,4 1 0 15,1 0 2-15,1-3-5 0,-3-2-1 16,1-3 4-16,-1-1 2 15,0-8-2-15,-3-5-3 16,4-4 0-16,4-7 1 16,8-5-1-16,11-5 2 15,6-5-2-15,4-4-1 16,3-7-4-16,3-7 0 16,5-12-44-16,1-12-21 15,-4-2 36-15,-5-7 16 16</inkml:trace>
  <inkml:trace contextRef="#ctx0" brushRef="#br0" timeOffset="33717.06">6916 9800 300 0,'16'4'112'0,"3"1"-87"0,23-2 2 0,-16-6-4 15,11 3-15 1,3 0-2-16,10 3-11 0,11-1-2 16,5 5 4-16,3 2-6 0,-3 3 2 15,3-3 3-15,10 3 2 16,6 0 2-16,0-5 2 15,13-2 3-15,10 2 2 16,1-5-1-16,12 1-1 16,4-1-3-16,7 0-2 15,8 3 1-15,-2 0 1 16,7 2-1-16,1 2-1 16,7-2-2-16,3 3 1 15,14-8 1-15,2 0 2 0,13-4 1 16,-2 0 3-16,12-1-1 15,-4-1 2-15,7 1-2 16,-2 1 2-16,3 4 0 16,4-2 1-16,-4 5-4 15,7 0-3-15,-2-1 11 16,7 3 4 0,4-2-22-16,-4 0-9 0,14-1 7 15,-2-1 3-15,-1 1 4 16,11 1 1-16,-11 0 0 15,3 2 2-15,45 2-1 0,-27 5-1 16,-2 3-2-16,-11 4 1 16,-8 3 1-16,3 1 2 15,-11 1-3-15,9 3 0 16,-1-6-1-16,-2-2 0 16,12-7 2-16,-1-4 2 15,-4-1-1-15,14-2-1 16,-8-4 1-16,-3 1 1 15,11 3-3-15,-14 0 0 16,1 5 3-16,2 5 1 16,-8 4-4-16,6 9-1 15,-3 6-46-15,-6 1-20 16,4-4 35-16,-12-14 16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28:17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8324 12643 176 0,'-3'2'66'0,"0"1"-52"0,3-3 17 15,0 0 2-15,0 0-7 16,0 0-1-16,0 0-1 15,0 0 0-15,0 0-13 16,0 0 4-16,0 2 3 0,3 1-2 16,0-1 3-16,2 0-1 15,0 1 0 1,3-3-3-16,0 0-1 0,3 0-4 16,-1-3-1-16,4-4-1 15,2 0 0-15,2-2-4 16,1-1-1-16,-1 1-1 15,3 0 1-15,3-1-2 0,-3 3 2 16,0 0-2 0,-2 0-1-16,-1 2 1 0,1 1-1 15,2-1 0-15,0 0 0 16,3 0 0-16,0 1 2 16,2-1-3-16,3 0-2 15,1 3 2-15,1 0 2 16,1-1 0-16,0 3-1 15,-3 0 1-15,-3 0-1 16,1 0-3-16,-1 0 2 16,1-2 1-16,2 0 0 0,0 2-3 15,3 0 2-15,2 0 3 16,1 0 1-16,-4 2-4 16,1 0 1-16,-3 3 2 15,-2 0 1 1,-4-1-1-16,1 1-2 0,3 0 1 15,-1-3-1 1,3 0-3-16,0 1 0 0,0-3 2 16,3 0 0-16,0 2 1 15,0 1 2-15,-3-1-1 16,-3 3 2-16,-2-1-2 16,-3 1-1-16,0 0 1 15,1-1-1-15,-1 1 0 0,3 0 0 16,-1 0-3-16,1-1 0 15,3-1-1-15,-1 1 3 16,3-1 2-16,-2 1 2 16,-1 1 1-16,-2 0 0 15,0-1-5 1,-3-1 1-16,-3 1 0 0,1 1 0 16,-1 0 0-16,1 0 0 15,2-1-3-15,0 1 0 16,3 0 2-16,0-3 0 15,2 0 1-15,4-2 2 16,-1 0-3-16,0 0 0 16,0-2 1-16,-3 0 2 15,-2 2-1-15,0 0-1 16,0 2 1-16,0 0-1 16,2 3-3-16,0 0 2 0,4 0 1 15,-1-1 0-15,0 1 0 16,2 2 2-16,1-5-1 15,5 1-1-15,-5-1 1 16,-3-2-1-16,-2-2 0 16,-1 2 0-16,3-5-3 15,0 5 2-15,3 0 1 16,2 0 2 0,3-2-3-16,-2 2 0 0,-1-3 1 15,-2 3 2-15,-3-2-3 16,0 2 0-16,0 0 1 0,0-2 2 15,6-1-3 1,-1 3 0-16,6 0 1 0,-3 0 2 16,3 0-3-1,-3 3 0-15,-6-1 1 0,-1 3 2 16,-1-1-1-16,0-1-1 16,2-3-2-16,4 0 1 15,-1-3 1-15,3-1 0 16,0-1 0-16,0 3 0 15,-2-3 0-15,-6 3 2 16,-3-1-3-16,-2 3 0 16,0 0 1-16,0 0 2 15,0 0-1-15,2 0-1 0,3 0 1 16,0-2-1 0,0-1 0-16,0 3 2 15,1-2-1-15,-1 0 2 0,-6-1-2 16,1 1-1-1,-5 2-2-15,-1-2 1 16,1-1 1-16,-1 1 0 0,1 0 0 16,2 2 0-16,0-3-3 15,3 1 2-15,0 2 3 16,0 0 3-16,-1 0-4 16,1 0-1-16,-3 0 0 15,1 0 0-15,-4 0 0 16,1 0 2-16,-1 0-1 15,-2 0-1-15,0 0 1 16,0 0-1-16,-3-2 0 0,0 2 0 16,1-3 0-16,1 3 0 15,1 0 0-15,0 0 2 16,-3 0-1-16,3 0 2 16,0 0-2-16,0 0-1 15,3 0 1-15,-4 0 1 16,1 0-1-16,3 0-1 15,-1 0 1-15,1 0 1 16,-1 0-1-16,1 0-1 16,-3 0 3-16,0 0 0 15,-3-2-4-15,0 0 1 16,-2-1 0-16,-1 1 2 16,1-1-1-16,-1 1 2 0,1 0-4 15,0 2 0 1,-1 0 1-16,1 0 2 0,-1 0-1 15,4 2 2-15,-1-2-2 16,0 0 2-16,0 0-2 16,3 0-1-16,-3-2-2 15,3-1 1-15,-3 1 3 16,1-3 1-16,-4 3-1 16,3 0-2-16,-2-1 1 15,0 3 1-15,2 0 1 16,-5 0 1-16,2 3 0 15,1-3-5 1,-3 2 1-16,0-2-2 16,-3 0 0-16,0 0 4 15,1 0 3-15,-1 0-4 0,-2 0-1 16,-1 0 0-16,1 2 2 16,0-2-1-16,-3 0 2 15,2 0-2-15,-2 0 2 16,0 0 0-16,0 0 3 15,0 0-1-15,0 0 0 16,0 0-3-16,0 0-2 16,0 0 1-16,0 0 1 15,0 0-3-15,0 0 0 16,3 0 1-16,-3 3 0 16,3-1 0-16,-3-2 0 15,2 2 0-15,1-2 0 16,0 0 0-16,-1 0 0 0,1 0 0 15,-1 0 0 1,1 0-3-16,0 0 2 0,-1 0 1 16,1 0 0-16,0-2-3 15,-1 2 2-15,1 0 1 16,0 0 0-16,2 0 0 16,0 2 0-16,3 1 0 15,-3-1 0-15,3-2-3 16,0 0 0-16,0 0 2 15,3 0 0-15,-3 0-6 16,0 0 0-16,0-2 1 16,0-1 1-16,-3-1 3 0,0-1 1 15,0 0 1-15,1-2 2 16,-1-2-1 0,-2-3 2-16,-1-2-2 0,1-2-1 15,-3-6 3-15,0-1 0 16,0-1-1-1,0 1-2-15,-3-1 1 16,1 1 1-16,-1-1-1 0,3 1 2 16,-3 2-2-16,1-1 2 15,-1 1-2-15,0-2-1 16,1-1 1-16,-1 1 1 16,0-3 1 15,1 0 1-31,-1 0-2 0,3 3 1 0,0 1-4 0,0 4 0 15,0 1 1-15,0 3 0 0,0 2 0 16,0 5 0-16,0 0 0 16,0 0 2-16,0 2-1 15,-2 1-1-15,2 4 1 16,-3-5 1-16,0 3-1 16,-2-1 2-16,0 1-2 15,-1 2 2-15,1 0 0 16,0 0 1-16,0 0-2 15,-3 0 1-15,0 0-4 16,-3-2 0-16,3-3 5 16,-2 2 2-16,-4 1-2 15,-4-3-3-15,-1-2 0 16,-7 3 1-16,-3-1-1 0,-6 0 2 16,-2 5-2-16,-2 0 2 15,2 3-2-15,0 1 2 16,2 3-4-16,-10 0 0 15,0 0-1-15,-5-2-2 16,0-2-6-16,2-1-2 16,3-2 16-16,5 0 6 15,3 0-7-15,-8-2 0 16,0 2-3-16,-8 0 0 16,0 2 0-16,3 0 0 15,5 5 0-15,3-2 0 16,5 0 0-16,-8-3 2 15,0 0-3-15,-3-2 0 16,3 0 1-16,0 0 0 16,6 0 2-16,2 0 3 0,5 0-4 15,-5 0-1-15,0 3 0 16,-8-1 0-16,-3 0 0 16,3 1 2-16,0-1-1 15,5 1-1-15,3 1-2 16,0-1 1-16,3-1 1 15,-8-2 0-15,-1 0 0 16,-2 0 2-16,0 0-3 0,3 0 0 16,5 0 1-16,3 0 0 15,2 2 0-15,-5-2 2 16,0 0-3-16,-8 0 0 16,0 3 1-16,0-1 2 15,0 0-3-15,5 1 0 16,3-1 1-16,-3-2 2 15,-2 0-1 1,-8 0 2-16,-3 0-4 0,0 0 0 16,5 0 1-16,3-2 0 15,3-1 0-15,-8-1 2 16,0 1-1-16,-9-1-1 16,4 1-2-16,2-1 1 15,8 1 1-15,-5-2 0 16,-1 3 0-16,-10 0 2 0,1 2-3 15,1-3 0-15,6 3 1 16,-2-2 0-16,2 0 0 16,-8-3 2-16,0 0-1 15,0-2-1-15,9 3-2 16,1-4 1-16,6 4 1 16,-8-1 2-16,-2 0-1 15,-3 1-1-15,5-1 1 16,2 0-1-16,9 1-3 15,-3 1 2-15,0 3 1 16,-5 0 0-16,0 0 0 16,-1 0 2-16,6 3-3 15,3-1 0-15,8 0 1 16,2 1 2-16,5-1-1 16,-2-2-1-16,5 0 1 0,-5-2-1 15,6 2-3-15,-7-3 2 16,4 3 1-16,0 0 2 15,-1 0-3-15,3 0 0 16,6 3 1-16,-1-1 0 16,3 3 0-16,3 2 0 15,3 0-3-15,-1 0 0 16,3 2 2-16,-3 1 2 16,6-1-2-16,-3 0 0 15,3 3 1-15,-3 0 0 16,3 2 0-16,-1 0 0 15,1 3 0-15,0 1 0 16,5 6-3-16,0 4 0 16,2 3-1-16,-2-1 3 15,3 6-5-15,0-3 2 0,-1-3 4 16,1-4 4-16,0-2-6 16,-3-3 0-16,0 0-13 15,2 2-6-15,1 3-85 16,-3 2-40-16,3-2 75 15,-9 0 38-15</inkml:trace>
  <inkml:trace contextRef="#ctx0" brushRef="#br0" timeOffset="973.02">2286 5068 244 0,'-5'7'93'0,"2"-7"-72"0,0 7 5 15,1-5-3-15,-1 3-2 16,0 2 4-16,3 2-4 16,0 1-3-16,3-1-10 15,2 1-5-15,6-1 0 0,5-2-2 16,13 0 2-16,13-2-2 0,1 0 2 15,10-3-2-15,5-2-1 16,19 0 1 0,2 0-1-16,8-2-3 0,16-1 2 15,1 1 1-15,7-3 0 16,16 0 0-16,-8 5 0 16,21-2-3-16,6 0 2 15,15-5-1-15,14-7 0 16</inkml:trace>
  <inkml:trace contextRef="#ctx0" brushRef="#br0" timeOffset="2387.16">13615 12177 184 0,'-5'5'71'0,"-3"0"-55"0,3 0 24 0,2-3 7 16,-2 0-4-16,2-2-1 0,1 0-8 15,2 0-1-15,0 0-19 16,0 0-1-16,0-2-2 0,0 2 9 15,0 0 5-15,0 0-13 16,0 2-7-16,2 8-1 16,-2 4-1-16,0 7 1 15,0 5 0-15,0 4-5 16,0 6 1-16,3 4-11 16,0 4-3-16,-1 1-11 15,4-5-4-15,-1-7-22 16,0-5-10-16,0-2-60 15,1-5-27 1,-1-2 78-16</inkml:trace>
  <inkml:trace contextRef="#ctx0" brushRef="#br0" timeOffset="4819.89">13597 12083 252 0,'-3'-4'96'0,"3"-1"-75"0,3-2 10 0,-3 2-2 0,0 1-9 16,3-1-1-1,2-2-7-15,0 0 0 16,3 2-7-16,0 0-1 0,0 1 2 0,0 1-1 16,2 1 0-16,1 0-1 15,2 2 2-15,3 0-3 16,3 0 0-16,-1 0-1 16,6-3 1-16,3 3 0 15,2 0 1-15,2-2-5 16,1-1 1-16,-3 1 0 0,0-3 2 15,0 3 1-15,3-3 1 16,5 1 4 0,6-1 5-16,2-2-12 0,2 0-2 15,-2 0 2-15,-3 0 1 16,-2 2 0 0,2-2 1-16,3 2-4 0,6 1 0 15,2-1 3-15,0 0 1 16,-3 0-1-1,-3 3-2-15,4 2-10 0,4 0-6 16,1 0 19-16,2 0 9 16,-2 0-5-16,-3 2-1 15,-1-2-6-15,7 0-3 16,2-2 2-16,2-3 2 16,-5 1 0-16,-2-1-1 0,2 0 1 15,3 1-1-15,2 1 0 16,1 3 0-16,-6 0-3 15,-5 0 2-15,0 3 3 16,2-1 1-16,6 0-1 16,0-2-2-16,-3-2 1 15,-2 0-1-15,0-1 0 16,2 1 0-16,3 0-3 16,2-1 2-16,-5 3 1 15,-5 0 2-15,0 3-1 16,0 1-1-16,3 1-2 15,2 0 1-15,0-1 1 16,-2 1 2-16,-6 2-3 16,3-2 0-16,2 0 1 15,4-1 2-15,1-1-1 0,-1-1-1 16,-6 0 1-16,-3 1-1 16,3-1-14-16,2 3-3 15,3-3 20-15,1 0 9 16,-6 3-3-16,-3-3-2 15,3 1-7-15,5-3 0 16,3 0 2-16,2-3 1 16,-4 1 1-16,-4 2 0 15,1 0-5-15,2 0 1 0,3 0 2 16,15 2 1 0,-7 1-1-16,-8 2-2 0,0-3-2 15,2 3 1-15,6-3-1 16,3-2 0-16,-9 0 4 15,-2 0 1-15,3 0-1 16,7 2 1-16,3-2 0 16,-8 0 3-16,-2 0-1 15,4 3 0-15,7-1-3 16,1 0-2-16,-7-2 1 16,-3 0 1-16,6 0-1 15,4-2 2-15,4 0 0 16,-11-1 1-16,-9 1-2 15,4 2 1-15,5 0-2 0,2-2-1 16,-5-3 1-16,-5 3 1 16,-5 2-1-16,2 0-1 15,0 0 1-15,3 2-1 16,-5 3 0-16,-6-1 2 16,-5 3 1-1,-3 0 1-15,-2 0-2 0,0-2-2 16,2-3 1-16,3 1 1 15,-3-1 1-15,1-2 3 16,-4 0-1-16,-4 0 0 16,-4-2-3-16,-2 2-2 15,-2-3 1-15,-1 3 1 16,1-2-1-16,2 0 2 16,0-1-4-16,0 1-2 15,0 0 4-15,-2-1 1 0,-1 1 0 16,-2 2-2-16,0-2 1 15,-6 2-1-15,-2 0-3 16,-3 0 2-16,1 0 1 16,-4 0 2-1,-2 0-1-15,0 0 2 16,0 0-2-16,-3 0-1 0,1 0 3 16,-4 0 2-16,1 0 0 15,0 0 0-15,-1 2-3 16,-2-2 1-16,0 0 0 15,0 0 1-15,0 0 0 16,0 0 2-16,0 2-10 16,0-2-2-16,0 0 9 15,0 3 5-15,0-1-6 16,0 0 0-16,3 3-2 0,-3 2 0 16,0 3-3-16,0-1 0 15,0 0-1-15,0 3 3 16,0 0-2-16,0 2 1 15,-3 3 2-15,1 1 2 16,2 3-1-16,-3 1 2 16,0-1-4-16,1 0 0 15,2-2-1-15,-3 0 0 16,3-3 0-16,0 1 0 0,3 1 0 16,-1 4 0-1,1-1 2-15,0 0 0 0,2 2 0 16,-3 3 0-1,1 2-3-15,0 1 2 0,-1-3 3 16,1-3 1-16,0-2 1 16,-3-4 0-16,0-3 2 15,-3-2 1-15,-2-3 1 16,-3-2 0-16,0-2-2 16,-3-1-1-16,-2-1-3 15,-8-1 1-15,-3 1-2 16,-10-1-1-16,-6 0 1 15,-5 3-1-15,-3 0 0 16,1 2 0-16,-3 2 0 0,-17 0 0 16,-7 1 0-16,0-3 2 15,0 0-3 1,-16 0 0-16,-5 0 1 0,2-2 2 16,-5 0-3-1,-13-1 0-15,8 1 5 0,-5 0 2 16,-11-1 0-16,5 1-1 15,3-3-1-15,-11-2 2 16,8-2-1-16,3-5 2 16,-8 0-4-16,3-2 0 15,7 1-3-15,-13 1-1 16,6 0 1-16,2 0 2 16,-7 0-3-16,1 0 0 15,9 2-1-15,-13 3 0 0,5 0 2 16,5-1 0-16,-5 3 0 15,0-2 0-15,13 0 0 16,-10 2 0-16,-1-3 0 16,12 1 0-16,-4 2 0 15,-7-2 0 1,10-1 0-16,0 1 2 0,-5 0-3 16,2 2 0-16,17 0 1 15,-11 0 2-15,-3 0-3 16,10-5-2-16,9 3 2 15,-13-1 0-15,-1-1-2 16,11-1 2-16,5 0 1 16,-10-2 2-16,0 0-1 15,8 0 2-15,10 0-4 0,-13 2-2 16,-3 0 4-16,6 1 1 16,13 1-3-16,-11 3 1 15,-5 0 0-15,6 0 0 16,10 3 0-16,-1-1 0 15,1 3 0-15,-5 0 0 16,5-1-3-16,8 1 2 16,10 2 1-16,-7 2 2 15,-3 1-25-15,-3 2-10 16,3-3 19-16,2-7 9 16</inkml:trace>
  <inkml:trace contextRef="#ctx0" brushRef="#br0" timeOffset="5568.86">5247 5225 152 0,'23'-2'57'0,"-15"0"-44"0,11 2 16 15,-8 0 6-15,7-3-4 16,3 1 2-16,8 0-13 16,11-3-2-16,16 0-10 15,12 3 8-15,1 0 4 0,13-1-8 0,16 3-2 16,0 5-4-16,13 2 1 15,11 2 0-15,2 1 1 16,22 2 0-16,-6 2 0 16,16 0-7-16,0 2 0 15,16 3-3-15,8 0 0 16,18-5 2-16,6-9 2 16</inkml:trace>
  <inkml:trace contextRef="#ctx0" brushRef="#br0" timeOffset="10490.06">21389 12648 232 0,'-5'5'88'0,"5"-5"-69"0,-6 0 4 16,4 0-2-16,2 0 2 15,-3 0 3-15,0 0 2 16,1 0 2-16,-1 0-16 15,0 0 10-15,1-3 5 0,-1 1-17 16,-2-1-9-16,0-1-7 16,-3-1-3-16,0-2 12 0,0-2 7 15,0-3 0-15,0-2 1 16,0-3-3-16,0-4 1 16,0 0-6-16,0-3-1 15,0 3 2-15,3 0 1 16,-3-2 1-16,3-1 2 15,-1 3-1-15,1 0 2 16,0 2-6-16,2 0-1 16,1 3-2-16,-1-1-2 15,0 3-2-15,3 2 1 16,0 1 1-16,0-1 2 0,0 0-1 16,0 0-1-16,0 1 1 15,3-1-1 1,0 0 0-16,2 0 0 15,0 0-3-15,3 1 2 16,0 1-1-16,3 1 0 0,2 2 0 16,3 2 0-1,2 0 2-15,3 1 0 0,3-1 0 16,3 0 0-16,-4-2-3 16,4 0 2-16,-1 0-1 15,3-2 0-15,3 2-3 16,8 0 1-16,5 2-3 15,5 3 0-15,0 2-3 16,1 0-1-16,-1 0-3 0,6 0-1 16,2-3 8-1,0 1 3-15,-3-3 4 0,-4-2 0 16,-6 0-3-16,-3-2 2 16,-2 2 3-16,-3 0 1 15,-3-1-1-15,-2 1-2 16,-3 0 1-1,-5 3-1-15,-3 1 0 0,-5 1 0 16,-3 0-3-16,-2 2 2 16,-6 2 1-16,-2 0 2 15,-3 3 1-15,-3 0 1 16,-2 2-5-16,-1 2 1 16,1 3-2-16,0 4 0 15,0 6 2-15,-1 8 2 0,4 8-3 16,4 4 0-16,4 3-1 15,2-1-2-15,2-4-2 16,1-2-1 0,2 0 4-16,0-3 1 0,0 0 2 15,1-2 2-15,-1-2-1 16,0-3-1-16,0-2-6 16,-2-3-1-16,-3-1 3 15,0-6 2-15,-6-4 6 16,-2 0 5-16,-5-3-7 15,-6 0-1-15,-10 1-6 16,-10-3 1-16,-12-2 6 16,-7-5 4-16,-3 0 5 15,-10-3 4-15,-9 3 0 16,-2 0 1-16,3 0-4 16,-6 5 0-16,-5 4-9 0,0 5-2 15,2 3-50-15,4 2-21 16,-6-1 35-16,5 1 17 15</inkml:trace>
  <inkml:trace contextRef="#ctx0" brushRef="#br0" timeOffset="13358.62">22646 12678 332 0,'-11'-2'126'0,"6"2"-98"0,5-2-10 0,0 2-10 15,0 0 1-15,-3-3 3 0,-2 1 3 16,0 0 4-16,-1-1-11 16,-2-1 9-16,0-3 3 0,0-1-4 15,-5-10 1-15,-3-8-8 16,0-7-1-16,1-2-9 16,4-3-4-1,0-4 3-15,4-1 0 0,1-1 2 16,4 1 0-16,-1 1 0 15,3 4 2-15,0 3-1 16,3 4 2-16,-3 3-2 16,5 2 2-16,-2-2-4 15,7 0 0-15,1 0-1 16,-1 4 0-16,3 3-3 16,1 2 1-16,-4 3-5 15,6 4 1-15,3 5-5 0,5 5 1 16,5 4-5-16,5 3-2 15,6-3 11-15,5-2 6 16,2-2 0-16,6-3 1 16,8-2-1-16,5 0 0 15,0 0 2-15,-5 0 0 16,3 2 0-16,2 3 0 16,5-1 0-1,1 3 2-15,-3-2 5 0,-1-3 4 16,4-2-15-16,-1-2-4 15,-5-1 3-15,-5 1 2 16,-5 0 11-16,-3 2 5 0,-3-1-15 16,0 6-8-1,0 2 9-15,1 5 6 16,-1 2-1-16,-5 0-2 0,-3-2 1 16,-2-5 0-16,0-5-10 15,-3-4-3-15,0-3 14 16,-3 0 8-16,-5 3-1 15,-2-1-1-15,-9 3-1 16,-2 2-1-16,-3 3-4 16,-5 2-1-16,-2 5-6 15,-6 4 0-15,-6 8-4 16,1 4 2-16,0 2-2 16,-1 6 2-16,4 1 3 0,2 1 1 15,2 2-8-15,4 9-4 16,2 14 2-1,2 6 2-15,3 3 2 0,1 1 5 16,2 2 1 0,-3 1 3-16,-3-6-3 0,-2-2 0 15,-2-9 1-15,-4-5 2 16,-2-7-1-16,-2-2 2 16,-6-5 0-16,0-3 1 15,-5-2-2-15,-3-2-2 16,-6-2 9-16,-1-5 4 15,-12-5-11-15,-4-7-3 16,-14-5 11-16,-21-2 7 0,-16 0-4 16,-16 2-2-1,-19 6-6-15,-12-1-4 0,-17 0 8 16,-7-3 4-16,-8-4 0 16,-6-7 0-1,-5-2-58-15,-16-5-26 0,-18 4 35 16,16 1 19-16</inkml:trace>
  <inkml:trace contextRef="#ctx0" brushRef="#br0" timeOffset="68715.44">8046 12958 396 0,'13'5'0'0,"11"-3"-3"0,-11-2 0 16,8-2-3-16,9-3-1 15,1-2 1-15,4-2 4 16,7 2 1-16,8 0 1 0,8 4 0 16,1 3-3-16,-1 3 2 15,8 1 1-15,11 3 0 16,2 3 0-16,1-3 0 16,4 0 0-16,11-2 2 15,1-1 1-15,2-1 3 16,10-1-3-16,1 0 0 15,-4 3-1-15,9 0 1 16,3 2-2-16,-6 2-1 0,10 3 1 16,1 0 1-1,5 2 5-15,8 0 4 0,-5-2-6 16,10 0-3-16,0-1 1 16,0-1 0-16,9 2-1 15,-7-1 1-15,15 1-2 16,-7 0-1-16,12 0 1 15,-4-1-1-15,9 1 0 16,0 2 2-16,7-2-3 16,-2 4 0-16,6 1 1 15,-4 2 0-15,6-1-3 16,-5 4 2-16,7-4 1 0,33 4 2 16,2-6-1-16,-16-2-1 15,8-4-2-15,-5-3 1 16,5-3 1-1,0 1 2-15,-3-3-1 16,8 1-1-16,-13-1 1 16,11 3 1-16,-3 0 1 15,0-1 3-15,11 1 6 0,-6 0 2 16,11 2-3-16,0-5-1 16,-6 0-2-16,9 1 0 15,-6-3-2-15,-2 4 1 16,5-1-4-16,-11 2-2 15,6-1 0-15,-3-1-1 16,-6-1-3-16,11 0 2 0,-10 1 1 16,5-1 2-16,0-2-1 15,-5 0-1-15,7 0 1 16,-7-2 1-16,2-1-1 16,1-1-1-16,-6-1 1 15,8-2-1-15,-6-3 0 16,6 1 0-16,-2 0 2 15,-4-3 1-15,9-2-1 16,-11 0 1-16,5-3-2 16,0 1-1-16,-10-1-2 15,3 3 1-15,-12 5 1 16,4 4 2-16,-14 5-3 16,11 0 0-16,-8 2-1 15,13 3-2-15,2-3 3 0,-31-11 0 16,262-15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1T16:30:42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11184 8250 176 0,'3'0'66'0,"-3"0"-52"0,0 2 19 16,0-2 6-16,0 0-2 16,0 0 0-16,0 0-5 15,0 0 0-15,0 0-18 16,0 0 5-16,2 0 2 0,4 0-3 15,-1 0 0-15,3 0-8 0,0 0-2 16,2 0-2-16,1 0-1 16,2 0 1-16,0 3 3 15,1-1 0-15,1 0 0 16,4 3-5-16,-1-3-1 16,1 3-1-16,-1 0 1 15,1-1-2-15,0 1-1 16,-4 0 1-16,4 0 1 15,-1-3-3-15,1 0 0 16,2 1 1-16,6-3 2 0,2-3 1 16,2 1 1-16,4-3-2 15,2 1-2-15,0-1 1 16,-3 0-1-16,-2 0 0 16,0 3 0-1,0 0-3-15,2 2 2 16,3 0 1-16,0 0 2 0,3 0 1 15,-1-3 1-15,-2 1-2 16,1 0-2 0,-7-1 3-16,1 3 2 0,0 0-2 15,0 0-2-15,2 0 0 16,0 3-1-16,1 1 0 16,-1 1 0-16,-2 2 0 15,2 0 0-15,-5 0 0 16,0 0 0-16,-5 0 0 15,3 0 0-15,-3-2 0 0,5 0 2 16,0-1-1-16,2-1-1 16,4-1 1-16,2-2-1 15,0-2 2-15,-3-1 1 16,-2 1-1 0,0 0 1-16,-3-1-2 0,3 1-1 15,-1 2-2-15,4 0 1 16,2-2 3-16,0 2 1 15,0 0-4-15,-3-3 1 16,-2 3 0-16,-3-2 0 16,0 2 0-16,-2-2 0 15,-3 2 0-15,2 0 0 16,1 0 0-16,2 0 2 16,0 0-1-16,0 0-1 0,0 0-2 15,0 0 1-15,-2 0 1 16,-4 2 0-16,1 0 0 15,-3 1 2-15,-2-1-1 16,-1-2-1-16,-2 0 1 16,0 0-1-16,0 0 0 15,0-2 0-15,2-1-3 16,1 1 2-16,2 0 1 16,0-3 2-16,0 3-1 15,9-1-1-15,-1 1-2 0,-3 0 1 16,-2 2 1-1,2-3 2-15,-2 3-3 16,0 0-2-16,-3 0 2 0,0 0 2 16,-2 3 0-1,2-1-1-15,3-2 1 0,2 2-1 16,3-2 0-16,0 0 2 16,3 0-3-16,0-2-2 15,0 0 4-15,-3-3 1 16,-3 0-3-16,-2 0 1 15,0 1 0-15,0-1 0 16,2 0 0-16,1 1 0 16,2-1 2-16,0 0 1 15,3 1-1 1,-1-1 1-16,-2 0-4 0,1 3-2 0,-1 2 2 16,-6 0 0-1,1 0 1-15,0 0 0 0,0 0 0 16,0 0 2-16,2 0-1 15,3-3-1 1,0 1-2-16,3 0 1 0,0 2 1 16,-3 0 2-1,3 0-3-15,-6 2 0 0,-2 0 1 16,0 1 0-16,-3-3 0 16,3 0 0-16,2-3 0 15,3 1 2-15,3-3 3 16,2 1 2-1,1-1-3-15,-1 0-1 0,1 1-1 0,-6 1 1 16,0 1-2-16,-5-1-1 16,0 3 1-16,-1 0-1 15,1 0 0-15,3 0 0 16,-1 3 0-16,3-1 2 16,3 1-3-16,-3-1 0 15,3 0 1 1,-3 1 0-16,0-1 0 0,-3-2 0 15,-2 0 0-15,0 0 0 16,0-2 0-16,0-1 0 16,0 3 0-16,2 0 0 15,0 0 0-15,4 0 0 16,-1 3 0-16,0-1 0 16,0 0-3-16,-5 1 2 15,-1-1 1-15,1 0 2 0,-3 1-1 16,1-1-1-16,-4 0 1 15,1 1-1-15,2-1-3 16,0 3 2-16,0 2 1 16,0 0 2-16,3-2-3 15,3-3 0-15,2 0 1 16,0-2 0-16,0 0 0 16,-3 0 0-16,1-2 0 15,-3 0 0-15,-3-1 0 16,0 3 0-16,-3 0-3 15,1 0 2-15,2 3 1 0,0-1 2 16,3 0-3 0,3 3 0-16,2-3 1 15,0 1 0-15,3-1-3 0,-3 0 2 16,0 1 1-16,-3-3 2 16,-2 2-3-16,-3 1 0 15,0-3 1-15,1 2 0 16,1 0 0-16,1 1 0 15,0-1 0-15,2 0 2 16,4 1-1-16,-1-1-1 16,0 0-2-16,-3 1 1 15,1-3 1-15,-4 2 0 16,1-2 0-16,-3 0 2 0,-2 0-1 16,-1 0-1-16,1 2-2 15,2-2-1-15,0 0 2 16,3 0 2-1,0 3 0-15,0-3 2 0,0 2-4 16,2-2 0 0,-2 2 1-16,2-2 0 15,-2 3 0-15,0-3 0 0,-3 2 0 16,0-2 2-16,-2 2-1 16,2-2-1-16,0 0 1 15,3 0-1-15,0 0-3 16,2 0 2-16,1 0 1 15,2-2 0-15,0 2 0 16,-3-2 0-16,1-1 0 0,-3 1 0 16,-1 0 0-16,-1-3 0 15,-4 0 0-15,3 1 0 16,0-3 0-16,3 0 2 16,0-1-23-1,5 4-11-15,0 4 17 0,-10-3 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8fab953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8fab953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0d350b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0d350b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0d350b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0d350b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d350b6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d350b6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Zuerst (an Wandtafel) Stack zeigen und Programm “ausführen”, dann fragen, wie Quelltext von Programm aussehen könnte.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0d350b6d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0d350b6d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0d350b6d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0d350b6d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Tabelle erklären: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Parser schliesst Programmteile in </a:t>
            </a:r>
            <a:r>
              <a:rPr lang="en-GB" b="1">
                <a:solidFill>
                  <a:schemeClr val="dk1"/>
                </a:solidFill>
              </a:rPr>
              <a:t>post-order </a:t>
            </a:r>
            <a:r>
              <a:rPr lang="en-GB">
                <a:solidFill>
                  <a:schemeClr val="dk1"/>
                </a:solidFill>
              </a:rPr>
              <a:t>ab (= Evaluationspunkte des Interpreters)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Methoden geben Instruktions-Liste für jeweiligen Programmteil zurück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compileExpr() hängt die 2 Listen der Operanden zusammen und gibt sie zurück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compileAtom() gibt CONST oder LOAD Instruktionen zurück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0d350b6d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0d350b6d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0d350b6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a0d350b6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Tabelle vom Übungsblatt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cdc7c2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cdc7c2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07f991f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07f991f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07f991f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07f991f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07f991f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07f991f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cdc7c25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5cdc7c25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5cdc7c25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5cdc7c25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Erklärt bitte, was das gewünschte Format der weakest precondition ist, i.e. dass die weakest precondition eine Assertion ist und nicht irgednwas anderes.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cdc7c25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cdc7c25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7f991f4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7f991f4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07f991f4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07f991f4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07f991f4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07f991f4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95f7c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95f7c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395f7c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395f7c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395f7ca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395f7ca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21556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21556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32e7c9a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32e7c9a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32e7c9a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32e7c9a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6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72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12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1: Interpreter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= 4.0;</a:t>
            </a:r>
            <a:br>
              <a:rPr lang="en-GB"/>
            </a:br>
            <a:r>
              <a:rPr lang="en-GB"/>
              <a:t>&gt;&gt; 4.0</a:t>
            </a:r>
            <a:br>
              <a:rPr lang="en-GB"/>
            </a:br>
            <a:r>
              <a:rPr lang="en-GB"/>
              <a:t>y = 1 + x;</a:t>
            </a:r>
            <a:br>
              <a:rPr lang="en-GB"/>
            </a:br>
            <a:r>
              <a:rPr lang="en-GB"/>
              <a:t>&gt;&gt; 5.0</a:t>
            </a:r>
            <a:br>
              <a:rPr lang="en-GB"/>
            </a:br>
            <a:r>
              <a:rPr lang="en-GB"/>
              <a:t>z = y/2 + x ;</a:t>
            </a:r>
            <a:br>
              <a:rPr lang="en-GB"/>
            </a:br>
            <a:r>
              <a:rPr lang="en-GB"/>
              <a:t>&gt;&gt; 6.5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Programmatisches Zeichnen</a:t>
            </a:r>
            <a:endParaRPr/>
          </a:p>
        </p:txBody>
      </p:sp>
      <p:sp>
        <p:nvSpPr>
          <p:cNvPr id="183" name="Google Shape;183;p33"/>
          <p:cNvSpPr txBox="1"/>
          <p:nvPr/>
        </p:nvSpPr>
        <p:spPr>
          <a:xfrm>
            <a:off x="5933100" y="4218275"/>
            <a:ext cx="3065100" cy="83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alpha = i * ((2*PI) / 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cos(alpha);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sin(alpha);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311700" y="1311275"/>
            <a:ext cx="868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varsVor0  = {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→ 0, x →  0, y → 0,</a:t>
            </a:r>
            <a:r>
              <a:rPr lang="en-GB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n → 4, r → 0, g → 0, b → 0, PI → 3.14, E …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311700" y="2073275"/>
            <a:ext cx="868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varsNach0 = {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→ 0, x →  </a:t>
            </a:r>
            <a:r>
              <a:rPr lang="en-GB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, y → </a:t>
            </a:r>
            <a:r>
              <a:rPr lang="en-GB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…                                        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        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388950" y="1776125"/>
            <a:ext cx="1114500" cy="27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Programm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11700" y="2378075"/>
            <a:ext cx="868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varsVor1  = { </a:t>
            </a: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→ </a:t>
            </a:r>
            <a:r>
              <a:rPr lang="en-GB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, x →  1, y → 0, </a:t>
            </a:r>
            <a:r>
              <a:rPr lang="en-GB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…                                        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11700" y="2987675"/>
            <a:ext cx="868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varsNach1 = { i → 1,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 </a:t>
            </a:r>
            <a:r>
              <a:rPr lang="en-GB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y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-GB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…                                     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388950" y="2766725"/>
            <a:ext cx="1114500" cy="27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Programm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311700" y="3292475"/>
            <a:ext cx="868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varsVor2  = { i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-GB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 0, y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1,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…                                     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388950" y="3681125"/>
            <a:ext cx="1114500" cy="27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Programm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11700" y="3902075"/>
            <a:ext cx="868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varsNach1 = { i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2,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-GB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y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-GB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…                                     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357000" y="4218275"/>
            <a:ext cx="11784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…</a:t>
            </a:r>
            <a:endParaRPr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CF8B29-7A08-4050-A04D-8D8FB34DF137}"/>
                  </a:ext>
                </a:extLst>
              </p14:cNvPr>
              <p14:cNvContentPartPr/>
              <p14:nvPr/>
            </p14:nvContentPartPr>
            <p14:xfrm>
              <a:off x="280080" y="1393560"/>
              <a:ext cx="8724240" cy="366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CF8B29-7A08-4050-A04D-8D8FB34DF1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720" y="1384200"/>
                <a:ext cx="8742960" cy="368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 – Compiler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“Instruction set”: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Wir nehmen diese Instruktionen, um ein Programm darzustellen und effizient auszuführen</a:t>
            </a:r>
            <a:endParaRPr sz="14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23" y="2231075"/>
            <a:ext cx="6791201" cy="2114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47D12E-11AB-40CB-9C3F-580BDF6667B0}"/>
                  </a:ext>
                </a:extLst>
              </p14:cNvPr>
              <p14:cNvContentPartPr/>
              <p14:nvPr/>
            </p14:nvContentPartPr>
            <p14:xfrm>
              <a:off x="833400" y="302040"/>
              <a:ext cx="7850880" cy="446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47D12E-11AB-40CB-9C3F-580BDF6667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040" y="292680"/>
                <a:ext cx="7869600" cy="448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 – Beispiel-Programme mit Instr.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1474550" y="1237550"/>
            <a:ext cx="2156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1474550" y="2823425"/>
            <a:ext cx="21567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990900" y="1237550"/>
            <a:ext cx="444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a)</a:t>
            </a:r>
            <a:endParaRPr sz="1800"/>
          </a:p>
        </p:txBody>
      </p:sp>
      <p:sp>
        <p:nvSpPr>
          <p:cNvPr id="209" name="Google Shape;209;p35"/>
          <p:cNvSpPr txBox="1"/>
          <p:nvPr/>
        </p:nvSpPr>
        <p:spPr>
          <a:xfrm>
            <a:off x="990900" y="2823425"/>
            <a:ext cx="411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b)</a:t>
            </a:r>
            <a:endParaRPr sz="1800"/>
          </a:p>
        </p:txBody>
      </p:sp>
      <p:sp>
        <p:nvSpPr>
          <p:cNvPr id="210" name="Google Shape;210;p35"/>
          <p:cNvSpPr txBox="1"/>
          <p:nvPr/>
        </p:nvSpPr>
        <p:spPr>
          <a:xfrm>
            <a:off x="1297000" y="2036050"/>
            <a:ext cx="1867500" cy="47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answer = 42;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1297000" y="4180900"/>
            <a:ext cx="1577400" cy="47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x = x * 2;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4785425" y="1237550"/>
            <a:ext cx="14565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4301775" y="1237550"/>
            <a:ext cx="444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c)</a:t>
            </a:r>
            <a:endParaRPr sz="1800"/>
          </a:p>
        </p:txBody>
      </p:sp>
      <p:sp>
        <p:nvSpPr>
          <p:cNvPr id="214" name="Google Shape;214;p35"/>
          <p:cNvSpPr txBox="1"/>
          <p:nvPr/>
        </p:nvSpPr>
        <p:spPr>
          <a:xfrm>
            <a:off x="4426550" y="3882250"/>
            <a:ext cx="3416400" cy="47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/ (8 / (4 / 2));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6B314C-6396-48D7-8457-308751E4A443}"/>
                  </a:ext>
                </a:extLst>
              </p14:cNvPr>
              <p14:cNvContentPartPr/>
              <p14:nvPr/>
            </p14:nvContentPartPr>
            <p14:xfrm>
              <a:off x="1658160" y="1378080"/>
              <a:ext cx="6081120" cy="277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6B314C-6396-48D7-8457-308751E4A4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800" y="1368720"/>
                <a:ext cx="6099840" cy="279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 – Beispiel-Programme mit Instr.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1042025" y="1237550"/>
            <a:ext cx="1456500" cy="24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558375" y="1237550"/>
            <a:ext cx="444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d)</a:t>
            </a:r>
            <a:endParaRPr sz="1800"/>
          </a:p>
        </p:txBody>
      </p:sp>
      <p:sp>
        <p:nvSpPr>
          <p:cNvPr id="222" name="Google Shape;222;p36"/>
          <p:cNvSpPr txBox="1"/>
          <p:nvPr/>
        </p:nvSpPr>
        <p:spPr>
          <a:xfrm>
            <a:off x="558375" y="3909875"/>
            <a:ext cx="2631300" cy="47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((1 + 2) + 3) + 4;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154325" y="1237550"/>
            <a:ext cx="1456500" cy="24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3670675" y="1237550"/>
            <a:ext cx="444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e)</a:t>
            </a:r>
            <a:endParaRPr sz="1800"/>
          </a:p>
        </p:txBody>
      </p:sp>
      <p:sp>
        <p:nvSpPr>
          <p:cNvPr id="225" name="Google Shape;225;p36"/>
          <p:cNvSpPr txBox="1"/>
          <p:nvPr/>
        </p:nvSpPr>
        <p:spPr>
          <a:xfrm>
            <a:off x="3594475" y="3909875"/>
            <a:ext cx="2598300" cy="47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+ (3 + (2 + 1));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7190425" y="1237550"/>
            <a:ext cx="1456500" cy="24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6706775" y="1237550"/>
            <a:ext cx="444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f)</a:t>
            </a:r>
            <a:endParaRPr sz="1800"/>
          </a:p>
        </p:txBody>
      </p:sp>
      <p:grpSp>
        <p:nvGrpSpPr>
          <p:cNvPr id="228" name="Google Shape;228;p36"/>
          <p:cNvGrpSpPr/>
          <p:nvPr/>
        </p:nvGrpSpPr>
        <p:grpSpPr>
          <a:xfrm>
            <a:off x="6370625" y="3909875"/>
            <a:ext cx="2598300" cy="1089925"/>
            <a:chOff x="6370625" y="3909875"/>
            <a:chExt cx="2598300" cy="1089925"/>
          </a:xfrm>
        </p:grpSpPr>
        <p:sp>
          <p:nvSpPr>
            <p:cNvPr id="229" name="Google Shape;229;p36"/>
            <p:cNvSpPr txBox="1"/>
            <p:nvPr/>
          </p:nvSpPr>
          <p:spPr>
            <a:xfrm>
              <a:off x="7227275" y="3909875"/>
              <a:ext cx="885000" cy="639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a = 2;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b = 1;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" name="Google Shape;230;p36"/>
            <p:cNvSpPr txBox="1"/>
            <p:nvPr/>
          </p:nvSpPr>
          <p:spPr>
            <a:xfrm>
              <a:off x="6370625" y="4535700"/>
              <a:ext cx="25983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(wird aber nicht so kompiliert)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 ­–  Kompilieren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458025" y="1276300"/>
            <a:ext cx="1935600" cy="51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n = (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+ x);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2521100" y="1974075"/>
            <a:ext cx="4464000" cy="16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    LOAD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458025" y="1974075"/>
            <a:ext cx="1935600" cy="161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 +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(1 + 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(1 + x);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414650" y="3976250"/>
            <a:ext cx="3179100" cy="1011000"/>
          </a:xfrm>
          <a:prstGeom prst="wedgeRoundRectCallout">
            <a:avLst>
              <a:gd name="adj1" fmla="val -14300"/>
              <a:gd name="adj2" fmla="val -84221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Programmteile in der Reihenfolge, in der sie (fertig) geparst werden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3688050" y="3976250"/>
            <a:ext cx="3383400" cy="1011000"/>
          </a:xfrm>
          <a:prstGeom prst="wedgeRoundRectCallout">
            <a:avLst>
              <a:gd name="adj1" fmla="val -34936"/>
              <a:gd name="adj2" fmla="val -84941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Listen von Instruktionen, wie sie für den jeweiligen Programmteil generiert werden</a:t>
            </a:r>
            <a:endParaRPr sz="1600">
              <a:solidFill>
                <a:srgbClr val="FFFFFF"/>
              </a:solidFill>
            </a:endParaRPr>
          </a:p>
        </p:txBody>
      </p:sp>
      <p:cxnSp>
        <p:nvCxnSpPr>
          <p:cNvPr id="241" name="Google Shape;241;p37"/>
          <p:cNvCxnSpPr/>
          <p:nvPr/>
        </p:nvCxnSpPr>
        <p:spPr>
          <a:xfrm>
            <a:off x="6480750" y="3339275"/>
            <a:ext cx="62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7"/>
          <p:cNvSpPr txBox="1"/>
          <p:nvPr/>
        </p:nvSpPr>
        <p:spPr>
          <a:xfrm>
            <a:off x="7144150" y="2953625"/>
            <a:ext cx="161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vollständiges Programm</a:t>
            </a:r>
            <a:endParaRPr sz="1800"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l="22239" t="53185" r="31322" b="15464"/>
          <a:stretch/>
        </p:blipFill>
        <p:spPr>
          <a:xfrm>
            <a:off x="5121675" y="101850"/>
            <a:ext cx="3899477" cy="16124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133331-F84E-4793-AE5A-40C4F746E25A}"/>
                  </a:ext>
                </a:extLst>
              </p14:cNvPr>
              <p14:cNvContentPartPr/>
              <p14:nvPr/>
            </p14:nvContentPartPr>
            <p14:xfrm>
              <a:off x="369720" y="1269720"/>
              <a:ext cx="6738120" cy="249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133331-F84E-4793-AE5A-40C4F746E2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360" y="1260360"/>
                <a:ext cx="6756840" cy="251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 ­–  Kompilieren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458025" y="2190700"/>
            <a:ext cx="2401200" cy="51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n = 1 + sin(x)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2935425" y="2888475"/>
            <a:ext cx="5412600" cy="16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LOAD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80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-GB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58025" y="2888475"/>
            <a:ext cx="2401200" cy="161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sin(x)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+ sin(x)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1 + sin(x);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l="22239" t="53185" r="31322" b="15464"/>
          <a:stretch/>
        </p:blipFill>
        <p:spPr>
          <a:xfrm>
            <a:off x="5121675" y="101850"/>
            <a:ext cx="3899477" cy="16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l="2570" t="29417" r="10879" b="30553"/>
          <a:stretch/>
        </p:blipFill>
        <p:spPr>
          <a:xfrm>
            <a:off x="311700" y="2143900"/>
            <a:ext cx="8520600" cy="241376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 ­–  Kompilieren</a:t>
            </a:r>
            <a:endParaRPr/>
          </a:p>
        </p:txBody>
      </p:sp>
      <p:sp>
        <p:nvSpPr>
          <p:cNvPr id="268" name="Google Shape;268;p40"/>
          <p:cNvSpPr/>
          <p:nvPr/>
        </p:nvSpPr>
        <p:spPr>
          <a:xfrm>
            <a:off x="2910050" y="2535825"/>
            <a:ext cx="5922300" cy="2088000"/>
          </a:xfrm>
          <a:prstGeom prst="roundRect">
            <a:avLst>
              <a:gd name="adj" fmla="val 2203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321300" y="1337550"/>
            <a:ext cx="2957700" cy="40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 = (b + 1) / sin(2 * 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311700" y="1341075"/>
            <a:ext cx="2957700" cy="40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845100" y="1417575"/>
            <a:ext cx="785700" cy="25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2969324" y="2593750"/>
            <a:ext cx="1845900" cy="764400"/>
          </a:xfrm>
          <a:prstGeom prst="roundRect">
            <a:avLst>
              <a:gd name="adj" fmla="val 6525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4851600" y="3313600"/>
            <a:ext cx="2736300" cy="822900"/>
          </a:xfrm>
          <a:prstGeom prst="roundRect">
            <a:avLst>
              <a:gd name="adj" fmla="val 6525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1911900" y="1417575"/>
            <a:ext cx="1093800" cy="25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l="22239" t="53185" r="31322" b="15464"/>
          <a:stretch/>
        </p:blipFill>
        <p:spPr>
          <a:xfrm>
            <a:off x="5121675" y="101850"/>
            <a:ext cx="3899477" cy="16124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44F0B4-DFFF-4C95-BBA0-3F803465BDAC}"/>
                  </a:ext>
                </a:extLst>
              </p14:cNvPr>
              <p14:cNvContentPartPr/>
              <p14:nvPr/>
            </p14:nvContentPartPr>
            <p14:xfrm>
              <a:off x="816120" y="1824480"/>
              <a:ext cx="8327160" cy="302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44F0B4-DFFF-4C95-BBA0-3F803465B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760" y="1815120"/>
                <a:ext cx="8345880" cy="304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4 - Generische Listen (Bonus!)</a:t>
            </a:r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25" y="1317700"/>
            <a:ext cx="7127350" cy="2911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EEB944-83EE-4632-AE43-7DDD048E2433}"/>
                  </a:ext>
                </a:extLst>
              </p14:cNvPr>
              <p14:cNvContentPartPr/>
              <p14:nvPr/>
            </p14:nvContentPartPr>
            <p14:xfrm>
              <a:off x="4026240" y="2952000"/>
              <a:ext cx="2475000" cy="4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EEB944-83EE-4632-AE43-7DDD048E24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6880" y="2942640"/>
                <a:ext cx="2493720" cy="6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Bienen Syndikat (Recap!)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1250888"/>
            <a:ext cx="7678150" cy="28905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18417F-E2F1-4B0D-8856-0D33E1034DD5}"/>
                  </a:ext>
                </a:extLst>
              </p14:cNvPr>
              <p14:cNvContentPartPr/>
              <p14:nvPr/>
            </p14:nvContentPartPr>
            <p14:xfrm>
              <a:off x="146520" y="96480"/>
              <a:ext cx="8956080" cy="451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18417F-E2F1-4B0D-8856-0D33E1034D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160" y="87120"/>
                <a:ext cx="8974800" cy="453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11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Bienen Syndikat (Recap!)</a:t>
            </a:r>
            <a:endParaRPr/>
          </a:p>
        </p:txBody>
      </p:sp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75" y="1345700"/>
            <a:ext cx="8003876" cy="240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75" y="3887074"/>
            <a:ext cx="8003875" cy="5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Bienen Syndikat (Recap!)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62" y="1594500"/>
            <a:ext cx="8003876" cy="2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/>
          <p:nvPr/>
        </p:nvSpPr>
        <p:spPr>
          <a:xfrm>
            <a:off x="709700" y="3541200"/>
            <a:ext cx="6548400" cy="51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4"/>
          <p:cNvSpPr/>
          <p:nvPr/>
        </p:nvSpPr>
        <p:spPr>
          <a:xfrm>
            <a:off x="1791300" y="3327750"/>
            <a:ext cx="6593400" cy="51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107D47-4530-4DD9-A1E4-9734C202D68D}"/>
                  </a:ext>
                </a:extLst>
              </p14:cNvPr>
              <p14:cNvContentPartPr/>
              <p14:nvPr/>
            </p14:nvContentPartPr>
            <p14:xfrm>
              <a:off x="3762360" y="4084920"/>
              <a:ext cx="2372040" cy="32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107D47-4530-4DD9-A1E4-9734C202D6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000" y="4075560"/>
                <a:ext cx="2390760" cy="34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6: Hoare Triple</a:t>
            </a:r>
            <a:endParaRPr/>
          </a:p>
        </p:txBody>
      </p:sp>
      <p:sp>
        <p:nvSpPr>
          <p:cNvPr id="308" name="Google Shape;30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Welche Hoare Triple sind </a:t>
            </a:r>
            <a:r>
              <a:rPr lang="en-GB" b="1"/>
              <a:t>gültig</a:t>
            </a:r>
            <a:r>
              <a:rPr lang="en-GB"/>
              <a:t>? </a:t>
            </a:r>
            <a:br>
              <a:rPr lang="en-GB"/>
            </a:br>
            <a:r>
              <a:rPr lang="en-GB" sz="1400"/>
              <a:t>(Alle Variablen haben den Typ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/>
              <a:t> und sind in einer Methode deklariert. Es gibt keinen Overflow/Underflow.)</a:t>
            </a:r>
            <a:endParaRPr sz="1400"/>
          </a:p>
        </p:txBody>
      </p:sp>
      <p:sp>
        <p:nvSpPr>
          <p:cNvPr id="309" name="Google Shape;309;p45"/>
          <p:cNvSpPr txBox="1"/>
          <p:nvPr/>
        </p:nvSpPr>
        <p:spPr>
          <a:xfrm>
            <a:off x="311700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x = 0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!= 0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2201175" y="2200200"/>
            <a:ext cx="1743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gültig</a:t>
            </a:r>
            <a:endParaRPr/>
          </a:p>
        </p:txBody>
      </p:sp>
      <p:sp>
        <p:nvSpPr>
          <p:cNvPr id="311" name="Google Shape;311;p45"/>
          <p:cNvSpPr txBox="1"/>
          <p:nvPr/>
        </p:nvSpPr>
        <p:spPr>
          <a:xfrm>
            <a:off x="3320425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true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&gt; 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x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!= 0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5285050" y="2200200"/>
            <a:ext cx="1743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ungültig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Hoare Triple</a:t>
            </a:r>
            <a:endParaRPr/>
          </a:p>
        </p:txBody>
      </p:sp>
      <p:sp>
        <p:nvSpPr>
          <p:cNvPr id="318" name="Google Shape;31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Was ist die </a:t>
            </a:r>
            <a:r>
              <a:rPr lang="en-GB" i="1"/>
              <a:t>weakest precondition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i="1"/>
              <a:t> </a:t>
            </a:r>
            <a:r>
              <a:rPr lang="en-GB"/>
              <a:t>für die Postcondition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Q: {y != 0} </a:t>
            </a:r>
            <a:r>
              <a:rPr lang="en-GB"/>
              <a:t>und Statement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/>
              <a:t>:</a:t>
            </a:r>
            <a:endParaRPr sz="1400"/>
          </a:p>
        </p:txBody>
      </p:sp>
      <p:sp>
        <p:nvSpPr>
          <p:cNvPr id="319" name="Google Shape;319;p46"/>
          <p:cNvSpPr txBox="1"/>
          <p:nvPr/>
        </p:nvSpPr>
        <p:spPr>
          <a:xfrm>
            <a:off x="311700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??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!= 0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2455325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true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!= 0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Hoare Triple</a:t>
            </a:r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Was ist die </a:t>
            </a:r>
            <a:r>
              <a:rPr lang="en-GB" i="1"/>
              <a:t>weakest precondition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i="1"/>
              <a:t> </a:t>
            </a:r>
            <a:r>
              <a:rPr lang="en-GB"/>
              <a:t>für die Postcondition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Q: {y == 1} </a:t>
            </a:r>
            <a:r>
              <a:rPr lang="en-GB"/>
              <a:t>und Statement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/>
              <a:t>:</a:t>
            </a:r>
            <a:endParaRPr sz="1400"/>
          </a:p>
        </p:txBody>
      </p:sp>
      <p:sp>
        <p:nvSpPr>
          <p:cNvPr id="327" name="Google Shape;327;p47"/>
          <p:cNvSpPr txBox="1"/>
          <p:nvPr/>
        </p:nvSpPr>
        <p:spPr>
          <a:xfrm>
            <a:off x="311700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??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== 1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2455325" y="2200200"/>
            <a:ext cx="35574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x == 0 || x == 1 || x == -1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== 1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Hoare Triple</a:t>
            </a:r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Was ist die </a:t>
            </a:r>
            <a:r>
              <a:rPr lang="en-GB" i="1"/>
              <a:t>weakest precondition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i="1"/>
              <a:t> </a:t>
            </a:r>
            <a:r>
              <a:rPr lang="en-GB"/>
              <a:t>für die Postcondition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Q: {y &gt; 1} </a:t>
            </a:r>
            <a:r>
              <a:rPr lang="en-GB"/>
              <a:t>und Statement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/>
              <a:t>:</a:t>
            </a:r>
            <a:endParaRPr sz="1400"/>
          </a:p>
        </p:txBody>
      </p:sp>
      <p:sp>
        <p:nvSpPr>
          <p:cNvPr id="335" name="Google Shape;335;p48"/>
          <p:cNvSpPr txBox="1"/>
          <p:nvPr/>
        </p:nvSpPr>
        <p:spPr>
          <a:xfrm>
            <a:off x="311700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??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&gt; 1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2455325" y="2200200"/>
            <a:ext cx="35574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x != 0 &amp;&amp; x != 1 &amp;&amp; x != -1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!=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x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&gt; 1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7BF831-B449-4B60-AC3D-8FEDB5C74AC5}"/>
                  </a:ext>
                </a:extLst>
              </p14:cNvPr>
              <p14:cNvContentPartPr/>
              <p14:nvPr/>
            </p14:nvContentPartPr>
            <p14:xfrm>
              <a:off x="727560" y="651960"/>
              <a:ext cx="6507000" cy="361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7BF831-B449-4B60-AC3D-8FEDB5C74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200" y="642600"/>
                <a:ext cx="6525720" cy="363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Hoare Triple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Was ist die </a:t>
            </a:r>
            <a:r>
              <a:rPr lang="en-GB" i="1"/>
              <a:t>weakest precondition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i="1"/>
              <a:t> </a:t>
            </a:r>
            <a:r>
              <a:rPr lang="en-GB"/>
              <a:t>für die Postcondition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Q: {y &lt;= 1} </a:t>
            </a:r>
            <a:r>
              <a:rPr lang="en-GB"/>
              <a:t>und Statement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/>
              <a:t>:</a:t>
            </a:r>
            <a:endParaRPr sz="1400"/>
          </a:p>
        </p:txBody>
      </p:sp>
      <p:sp>
        <p:nvSpPr>
          <p:cNvPr id="343" name="Google Shape;343;p49"/>
          <p:cNvSpPr txBox="1"/>
          <p:nvPr/>
        </p:nvSpPr>
        <p:spPr>
          <a:xfrm>
            <a:off x="311700" y="2200200"/>
            <a:ext cx="1743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??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&lt;= y)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 = y -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 = -1;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&lt;= 1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2455325" y="2200200"/>
            <a:ext cx="35574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x &gt;= y || x+1 == y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&lt;= 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y -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y = -1;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y &lt;= 1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Hoare Triple</a:t>
            </a: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Was ist die </a:t>
            </a:r>
            <a:r>
              <a:rPr lang="en-GB" i="1"/>
              <a:t>weakest precondition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i="1"/>
              <a:t> </a:t>
            </a:r>
            <a:r>
              <a:rPr lang="en-GB"/>
              <a:t>für die Postcondition                                                                                                                                                                            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Q: {z == x &amp;&amp; z &gt;= 0} </a:t>
            </a:r>
            <a:r>
              <a:rPr lang="en-GB"/>
              <a:t>und Statement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/>
              <a:t>:</a:t>
            </a:r>
            <a:endParaRPr sz="1400"/>
          </a:p>
        </p:txBody>
      </p:sp>
      <p:sp>
        <p:nvSpPr>
          <p:cNvPr id="351" name="Google Shape;351;p50"/>
          <p:cNvSpPr txBox="1"/>
          <p:nvPr/>
        </p:nvSpPr>
        <p:spPr>
          <a:xfrm>
            <a:off x="311700" y="2200200"/>
            <a:ext cx="25953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?? 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y)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 =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y * x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z == x &amp;&amp; z &gt;= 0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3140150" y="2200200"/>
            <a:ext cx="3839400" cy="211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x &gt;= 0 &amp;&amp; (x == y || y == 1) }</a:t>
            </a:r>
            <a:endParaRPr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(x == y)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y =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z = y * x</a:t>
            </a:r>
            <a:r>
              <a:rPr lang="en-GB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z == x &amp;&amp; z &gt;= 0 }</a:t>
            </a:r>
            <a:endParaRPr b="1" dirty="0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B76F-DD67-4AAA-8B4C-EA1730E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Prüfung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94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Hogwarts (Bonus!)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87900" y="1152475"/>
            <a:ext cx="85206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Feedback nach der Korrektur direkt per Git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Expression Evaluator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ExprEvaluator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eval(String expr) throws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EvaluationException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Tokenizer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Tokenizer(expr);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result =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evalExpr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(tokenizer);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tokenizer.hasNext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unexpectedInput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(tokenizer, 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input"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result;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5465700" y="1911825"/>
            <a:ext cx="2341800" cy="489000"/>
          </a:xfrm>
          <a:prstGeom prst="wedgeRoundRectCallout">
            <a:avLst>
              <a:gd name="adj1" fmla="val -84811"/>
              <a:gd name="adj2" fmla="val 10332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Tokenizer wird als Parameter übergeben.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39750"/>
            <a:ext cx="8520600" cy="4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evalExpr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(Tokenizer tokenizer) throws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EvaluationException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=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evalTerm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(tokenizer);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tokenizer.hasNextOp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tokenizer.nextOp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right =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evalTerm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(tokenizer);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opName.equals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+ right;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opName.equals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- right;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opName.equals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* right;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opName.equals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/ right;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opName.equals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"^"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Math.pow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(left, right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EvaluationException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"unknown operator '"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opName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"'"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 dirty="0">
              <a:solidFill>
                <a:srgbClr val="7F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03225" y="669625"/>
            <a:ext cx="2341800" cy="566700"/>
          </a:xfrm>
          <a:prstGeom prst="wedgeRoundRectCallout">
            <a:avLst>
              <a:gd name="adj1" fmla="val -96910"/>
              <a:gd name="adj2" fmla="val -29361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Tokenizer wird als Parameter übergeben.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5288125" y="2012725"/>
            <a:ext cx="2341800" cy="648300"/>
          </a:xfrm>
          <a:prstGeom prst="wedgeRoundRectCallout">
            <a:avLst>
              <a:gd name="adj1" fmla="val -52446"/>
              <a:gd name="adj2" fmla="val -124842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Evaluiert den Term und speichert das Ergebnis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369E5-37C2-40E4-9AC1-A4197450D872}"/>
                  </a:ext>
                </a:extLst>
              </p14:cNvPr>
              <p14:cNvContentPartPr/>
              <p14:nvPr/>
            </p14:nvContentPartPr>
            <p14:xfrm>
              <a:off x="1437480" y="43920"/>
              <a:ext cx="7208640" cy="356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369E5-37C2-40E4-9AC1-A4197450D8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8120" y="34560"/>
                <a:ext cx="7227360" cy="358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Interpreter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64700" cy="352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8"/>
          <p:cNvCxnSpPr/>
          <p:nvPr/>
        </p:nvCxnSpPr>
        <p:spPr>
          <a:xfrm rot="10800000">
            <a:off x="2726975" y="3802700"/>
            <a:ext cx="849000" cy="26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B63EEB-D6AE-474A-A7C5-1D4C32D9C628}"/>
                  </a:ext>
                </a:extLst>
              </p14:cNvPr>
              <p14:cNvContentPartPr/>
              <p14:nvPr/>
            </p14:nvContentPartPr>
            <p14:xfrm>
              <a:off x="4915800" y="1296000"/>
              <a:ext cx="956880" cy="268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B63EEB-D6AE-474A-A7C5-1D4C32D9C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6440" y="1286640"/>
                <a:ext cx="975600" cy="269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1: Interpreter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291"/>
            <a:ext cx="9144000" cy="391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/>
          <p:nvPr/>
        </p:nvSpPr>
        <p:spPr>
          <a:xfrm>
            <a:off x="2888700" y="2869300"/>
            <a:ext cx="1989900" cy="24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1: Interpreter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7804"/>
            <a:ext cx="9144001" cy="25706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2B48E-8D2B-41F7-919F-4232C2A25C8A}"/>
                  </a:ext>
                </a:extLst>
              </p14:cNvPr>
              <p14:cNvContentPartPr/>
              <p14:nvPr/>
            </p14:nvContentPartPr>
            <p14:xfrm>
              <a:off x="407520" y="1334160"/>
              <a:ext cx="8364240" cy="340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2B48E-8D2B-41F7-919F-4232C2A25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160" y="1324800"/>
                <a:ext cx="8382960" cy="34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1502</Words>
  <Application>Microsoft Office PowerPoint</Application>
  <PresentationFormat>On-screen Show (16:9)</PresentationFormat>
  <Paragraphs>261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Simple Light</vt:lpstr>
      <vt:lpstr> Übungsstunde 12</vt:lpstr>
      <vt:lpstr>Nachbesprechung Übung 11</vt:lpstr>
      <vt:lpstr>Aufgabe 1: Hogwarts (Bonus!)</vt:lpstr>
      <vt:lpstr>Aufgabe 2: Expression Evaluator</vt:lpstr>
      <vt:lpstr>PowerPoint Presentation</vt:lpstr>
      <vt:lpstr>Vorbesprechung Übung 12</vt:lpstr>
      <vt:lpstr>Aufgabe 1: Interpreter</vt:lpstr>
      <vt:lpstr>Aufgabe 1: Interpreter</vt:lpstr>
      <vt:lpstr>Aufgabe 1: Interpreter</vt:lpstr>
      <vt:lpstr>Aufgabe 1: Interpreter</vt:lpstr>
      <vt:lpstr>Aufgabe 2: Programmatisches Zeichnen</vt:lpstr>
      <vt:lpstr>Aufgabe 3 – Compiler</vt:lpstr>
      <vt:lpstr>Aufgabe 3 – Beispiel-Programme mit Instr.</vt:lpstr>
      <vt:lpstr>Aufgabe 3 – Beispiel-Programme mit Instr.</vt:lpstr>
      <vt:lpstr>Aufgabe 3 ­–  Kompilieren</vt:lpstr>
      <vt:lpstr>Aufgabe 3 ­–  Kompilieren</vt:lpstr>
      <vt:lpstr>Aufgabe 3 ­–  Kompilieren</vt:lpstr>
      <vt:lpstr>Aufgabe 4 - Generische Listen (Bonus!)</vt:lpstr>
      <vt:lpstr>Aufgabe 5: Bienen Syndikat (Recap!)</vt:lpstr>
      <vt:lpstr>Aufgabe 5: Bienen Syndikat (Recap!)</vt:lpstr>
      <vt:lpstr>Aufgabe 5: Bienen Syndikat (Recap!)</vt:lpstr>
      <vt:lpstr>Aufgabe 6: Hoare Triple</vt:lpstr>
      <vt:lpstr>Hoare Triple</vt:lpstr>
      <vt:lpstr>Hoare Triple</vt:lpstr>
      <vt:lpstr>Hoare Triple</vt:lpstr>
      <vt:lpstr>Hoare Triple</vt:lpstr>
      <vt:lpstr>Hoare Triple</vt:lpstr>
      <vt:lpstr>Prüfung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12</dc:title>
  <cp:lastModifiedBy>Tobia</cp:lastModifiedBy>
  <cp:revision>11</cp:revision>
  <dcterms:modified xsi:type="dcterms:W3CDTF">2020-12-11T17:15:34Z</dcterms:modified>
</cp:coreProperties>
</file>