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9"/>
  </p:notesMasterIdLst>
  <p:sldIdLst>
    <p:sldId id="256" r:id="rId3"/>
    <p:sldId id="257" r:id="rId4"/>
    <p:sldId id="316" r:id="rId5"/>
    <p:sldId id="301" r:id="rId6"/>
    <p:sldId id="302" r:id="rId7"/>
    <p:sldId id="303" r:id="rId8"/>
    <p:sldId id="279" r:id="rId9"/>
    <p:sldId id="280" r:id="rId10"/>
    <p:sldId id="281" r:id="rId11"/>
    <p:sldId id="282" r:id="rId12"/>
    <p:sldId id="283" r:id="rId13"/>
    <p:sldId id="304" r:id="rId14"/>
    <p:sldId id="30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58" r:id="rId23"/>
    <p:sldId id="259" r:id="rId24"/>
    <p:sldId id="260" r:id="rId25"/>
    <p:sldId id="261" r:id="rId26"/>
    <p:sldId id="262" r:id="rId27"/>
    <p:sldId id="26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66993-A089-477D-B4F9-8D5347934169}">
  <a:tblStyle styleId="{5A166993-A089-477D-B4F9-8D5347934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3C0816-AB99-4DD0-A508-A6A60187FE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2" autoAdjust="0"/>
  </p:normalViewPr>
  <p:slideViewPr>
    <p:cSldViewPr snapToGrid="0">
      <p:cViewPr>
        <p:scale>
          <a:sx n="127" d="100"/>
          <a:sy n="127" d="100"/>
        </p:scale>
        <p:origin x="1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8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74 11008,'0'-1'265,"0"1"0,0-1 0,0 1 0,-1-1 0,1 1 1,0-1-1,0 1 0,0-1 0,-1 1 0,1 0 0,0-1 1,-1 1-1,1 0 0,0-1 0,-1 1 0,1 0 0,0-1 1,-1 1-1,1 0 0,-1 0 0,1-1 0,-1 1 0,1 0 1,-1 0-1,1 0 0,0 0 0,-1-1 0,1 1 0,-1 0 1,1 0-1,-1 0 0,1 0 0,-1 0 0,1 0 0,-1 0 1,1 1-1,-1-1 0,1 0 0,-1 0-265,0 1 94,1-1 1,-1 1-1,0-1 0,1 1 1,-1 0-1,1-1 0,-1 1 0,1 0 1,-1-1-1,1 1 0,0 0 0,-1 0 1,1 0-1,0-1 0,-1 1 1,1 0-1,0 0 0,0 0 0,0 0 1,0 0-1,0-1 0,0 1-94,1 9 284,0 0 0,1 0 0,0 0 0,2 6-284,3 9 128,8 67 100,-2-17-173,14 48-55,-20-103 55,-5-17 2,0 1 0,-1 0 0,0 0 0,0 0 0,0 0-1,0 0 1,0 3-57,-8-29 229,-3-7-191,-8-56-12,-22-88-84,34 155 96,-7-33-85,12 47 44,0 1-1,1-1 1,0 0-1,-1 0 0,2 0 1,-1 0-1,0 0 1,1 1-1,-1-1 0,1 0 1,1-1 3,-2 4 10,0 1-1,1-1 1,0 0-1,-1 1 1,1-1 0,-1 0-1,1 1 1,0-1 0,-1 1-1,1-1 1,0 1 0,0-1-1,-1 1 1,1 0 0,0-1-1,0 1 1,0 0-1,-1 0 1,1-1 0,0 1-1,0 0 1,0 0 0,0 0-1,0 0 1,-1 0 0,1 0-1,0 0 1,0 0 0,0 1-1,0-1 1,0 0 0,-1 0-1,1 1 1,0-1-1,0 1 1,0-1 0,-1 1-1,1-1-9,3 2 29,0 0 0,0 0 0,-1 0 0,1 1 0,-1-1-1,1 1 1,-1 0 0,2 2-29,14 20 13,0 1 0,-2 1-1,-1 1 1,5 14-13,-6-12-55,1 0-1,2-2 1,1 0 0,2 0 55,-16-21-35,36 38-68,-38-42 117,1 0-1,-1 0 1,1-1-1,-1 1 0,1-1 1,0 1-1,0-1 1,1 0-1,-1-1 1,0 1-1,3 0-13,-6-2 11,1 0-1,-1 0 0,1 0 1,0 0-1,-1-1 0,1 1 1,0 0-1,-1-1 0,1 1 1,-1-1-1,1 1 1,-1-1-1,1 0 0,-1 0 1,1 0-1,-1 0 0,0 0 1,1 0-1,-1 0 0,0 0 1,0 0-1,0 0 1,0-1-1,0 1 0,0-1 1,0 1-1,0 0 0,-1-1 1,1 1-1,0-1-10,3-9 26,0 0 0,0-1 0,-1 1 0,1-3-26,-3 7 12,11-40 77,-2-1-1,2-39-88,-10 68-545,-2 0 0,0 0-1,-4-19 546,3 27-789,-1 0 0,-1 0 0,0 1 1,-1-1-1,0 1 0,0-1 0,-2 0 789,-6-6-870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70 232 9344,'-34'0'10732,"-1"0"-6041,38-32-4365,4 5-233,1 0 0,2 0 1,1 1-1,10-19-93,-20 42-4,1 0-1,-1 0 1,1 0 0,0 1 0,0-1 0,0 0-1,0 1 1,0-1 0,0 1 0,1 0-1,-1 0 1,1 0 0,0 0 0,-1 0-1,1 0 1,0 1 0,0-1 0,0 1 0,0 0-1,0 0 1,1 0 0,-1 1 0,0-1-1,0 1 1,1-1 0,-1 1 0,0 0-1,1 0 1,1 1 4,5-1-167,0 0 0,1 1 0,-1 0 0,0 1 0,0 0 0,0 1 0,0 0 0,-1 0 0,1 1 0,0 1 167,1 2-671,0 0 1,0 0-1,-1 1 1,0 0-1,-1 0 1,0 1-1,0 1 1,1 2 670,28 37-806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6.2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9472,'0'2'3584,"0"-2"-2784,0 3 1408,0-3 415,0 0-831,0 0-192,3 0-832,-3 0-224,3 4-352,1-4 0,2 2 128,1 1-128,5 1 64,-2-2-1728,10-2-640,-4 0 1024,8-6 544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6.6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24 13696,'-10'17'5087,"10"-17"-3967,0 3 480,0-3-32,0 0-960,0-6-256,0 4-736,0-1-224,6-6 288,1 3-2240,3 0-896,0 0 1761,6 1 831</inkml:trace>
  <inkml:trace contextRef="#ctx0" brushRef="#br0" timeOffset="1">335 41 14464,'-7'18'5439,"7"-18"-4223,-6 9-192,2-7-352,4-2-2016,0 0-736,4-2 928,9-7 608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7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8320,'-7'12'3072,"7"-12"-2400,-3 8 1376,3-8 415,-4 3-479,1 0-128,0 6-416,3-3-192,-3 8-704,0-2-192,0 6-96,0-4-832,-1 6-352,1-2-2752,0-1-1279,-1-2 2559,4-3 1216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7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12672,'-4'14'4735,"4"-14"-3679,-3 4 960,3-4 192,-3 0-1984,3 0-800,-3-7 192,-1 2 192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58.0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7040,'19'6'812,"-11"-3"-460,0-1 1,1 0-1,-1 0 1,1-1 0,-1 0-1,1-1 1,5 0-353,116-4 2780,12 0-3800,-123 4 668,278-3-2525,-1-12 4468,-133 4-95,117 9-1496,17 20-2957,-182-9 2013,-2 0 427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9:00.8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42 8960,'0'0'36,"0"0"0,-1 0 0,1 0 0,0 1 0,0-1 1,0 0-1,0 0 0,0 0 0,0 0 0,-1 0 0,1 0 0,0 0 1,0 0-1,0 0 0,0 0 0,0 0 0,0 0 0,-1 0 0,1 0 0,0 0 1,0 0-1,0 0 0,0 0 0,0 0 0,-1 0 0,1 0 0,0 0 1,0-1-1,0 1 0,0 0 0,0 0 0,0 0 0,0 0 0,-1 0 1,1 0-1,0 0 0,0 0 0,0-1 0,0 1 0,0 0 0,0 0 0,0 0 1,0 0-1,0 0 0,0 0 0,0-1 0,0 1 0,0 0 0,0 0 1,0 0-1,0 0-36,7-6 1829,15-4 131,-1 4-1865,0 1 0,1 0 0,-1 2 1,1 0-1,0 2 0,16 0-95,32 4 1026,32 7-1026,-25-2 338,6-1 468,60 5-361,-1 6 0,31 13-445,-114-18-119,0-2 0,0-3 0,1-2 0,0-3 0,0-3 0,18-3 119,109-22-4926,50-19 4926,-152 28-434,92-19-227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0.1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11264,'-4'3'4224,"4"-1"-3296,4 4 671,-4-3 33,0 0-768,0 3-224,0 3-384,3 2-128,0 4-64,1-1-672,-1 1-256,0-3-4767,3-3-2145,4-4 3936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0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12416,'4'3'4639,"-8"0"-3583,4 2 736,0-1 160,0 5-1088,0 2-288,4 10-384,-1 5-160,4 8 0,-1 7-736,4-2-256,-3-11 416,9 1 256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0.8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10240,'-9'6'3246,"3"-1"4354,4 3-5476,4 18-1707,0-1 0,5 19-417,1 6 105,-2 7-127,-1-12 35,1 0 1,4 6-14,-9-48-7,0 1 0,0 0 0,1-1 0,0 1 0,-1 0 0,1-1 0,1 0 1,-1 1-1,0-1 0,1 0 0,-1 0 0,1-1 0,0 1 0,0 0 0,0-1 0,1 0 0,-1 0 0,0 0 0,1 0 0,0 0 0,-1-1 1,1 1-1,1-1 7,1 1-229,-1-1 1,1 0-1,-1 0 1,1-1-1,0 1 1,-1-1-1,5-1 229,-5 1-904,1-1-1,0 0 1,-1 0-1,1-1 1,-1 0-1,1 0 1,2-1 904,8-9-1926,-2-5 1100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1.1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16 116 10624,'-16'12'4032,"16"-12"-3136,0 0 671,0 0 129,0-3-640,4-2-192,4-4-512,2 0-224,4-2-96,2-3-1024,4-4-448,0 0-3999,-4-3-1761,0 1 3744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9472,'0'0'181,"0"0"1,0 0 0,1 0-1,-1 0 1,0 0 0,0 0-1,1-1 1,-1 1 0,0 0-1,0 0 1,0 0 0,1-1-1,-1 1 1,0 0 0,0 0-1,0-1 1,0 1 0,0 0-1,0 0 1,1-1 0,-1 1-1,0 0 1,0 0 0,0-1-1,0 1 1,0 0-1,0 0 1,0-1 0,0 1-1,0 0 1,0-1 0,0 1-1,0 0 1,0 0 0,0-1-1,-1 1 1,1 0 0,0 0-1,0-1-181,-3 4 5236,3 6-4975,39 213 779,-24-118-982,-6-38 811,-2 1 1,-2 22-870,-5-88 78,1 0 1,-1 0-1,0 0 1,0 0-1,0 0 1,0 0-1,0 0 1,0 1-1,-1-1 1,1 0-1,0 0 1,-1 0-1,1 0 1,0 0-1,-1 0 1,0 0-79,-5-13 551,-5-29-352,11 40-189,-8-37-13,1-1 1,2 0 0,2 0-1,1 0 1,2 0 0,2 0-1,2 0 1,1 0 0,6-18 2,15-34-7,-21 80 7,-1 0 0,1 0 1,1 0-1,0 1 0,0 0 0,6-6 0,-10 13 6,1 0 0,0 0-1,-1 0 1,1 1 0,1-1-1,-1 1 1,0 0 0,0 0 0,1 0-1,-1 1 1,1-1 0,0 1-1,-1 0 1,3-1-6,-4 2 1,0 0-1,0-1 1,0 1-1,0 0 1,0 0 0,0 1-1,0-1 1,0 0-1,0 1 1,0-1-1,0 1 1,0 0 0,0-1-1,0 1 1,0 0-1,0 0 1,0 0-1,-1 1 1,1-1 0,-1 0-1,1 1 1,-1-1-1,1 1 1,-1-1-1,0 1 1,1-1 0,-1 1-1,0 1 0,4 5 0,-1 1 0,0 0 0,-1 0 0,0 1-1,0-1 1,-1 0 0,0 1 0,-1 0 0,0-1 0,-1 2 0,1-6-45,-1 0 0,0 0 0,0 0 1,0 0-1,-1 0 0,0 0 1,0 0-1,0 0 0,-1 0 0,1-1 1,-1 1-1,0 0 0,-1-1 0,1 1 1,-1-1-1,0 0 0,0 0 1,0 0-1,0 0 0,-1 0 45,2-3-245,0 0 0,0 0 1,-1 0-1,1 0 0,0 0 0,-1-1 0,1 1 0,0-1 0,-1 1 0,1-1 1,-1 0-1,1 0 0,-1 0 0,1 0 0,-1 0 0,1-1 0,0 1 0,-1-1 0,1 0 1,-1 0-1,1 1 0,0-2 0,0 1 0,0 0 245,-29-14-907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1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8 11008,'-3'5'4128,"0"-5"-3200,3-3 127,0 3-1886,6-2-1505,6-2 1184,5 1 608</inkml:trace>
  <inkml:trace contextRef="#ctx0" brushRef="#br0" timeOffset="0.51">558 59 13696,'-39'-21'6404,"32"16"-5461,0 0 0,0 1 0,-1 0 1,0 1-1,-6-2-943,10 4 104,0 0 1,1 1 0,-1-1-1,1 1 1,-1 0-1,0 0 1,1 1 0,-1-1-1,1 1 1,-1-1 0,0 1-1,1 0 1,0 0 0,-1 1-1,1-1 1,-1 1-105,0 0 41,1 1 1,-1-1 0,0 1-1,1-1 1,-1 1-1,1 0 1,0 0 0,0 1-1,0-1 1,0 1-1,1-1 1,-1 1 0,0 2-42,0 1 21,-1 1 1,1-1 0,1 1-1,0 0 1,0 0 0,0 0-1,1 3-21,-1 6-38,2-1-1,0 1 0,0-1 0,2 1 1,0-1-1,1 1 0,1 1 39,-2-10-292,0 1-1,1 0 0,0-1 1,1 0-1,0 0 0,0 0 1,0 0-1,1-1 1,0 0-1,1 1 0,2 1 293,-4-6-438,0 1 0,0-1 0,1 0-1,-1 0 1,1 0 0,0 0-1,0-1 1,0 0 0,0 0-1,0 0 1,0-1 0,0 0 0,1 0-1,-1 0 1,1-1 0,-1 1-1,0-1 1,1 0 0,0-1 438,37-4-1061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230 97 8960,'-3'-7'1095,"-2"0"1,1-1 0,-1 2-1,0-1 1,0 0-1,0 1 1,-1 0 0,0 1-1,-1-1 1,1 1 0,-1 0-1,0 0-1095,3 3 122,1 0-1,-1 0 1,0 0-1,1 0 1,-1 1-1,0 0 1,0 0 0,0 0-1,0 0 1,0 0-1,0 1 1,0-1-1,0 1 1,0 0-1,0 1 1,0-1 0,0 1-1,0 0 1,0 0-1,0 0 1,0 0-1,0 1 1,0-1-1,1 1 1,-2 1-122,0 0 30,1 1 0,0 0 0,0 0 0,1 0 0,-1 0 0,1 1 0,0 0 0,0-1 1,0 1-1,1 0 0,0 0 0,0 0 0,0 1 0,0-1 0,1 1 0,0 1-30,-2 8 12,1-1-1,0 0 1,1 1-1,1-1 1,1 11-12,0-14-9,1 0 0,0-1 1,0 1-1,1-1 1,0 1-1,1-1 1,1 0-1,-1-1 1,7 9 8,-8-13-24,0 0 0,0-1 0,1 1 0,-1-1-1,1 0 1,0 0 0,0 0 0,1-1 0,-1 1 0,1-1 0,0 0 0,0 0 0,0-1 0,0 0 0,0 0 0,1 0 0,-1 0 0,1-1 0,2 1 24,-5-2-28,-1 0 0,1 0 0,0 0 0,0 0 0,0 0 0,-1-1 0,1 1-1,0-1 1,-1 0 0,1 0 0,-1 0 0,1 0 0,-1 0 0,1 0 0,-1-1 0,0 1-1,1-1 1,-1 0 0,0 0 0,0 0 0,0 0 0,0 0 0,-1 0 0,1 0 0,-1 0 0,1-1-1,-1 1 1,0-1 0,0 1 0,1-3 28,3-9-385,0 0-1,-1-1 0,-1 1 1,-1-1-1,1-4 386,0-2-1378,-1 6-2821,1 0 0,1 0 0,4-11 4199,4 1-4597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2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30 9344,'-19'-7'2409,"8"3"-941,-1-1 1,0 2 0,0-1-1,0 2 1,0 0 0,-2 0-1469,13 2 45,1 0 1,-1 0-1,1 0 1,-1 0-1,1 0 1,-1 0 0,1 0-1,0 0 1,-1 1-1,1-1 1,-1 0-1,1 0 1,0 1-1,-1-1 1,1 0 0,0 0-1,-1 1 1,1-1-1,0 0 1,-1 1-1,1-1 1,0 0-1,0 1 1,-1-1 0,1 1-1,0-1 1,0 1-1,0-1 1,-1 0-1,1 1 1,0-1-1,0 1 1,0-1 0,0 1-1,0-1 1,0 1-1,0-1 1,0 1-1,0-1-45,4 24 286,-3-19-135,21 80-570,3-2 1,20 39 418,-43-116-162,-1-3 62,0 1 0,0-1 0,0 0 0,0-1 0,1 1 0,-1 0 0,1 0 0,0-1 0,0 1 0,0-1 0,0 1 0,0-1 0,1 1 100,-3-3-4,0 0 0,0 0 0,1 0-1,-1 0 1,0 0 0,0 1-1,0-1 1,0 0 0,0 0 0,1 0-1,-1 0 1,0 0 0,0 0-1,0 0 1,0 0 0,1 0 0,-1 1-1,0-1 1,0 0 0,0 0-1,1 0 1,-1 0 0,0 0 0,0 0-1,0 0 1,1 0 0,-1 0-1,0 0 1,0-1 0,0 1 0,0 0-1,1 0 1,-1 0 0,0 0-1,0 0 1,0 0 0,0 0 0,1 0-1,-1 0 1,0-1 0,0 1-1,0 0 1,0 0 0,0 0 0,1 0-1,-1-1 1,0 1 0,0 0 0,0 0-1,0 0 1,0 0 4,0-15 50,-8-17 364,-7-8 385,-1 1 0,-3-2-799,-2-5 1180,-2-11-1180,23 56 20,-1-1 1,1 1-1,-1-1 0,1 1 0,-1-1 0,1 1 0,0-1 1,0 1-1,0-1 0,0 1 0,0-1 0,0 0 0,0 1 1,0-1-1,1 1 0,-1-1 0,1 1 0,-1-1 0,1 1 1,-1-1-1,1 1 0,0-1-20,0 2 9,0-1-1,0 0 1,0 1-1,0-1 1,0 1-1,0-1 1,0 1 0,0 0-1,0-1 1,0 1-1,1 0 1,-1 0-1,0 0 1,0 0 0,0 0-1,0 0 1,0 0-1,1 0 1,-1 0-1,0 0 1,0 1-1,0-1 1,0 0 0,0 1-1,0-1 1,0 1-1,0-1 1,0 1-1,0 0 1,0-1 0,0 2-9,6 3 11,0 1 0,0 1 1,-1-1-1,0 1 0,0 0 1,-1 0-1,0 1 0,0 0 1,-1 0-1,4 7-11,11 18 52,-7-14-16,1 0-1,1 0 1,1-1-36,-11-14-15,0 1-1,0-1 1,1 0 0,0 0 0,-1-1-1,1 1 1,0-1 0,0 0 0,1 0-1,-1-1 1,1 0 0,-1 0 0,1 0-1,1 0 16,-5-2-1,0 1 0,-1-1 0,1 0 0,-1 0 0,1 0 0,0 0 0,-1 0 0,1-1 0,-1 1 1,1 0-1,-1-1 0,1 1 0,-1-1 0,1 1 0,-1-1 0,1 0 0,-1 0 0,1 0 0,-1 1 0,0-1 0,0-1 0,0 1 0,1 0 0,-1 0 0,0 0 0,0-1 0,0 1 0,-1 0 0,1-1 0,0 1 0,0-1 0,-1 1 0,1-1 0,-1 1 0,1-1 0,-1 1 0,0-1 0,0 1 0,0-2 1,1-8 1,0 1-1,-1-1 1,0 1-1,-1-1 1,-1-5-1,1 12-7,-5-33-430,-4-27-3987,10 60 3038,0-1 1,0 1-1,0 0 1,1 0-1,0-1 1,0 1-1,1-4 1386,7-3-4581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2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337 139 10368,'-4'-6'599,"1"0"0,-1-1 1,0 1-1,0 1 0,-1-1 1,1 0-1,-1 1 0,-1 0 1,1 1-1,-1-1 0,0 1 0,0 0 1,0 0-1,0 1 0,-1-1 1,-2 0-600,-32-12 1458,-1 1 1,-28-6-1459,68 21 7,0-1 1,-1 0-1,1 1 0,0 0 0,0 0 1,0-1-1,0 1 0,-1 1 1,1-1-1,0 0 0,0 0 1,0 1-1,-1-1 0,1 1 0,0 0 1,0 0-1,0 0 0,0 0 1,0 0-1,1 0 0,-1 0 0,0 0 1,0 1-1,1-1 0,-1 1 1,1-1-1,-1 1 0,1 0 1,-1 0-1,1 0 0,0-1 0,0 1 1,0 0-1,0 2-7,-4 7 36,2 1 0,-1 0 0,2-1 0,-1 1 0,1 12-36,0-12-12,-1 8 158,0-1 1,2 1-1,0 0 0,1 0 1,1-1-1,1 1 1,1 0-1,0-1 0,2 1-146,-4-18 19,-1 0 0,1 0 0,0 1 0,0-1 0,1 0 0,-1 0 0,0 0 0,1 0-1,-1 0 1,1-1 0,0 1 0,-1 0 0,1-1 0,0 1 0,0-1 0,0 1 0,0-1 0,0 0 0,2 1-19,0-1-31,0 0 0,-1 0 0,1 0 0,0-1 0,0 0 1,0 1-1,0-1 0,0-1 0,-1 1 0,1 0 0,4-2 31,0 0-545,1 0 1,-1-1-1,1 0 0,-1-1 0,0 0 0,0 0 0,-1-1 0,1 0 0,-1 0 0,4-4 545,14-20-1701,-7 1 799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3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52 11776,'-12'-15'6082,"12"15"-5978,0 0-1,0 0 0,0 0 1,-1 0-1,1 0 1,0-1-1,0 1 0,0 0 1,0 0-1,0 0 1,-1 0-1,1 0 0,0 0 1,0 0-1,0 0 1,0-1-1,-1 1 0,1 0 1,0 0-1,0 0 1,0 0-1,0 0 0,-1 0 1,1 0-1,0 0 1,0 0-1,0 0 0,-1 0 1,1 0-1,0 0 1,0 1-1,0-1 0,0 0 1,-1 0-1,1 0 1,0 0-1,0 0 0,0 0 1,0 0-104,-1 3 147,0 0 0,1 0 0,0 0 1,0 0-1,0 0 0,0 0 0,0 0 0,1 0 0,0 2-147,4 38-355,1-1 0,3 0 0,2 0 0,1-1-1,6 11 356,-14-45-292,-1 0 0,1 0 0,-1-1-1,2 1 1,2 3 292,-2-8-75,-4-8 256,-3-9 241,-36-134 1935,8 24-1861,24 100-365,5 17-84,4 16-97,3 12 62,1-1 0,0 0-1,2 0 1,0-1 0,1 0-1,10 13-11,-16-25 4,1-1 0,-1 1 0,1-1 0,1 0 0,-1 0 0,1 0 0,-1-1 0,1 0 0,0 0 0,1 0 0,-1-1 0,1 0 0,-1 0 0,1-1 0,0 0 0,0 0 0,0-1 0,0 1 0,1-2 0,6 1-4,-10-1-1,0 0-1,0-1 1,0 1 0,0-1 0,0 0 0,0-1 0,-1 1 0,1-1 0,0 1 0,-1-1-1,1 0 1,-1 0 0,1-1 0,-1 1 0,0-1 0,0 1 0,0-1 0,0 0 0,-1 0 0,1-1-1,-1 1 1,0 0 0,0-1 0,0 1 0,0-1 0,-1 0 0,1 0 0,-1-1 1,6-15 134,-2 0 0,0 0 0,-2-1 0,0 0 0,-1 0-134,0 2 75,0-4 19,2-10-60,-4 33-24,0-1 1,0 1-1,0 0 0,0 0 0,0-1 1,1 1-1,-1 0 0,0-1 0,0 1 0,0 0 1,1 0-1,-1-1 0,0 1 0,0 0 1,1 0-1,-1 0 0,0 0 0,0-1 0,1 1 1,-1 0-1,0 0 0,1 0 0,-1 0 1,0 0-1,1 0 0,-1 0 0,0 0 0,1 0 1,-1 0-1,0 0 0,1 0 0,-1 0 1,0 0-1,1 0 0,-1 0 0,0 0 0,1 0 1,-1 0-1,0 0 0,0 1 0,1-1 1,-1 0-1,0 0 0,1 0 0,-1 1 0,0-1 1,0 0-1,0 0 0,1 1 0,-1-1 1,0 0-1,0 0 0,0 1 0,1-1 0,-1 0 1,0 1-1,0-1 0,0 0-10,14 20 261,-5 2-688,-2 0 0,5 18 427,-8-24-1936,0-1-1,0-1 0,2 1 0,0-1 1,0 0-1,2 0 0,5 8 1937,6 0-1642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4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4 8704,'-4'-1'402,"1"0"907,0 1-1,0-1 0,0 1 0,-1 0 0,1 0 0,0 0 0,-3 1-1308,5-1 135,1 0 0,0 0 0,0 0 0,-1 0 0,1 0 0,0 0 0,0 0 0,-1 0 0,1 1 0,0-1 0,0 0 0,0 0 0,-1 0-1,1 1 1,0-1 0,0 0 0,0 0 0,0 0 0,-1 1 0,1-1 0,0 0 0,0 0 0,0 1 0,0-1 0,0 0 0,0 0 0,0 1 0,0-1 0,0 0 0,0 1 0,0-1 0,0 0 0,0 0-136,8 17 986,2-7-975,0 0 1,1 0 0,0-2-1,0 1 1,1-1 0,0-1-1,1 0 1,-1-1 0,1 0-1,2 0-10,-7-3-19,0-1-1,0 1 1,0-1-1,1-1 1,-1 1-1,1-1 1,-1-1-1,0 0 1,1 0-1,-1 0 1,2-2 19,-4 1-13,-1 0 1,0 0 0,0-1 0,0 0 0,0 0 0,0 0 0,0-1-1,0 1 1,-1-1 0,1 0 0,-1-1 0,0 1 0,0-1-1,0 1 1,-1-1 0,1-1 0,1-2 12,3 1 72,-5 12-34,-3 22 0,0-20-15,-3 177 1206,-1 0-5488,4-148-748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4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7808,'3'3'2976,"-3"0"-2304,4 0 1216,-4-3 448,3 5-929,0 8-383,4 1-832,0 4-384,-1-1 96,4 0-2655,3-2-1185,-3-6 2016,4-7 992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4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8960,'3'14'3424,"-6"-8"-2656,3-1 1024,0-2 319,3 1-927,0 5-288,1 5-736,2 4-256,1 5 32,-4 0-64,6 3 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5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12928,'20'21'11420,"-3"-3"-7268,10 6-3674,-22-21-488,-1 0 1,1 0 0,0 0-1,0-1 1,0 0 0,0 0-1,0 0 1,0-1 0,1 1-1,2-1 10,17 1-16,1-2 0,0-1 0,0 0 0,-1-2 0,1-1 0,8-3 16,-32 6-246,0 1-1,-1 0 1,1-1-1,0 1 0,-1-1 1,1 0-1,0 1 0,-1-1 1,1 0-1,-1 0 0,1 0 1,-1-1 246,12-16-7319,-9 13 5235,2-6 986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5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1 11008,'-4'2'1591,"0"1"0,0 0 0,1 0 0,0 0 0,-1 0 0,1 0 0,0 1 0,-1 1-1591,4-4 316,-1 0 0,1 0 0,-1 0-1,1 0 1,-1 1 0,1-1-1,-1 0 1,1 0 0,0 0 0,0 1-1,0-1 1,0 0 0,0 2-316,0-2 36,0 0 0,1 1 0,-1-1 0,0 1 0,1-1 0,0 0 0,-1 1 0,1-1 0,0 0 1,-1 0-1,1 0 0,0 1 0,0-1 0,1 0-36,0 1 57,0 0 1,1-1-1,-1 1 0,1-1 1,-1 1-1,1-1 1,0 0-1,0 0 1,0 0-1,-1 0 0,1-1 1,0 1-1,3-1-57,44 2 61,-27-1-36,-12-1-30,0 2 0,0-1 1,0 1-1,-1 1 0,1 0 1,-1 0-1,0 1 0,0 1 0,0 0 5,-5-3-13,-1 1-1,-1 0 1,1-1 0,0 2-1,-1-1 1,1 0-1,-1 1 1,0-1-1,0 1 1,0 0-1,-1 0 1,0 0-1,1 1 1,-1-1-1,-1 0 1,1 1-1,-1-1 1,1 1-1,-1 0 1,-1-1-1,1 6 14,0-1-275,-1 1 0,0-1-1,-1 1 1,-1 8 275,-10 36-5158,0-6-3409,9-30 7405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9984,'-1'-1'407,"0"1"-1,0-1 1,1 0 0,-1 1 0,0-1 0,0 0 0,1 0 0,-1 1 0,1-1-1,-1 0 1,1 0 0,-1 0 0,1 0 0,0 0 0,-1 0 0,1 0-1,0 0-406,0 1 220,1 0-1,0 0 0,-1 0 1,1 0-1,0 0 0,0 0 0,-1 0 1,1 0-1,0 0 0,0 0 1,-1 0-1,1 0 0,0 1 1,-1-1-1,1 0 0,0 1 0,-1-1 1,1 0-1,-1 1 0,1-1 1,0 1-1,-1-1 0,1 1 0,-1-1 1,1 1-1,-1 0-219,13 10 322,-1 0 1,-1 1-1,0 1 0,-1-1 0,0 2 1,8 13-323,-13-19 93,54 89-383,-4 2 1,-4 3 0,-5 1-1,9 39 290,-55-141-314,4 9-875,-2-8-712,-2-9-3126,-3-15 3907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6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12 14464,'0'6'5343,"0"-6"-4127,-3 0-288,3 0-448,0 0-576,0 0-64,0 0-2336,0 0-1055,9-4 1823,-2 2 832,12-10 768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46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2560,'0'11'1056,"0"-11"-832,7-5-64,-7 5-64</inkml:trace>
  <inkml:trace contextRef="#ctx0" brushRef="#br0" timeOffset="1">118 79 6784,'7'5'2624,"-7"-5"-2048,12-7-224,-12 3-256,4-5-128,-1-5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9:03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5 127 7552,'-1'-4'1222,"0"-1"1,0 0 0,0 0-1,1 1 1,0-1 0,0 0-1,0-4-1222,0-4 3980,0 13-3942,1 0-1,-1 0 0,0-1 1,0 1-1,0 0 1,0 0-1,0 0 1,0 0-1,0 0 1,0-1-1,0 1 1,1 0-1,-1 0 0,0 0 1,0 0-1,0 0 1,0 0-1,0 0 1,1 0-1,-1 0 1,0-1-1,0 1 1,0 0-1,0 0 1,1 0-1,-1 0 0,0 0 1,0 0-1,0 0 1,0 0-1,1 0 1,-1 0-1,0 0 1,0 0-1,0 0 1,0 0-1,1 0 1,-1 1-1,0-1 0,0 0 1,0 0-1,0 0 1,0 0-1,1 0 1,-1 0-1,0 0 1,0 0-1,0 1 1,0-1-1,0 0 1,0 0-1,1 0 0,-1 0 1,0 0-1,0 1-37,15 9 545,-5-3-302,1-5-155,0 0 1,0-1-1,1 0 0,-1-1 0,0 0 1,0 0-1,0-2 0,0 1 1,0-1-1,2-2-88,20-1-131,47-6 73,182-21 287,-108 15 875,-47 5-30,29 4-1074,-100 8-106,1 1 0,-1 1 0,-1 3 0,1 1 0,27 8 106,-49-10-442,26 7-3804,28 4 4246,-55-13-407,0 0 1,-1-1 0,1-1 0,0 0 0,-1-1 0,1 0 0,8-2 406,-3-3-279,0 0 1,0-1-1,0-1 0,2-2 279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9:20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65 10624,'-2'-3'4032,"-1"0"-3136,-1 3 895,4 0 193,0 0-768,0-3-288,4 1-544,4-4-192,9-3-128,6 0-1312,10 1-512,0-1 1056,6-3 640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9:22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14208,'-7'3'5279,"4"-6"-4127,0 6 256,3-3-192,-4 4-896,4-4-192,0 2-2944,0 1-1248,4 0 2049,2 0 991,8 5 800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50:38.8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11392,'3'12'9078,"4"17"-6770,-5-26-2269,-1 0 1,1 0-1,0 0 1,0 0-1,0-1 1,0 1-1,0 0 1,1-1-1,-1 0 1,1 1-1,0-1 0,0 0 1,0 0-1,0-1 1,0 1-1,0-1 1,0 1-1,0-1 1,0 0-1,1 0 1,2 0-40,8 1 7,0 0 0,1-2 0,-1 1 1,12-2-8,-7 0 182,173-12 547,15 0 95,-165 13-761,-1 1 1,0 2 0,38 8-64,82 22 109,174 33 203,-215-50-346,1-6-1,4-5 35,21 2-11,14 1 5,-9-1-36,65 14 42,-131-8 6,27 4 7,0-4 0,9-5-13,737 13 91,-274-26-28,-515 3 34,170-9-40,-51 1-13,2 8-44,-37 5 13,153 6 6,294 9 8,-518-20 45,-52 0-148,1 1 0,0 1 0,-1 2 0,1 1 0,-1 1 0,7 3 76,-35-6-260,1 0 1,-1-1-1,0 1 1,1-1-1,-1 0 1,0 0-1,1 0 1,-1 0-1,1 0 0,-1 0 1,0-1-1,1 1 1,-1-1-1,0 0 1,0 1-1,1-1 1,-1 0-1,0 0 0,0-1 1,0 1-1,0 0 1,0-1-1,0 1 1,0-1 259,14-14-742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8960,'0'0'161,"0"0"1,0 0-1,0 0 1,0-1 0,0 1-1,0 0 1,0 0-1,0 0 1,0 0-1,0 0 1,0-1-1,0 1 1,0 0 0,0 0-1,-1 0 1,1 0-1,0 0 1,0 0-1,0-1 1,0 1 0,0 0-1,0 0 1,0 0-1,0 0 1,0 0-1,-1 0 1,1 0-1,0 0 1,0 0 0,0 0-1,0-1 1,0 1-1,0 0 1,-1 0-1,1 0 1,0 0 0,0 0-1,0 0 1,0 0-1,0 0 1,0 0-1,-1 0 1,1 0-1,0 0 1,0 0 0,0 0-1,0 0 1,0 0-1,-1 0 1,1 1-1,0-1 1,0 0-1,0 0 1,0 0 0,0 0-162,-1 0 110,1 1 1,0-1-1,-1 0 1,1 1-1,-1-1 1,1 0-1,0 1 1,0-1-1,-1 1 1,1-1-1,0 1 1,0-1-1,-1 1 1,1-1-1,0 0 1,0 1-1,0-1 1,0 1-1,0 0 1,0-1-1,0 1 1,0-1-111,8 151 907,0 1 2394,-8-161-2998,0-26 447,1 0-1,7-34-749,-7 58-30,1 1 1,1 0-1,0 0 0,0 0 0,1 0 0,0 1 1,1-1-1,0 1 0,0 0 0,1 0 1,0 1-1,4-4 30,-8 10 1,0 0 0,0 0 0,0 0 1,0 0-1,0 1 0,0-1 0,1 0 0,-1 1 0,0 0 1,1-1-1,-1 1 0,1 0 0,0 0 0,-1 1 1,1-1-1,0 1 0,0-1 0,-1 1 0,1 0 0,3 0-1,-3 0 3,0 1 0,0 0 0,0 0 0,0 1 0,0-1-1,0 1 1,-1-1 0,1 1 0,0 0 0,-1 0 0,1 0-1,-1 0 1,0 1 0,1-1 0,-1 1 0,0-1 0,-1 1 0,2 1-3,8 16-306,-1-1 1,0 2 0,-2-1-1,2 9 306,0-3-2765,0 0 0,10 16 2765,-7-26-790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1231 8576,'5'-7'4595,"-1"-16"-1966,-3 13-1043,5-8-975,0 0 1,1 0-1,0 1 1,2 0-1,0 1 0,0-1 1,10-10-612,18-19 365,33-33-365,-23 28 267,95-119-117,73-78 57,-144 176-209,151-166 26,-190 201 236,11-14-2115,-29 33-3085,-2-1-3677,-2 5 6852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99 7808,'-11'11'3456,"19"-10"449,26-10-568,-2-5-1162,19-12-2175,-18 9 1533,26-10-1533,-50 23 134,1 1 1,-1 0-1,1 1 1,0 0-1,0 0 1,0 1-1,0 1 1,5-1-135,-10 2 95,-1-1 1,0 1-1,0 0 1,0 0-1,0 1 1,0-1-1,0 1 1,0 0-1,-1 0 1,1 0-1,0 0 0,-1 0 1,0 1-1,1 0 1,-1 0-1,0 0 1,-1 0-1,1 0 1,0 0-1,-1 1 1,0 0-1,0-1 0,0 1 1,0 0-1,0 0 1,-1 0-1,0 0 1,0 0-1,1 3-95,0 1-395,-1 1-1,0 0 1,0 0-1,0 0 0,-1 0 1,-1 5 395,0-6-1776,0 0 0,0 0 0,-1-1 0,0 1 0,0-1 0,-1 0 0,0 1 1776,-15 25-5237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5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15 10240,'0'0'415,"0"-1"0,0 0 1,0 1-1,0-1 0,0 0 0,-1 1 1,1-1-1,0 1 0,0-1 1,0 0-1,0 1 0,-1-1 0,1 1 1,0-1-1,-1 0 0,1 1 1,0-1-1,-1 1 0,1-1 1,-1 1-1,1-1 0,-1 1 0,0-1-415,1 1 1120,0 0-357,-3 23 906,16 55-1203,21 71-466,1 7 958,-47-230-632,7 41-285,-1 0 1,-1 1-1,-2 0 1,-1 0 0,-13-27-42,16 47 0,-11-28-48,18 39 47,-1-1-1,0 0 0,1 1 0,0-1 0,-1 0 0,1 0 0,0 1 0,0-1 0,0 0 0,0 1 0,0-1 1,0 0-1,0 0 0,1 1 0,-1-1 0,0 0 0,1 1 0,0-1 0,-1 0 0,1 1 2,-1 0 1,1 1-1,-1 0 1,0 0 0,0 0-1,0 0 1,0-1-1,1 1 1,-1 0 0,0 0-1,0 0 1,0 0-1,1 0 1,-1 0 0,0 0-1,0 0 1,0 0-1,1 0 1,-1-1 0,0 1-1,0 0 1,1 0 0,-1 0-1,0 1 1,0-1-1,0 0 1,1 0 0,-1 0-1,0 0 1,0 0-1,1 0 1,-1 0 0,0 0-1,0 0 1,0 0-1,1 1 1,-1-1 0,0 0-1,9 9 52,4 11 55,21 48 6,-9-16-195,17 23 82,-33-61-12,0 0 0,1 0 0,1-1 0,0-1 0,1 0-1,0 0 1,4 1 12,-10-8 12,0-1 1,0 0-1,1 0 0,-1-1 0,8 3-12,-12-5 3,0 0 0,0 0 0,0-1 1,0 1-1,0-1 0,0 0 0,0 0 0,0 0 0,1 0 1,-1 0-1,0 0 0,0 0 0,0-1 0,0 1 0,0-1 0,0 1 1,0-1-1,0 0 0,0 0 0,0 0 0,0 0 0,-1 0 1,1-1-4,2-1 8,0-1 1,-1 0 0,1 0 0,-1 0 0,0-1 0,0 1 0,-1-1 0,1 0 0,-1 0 0,0 0 0,1-3-9,16-65-122,-12 43-137,13-57-4637,-16 73 4245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6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30 7168,'0'-2'750,"0"1"1,0-1 0,0 0-1,-1 1 1,1-1-1,0 1 1,-1-1-1,1 1 1,-1 0 0,0-1-1,1 1 1,-1-1-1,0 1 1,0 0-1,0 0 1,0-1 0,0 1-1,0 0 1,-1-1-751,2 2 1317,0 0-576,-3 23 1675,16 189-1898,8 63 96,-11-160-1935,-2 0-3972,-7-76-1550,2-36 5457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6.8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10 121 10112,'0'0'340,"0"-1"0,0 0 0,0 0 0,-1 0 0,1 0 1,0 1-1,-1-1 0,1 0 0,-1 0 0,1 1 0,-1-1 0,1 0 0,-1 1 1,0-1-1,1 0 0,-1 1 0,0-1 0,1 1-340,-2-1 1387,2 1-305,0 0-207,0 0-320,19-13 1525,0 8-1778,1 1 1,-1 0-1,1 1 1,0 1-1,1 1 1,0 1-303,66-7 675,55-22-619,-84 16 32,2 1 1,26 1-89,-68 9 13,0 2 0,1 0 0,0 1 0,-1 0 0,0 2 0,1 0 0,-1 1 0,-1 1 0,1 1 0,0 0-13,-10-2 23,4 1 21,0 0 0,0 1 0,0 0 0,5 5-44,-13-8 29,0 1 0,0-1 0,0 1 0,-1 0 0,1 0 0,-1 0 0,0 1 0,0-1 0,-1 1 0,1 0 0,-1-1 0,0 1 0,0 1-29,4 18 164,-1 0 0,0 1 1,-2-1-1,-1 1 0,0 25-164,4 52 166,34 229 106,-37-304-85,-1-11 125,0 1-1,-1-1 1,-1 10-312,0-22 91,0-1 0,-1 1-1,1-1 1,-1 1 0,0-1 0,0 0 0,0 1-1,0-1 1,0 0 0,-1 0 0,0 0 0,1 0 0,-1 0-1,0 0 1,-1 0 0,1-1 0,0 1 0,-3 1-91,0-1-18,0-1 0,-1 0 1,1 0-1,0 0 1,-1-1-1,0 0 0,1 0 1,-1 0-1,1-1 0,-1 0 1,0 0-1,0 0 1,1-1-1,-2 0 18,-3 1-31,-40-5-1626,-34-7 1657,32 3-5524,-22 1 5524,58 7-1495,-1 1-1,1 1 1,-1 0-1,1 1 1,-1 1-1,-7 2 1496,-6 6-1098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18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0 234 6656,'21'-39'8944,"10"3"-5496,6-11-3448,-11 14 1426,28-29-1426,-53 60 16,0 1 0,0 0 1,0 0-1,0-1 0,0 1 0,1 0 0,-1 0 0,0 0 1,1 0-1,-1 1 0,1-1 0,-1 0 0,1 1 0,-1-1 1,1 1-1,-1-1 0,1 1 0,0 0 0,-1-1 0,1 1 1,0 0-1,1 0-16,-2 1 28,1 0 0,-1 0 0,1 0 0,-1 0 0,1 1 0,-1-1 0,0 0 0,0 1 0,0-1 1,0 1-1,0-1 0,0 1 0,0-1 0,0 1 0,0 0 0,-1-1 0,1 1 0,-1 0 0,1 0 0,-1 0-28,11 39 15,3 10-2643,2-17-3804,-10-22 5318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9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8832,'5'24'10574,"1"0"-7191,1 83-505,-5 34-2878,-1-18 146,19 140-183,-6-106-7324,-12-130 332,4-32 5723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18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384 31 12672,'-2'0'653,"1"0"-1,-1-1 1,0 1 0,0-1 0,0 1 0,0-1 0,1 0 0,-1 0 0,0 0 0,1 0 0,-1 0 0,1 0 0,-1 0 0,1-1 0,-1 0-653,0 0 224,0 1 0,1-1 0,-1 1 0,0 0 1,0-1-1,0 1 0,0 0 0,0 0 0,0 0 0,0 0 1,0 1-1,0-1 0,-1 0 0,1 1 0,0 0 1,-1-1-225,-7 2 195,-1 1 0,1 0 0,0 0 0,0 1 1,0 0-1,0 1 0,0 0 0,1 0 0,0 1 1,0 0-1,-8 6-195,-3 4 107,0 0 0,1 1 0,0 1 0,-8 12-107,17-17 0,0 1 0,0 0-1,2 1 1,0 0 0,0 1 0,1-1-1,1 1 1,0 1 0,-1 8 0,4-13-17,0 1 1,1 0 0,0 0 0,1 0 0,1 0-1,-1 0 1,2 0 0,0 0 0,0 1 0,1-2 0,1 1-1,0 0 1,1 1 16,0-5-14,0 1 0,0-1 0,1 0 0,1 0 0,-1 0 0,1-1 0,1 0 0,-1 0-1,1-1 1,0 1 0,1-1 0,-1-1 0,1 0 0,1 0 0,2 1 14,-1-1-39,0 0-1,1 0 1,0-1 0,0-1 0,0 0-1,1 0 1,-1-1 0,1-1-1,-1 0 1,1 0 0,0-1-1,4-1 40,-3-1-63,0-1-1,-1 0 0,1-1 0,-1 0 0,0-1 0,0-1 0,0 0 0,-1 0 0,0-1 0,0 0 0,-1-1 0,0 0 0,0-1 0,-1 0 0,0-1 0,0 1 0,-1-2 0,3-5 64,-3 5-261,-2 0 0,1 0 0,-1-1 0,-1 0 0,0 0 0,-1 0 0,0 0 0,-1-1 0,0 0 0,-1 1 0,-1-1-1,0 0 1,0 0 0,-1 0 0,-1 0 0,0 0 0,-1 0 0,-2-8 261,-2 1-1312,0 1 0,-2-1 0,0 1 0,-7-10 1312,-16-17-1050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48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3712,'1'-2'2301,"4"1"-3479,5-2 1394,-6 3-275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48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736 70 5504,'-1'3'11145,"-3"-3"-4559,-7-4-2772,-5-5-5419,12 6 3616,-8-3-1759,1 1 1,-1 0-1,0 0 0,0 1 1,0 1-1,-1 0 0,1 1 1,-4 0-253,-22-6 66,15 4-80,0 0 0,-1 1-1,1 1 1,-1 1 0,0 2-1,1 0 1,-12 3 14,18-1 14,0 0-1,0 2 1,1 0 0,-1 0 0,1 2 0,1 0-1,-1 1 1,1 0 0,0 1 0,-6 7-14,-98 69-2214,114-82 1191,0 1-1,1 0 0,-1 0 0,1 0 0,0 0 0,0 1 0,0 0 0,0 1 1024,-6 10-646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49.1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 5 7808,'4'-4'5273,"-8"3"1813,-4 2-1811,3 2-6910,-10 9 2031,0 1 0,1 1-1,0 0 1,2 1 0,-1 0-1,0 4-395,-16 18 112,20-27-110,1 0 0,0 0 0,1 0 0,0 1 0,1 0 0,0 1 0,0 0 1,1-1-1,1 1 0,0 2-2,3-12-7,1 0 0,0 1 0,0-1 0,0 0 0,0 0 1,0 0-1,0 0 0,1 0 0,-1 0 0,1 0 0,-1 0 0,1 0 0,0 0 1,0 0-1,0 0 0,0 0 0,0-1 0,0 1 0,1 0 0,-1-1 0,0 1 0,1-1 1,0 1-1,-1-1 0,1 0 0,0 1 0,-1-1 0,1 0 0,0 0 0,1 0 7,7 3-203,0 0-1,0 0 0,1-1 1,0 0-1,3 0 204,-5-1-274,83 13-5516,-45-9 4018,10 3 807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50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64 9600,'1'-22'8975,"3"6"-6094,-3 15-2841,0-1 1,0 1 0,0 0-1,0-1 1,0 1-1,0 0 1,1 0 0,-1 0-1,0 0 1,1 0-1,-1 0 1,1 0 0,-1 1-1,1-1 1,0 0 0,-1 1-1,1-1 1,-1 1-1,1 0 1,0-1 0,0 1-41,7-2 51,0 0 0,0 1 0,0 0 0,0 0-1,1 1 1,-1 0 0,0 1 0,0 0 0,7 2-51,-15-3 11,0 0 0,0 0 0,0 0-1,1 1 1,-1-1 0,0 0 0,0 1-1,0-1 1,0 1 0,0 0 0,0-1-1,0 1 1,0 0 0,-1-1 0,1 1-1,0 0 1,0 0 0,0 0 0,-1 0-1,1 0 1,-1 0 0,1 0 0,0 0-1,-1 0 1,0 0 0,1 0 0,-1 0-1,0 0 1,1 0 0,-1 0 0,0 0-1,0 1 1,0-1 0,0 0 0,0 0 0,0 0-1,0 0 1,-1 0 0,1 1 0,0-1-1,-1 0 1,1 0 0,0 0 0,-1 1-11,-3 7 28,-1 0 1,0-1 0,0 1 0,0-1-1,-3 2-28,-3 6 93,6-8-114,0 0 0,0 0 1,1 1-1,1 0 1,-1 0-1,0 3 21,4-10-4,-1-1 0,1 1-1,-1 0 1,1 0 0,0 0-1,0 0 1,0 0 0,0 0 0,0-1-1,0 1 1,0 0 0,1 0 0,-1 0-1,1 0 1,-1 0 0,1-1-1,0 1 1,0 0 0,0-1 0,0 1-1,0 0 1,0-1 0,0 1 0,0-1-1,1 0 1,-1 1 0,0-1-1,1 0 1,-1 0 0,1 0 0,0 0-1,-1 0 1,1 0 0,0 0 0,0 0-1,-1-1 5,5 2-262,0-1-1,-1-1 1,1 1-1,0-1 1,-1 0-1,1 0 1,0 0 0,-1-1-1,1 0 1,0 0-1,-1-1 1,0 1-1,1-1 1,4-3 262,19-6-486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5:51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560 45 10752,'-5'-3'1446,"1"-1"1,0 0 0,-1 1 0,0 0-1,0 0 1,0 1 0,0-1 0,-3 0-1447,-2-1 789,0 1 1,0 1-1,0 0 1,-7-1-790,-6 2 146,1 0 0,-1 1 0,0 1 1,0 1-147,10 0 31,0 1 0,0 0 0,0 1 1,0 0-1,1 1 0,-1 1 0,1 0 1,0 0-1,1 1 0,0 1 0,-1 0-31,-7 8-7,0 0 1,0 1-1,2 1 0,0 1 0,-6 9 7,13-14-3,0 1-1,1 0 1,0 0-1,1 1 1,1 0 0,0 0-1,1 1 1,-3 17 3,7-28-26,1 1 0,0 0-1,0 0 1,1 0 0,0 0 0,0 0 0,0 0-1,1 0 1,0 0 0,0 0 0,1 0 0,0 0-1,0-1 1,1 1 0,0-1 0,0 0 0,0 1 0,1-1-1,-1-1 1,2 1 0,-1 0 0,1-1 0,3 3 26,-3-4-79,0 0 1,0-1-1,0 0 1,1 0-1,0 0 1,-1 0-1,1-1 1,0 0 0,0 0-1,0-1 1,0 0-1,0 0 1,0 0-1,2-1 79,5 1-129,0-1-1,0-1 0,0 0 0,0-1 0,-1 0 0,1-1 130,8-4-36,0-1-1,0 0 0,-1-1 0,0-2 1,-1 0-1,0-1 0,-1 0 0,0-2 1,14-14 36,-21 19-258,-1-1 0,0 0 0,0-1 1,-1 0-1,0-1 0,5-9 258,-9 13-800,-1 0 0,-1 0 0,0 0 0,0-1 0,0 1 0,-1-1 0,0 0 0,-1 1 0,0-1 0,0 0 0,-1-7 800,-1-3-1113,0 0 1,-2 0-1,-1-6 1113,-6-14-1792,-8-17 1792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04.6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384 0 9984,'-24'3'8377,"-1"3"-3833,6 2-4046,0 1 1,-13 8-499,-17 8 785,-108 39 698,154-62-1478,-1 1 0,0-1 0,1 1 0,0 0 1,-1 0-1,1 0 0,0 1 0,1-1 0,-1 1 0,1 0 0,-1-1 0,1 1 1,0 0-1,0 0 0,1 1 0,-1-1 0,1 0 0,-1 3-5,-1 8-4,0-1-1,1 1 1,1-1 0,0 16 4,11 187 90,0 6-143,3 303 10,27-174 71,-5-74-24,0-36 11,-19-155-33,-4 0 0,0 88 18,-14 616 2218,0-746-2187,0-33-17,1-1 0,1 0 0,0 1 0,1-1 0,0 1 0,1-1-1,1 8-13,-2-17 10,0 0-1,0 0 0,0 0 0,0-1 0,1 1 0,-1 0 0,0-1 0,1 1 0,-1-1 0,1 0 0,-1 1 0,1-1 1,0 0-1,0 0 0,-1 0 0,1 0 0,0 0 0,0 0 0,0-1 0,0 1 0,0-1 0,0 1 0,0-1 0,0 0 1,0 0-1,0 0 0,0 0 0,3 0-9,5 0-43,0-1 1,1-1 0,-1 1-1,0-1 1,3-2 42,44-13-1453,-1-2 0,52-27 1453,-20-2-358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3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1267 12288,'24'-8'4901,"5"-7"-3553,10-4-1027,65-28-870,4-3-1264,93-28 1813,245-50-306,12-4 564,-185 49 99,3 11 0,115-8-357,-63 30 934,219-37-584,-300 38-343,47-24-7,211-81-816,-384 116 190,-29 11-2807,37-19 3433,-61 16-586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4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 8704,'-63'-32'6906,"78"29"-7524,67 0-755,33 4 1373,-21 1 162,-80-2-171,15-1 469,0 1 1,1 2-1,-1 1 1,0 1 0,25 7-461,-47-9 81,0 0 1,-1 1-1,0-1 1,1 1-1,-1 0 1,0 1-1,-1-1 1,1 1 0,-1 1-1,1-1 1,-1 1-1,0-1 1,-1 2-1,1-1 1,-1 0 0,0 1-1,-1 0 1,1 0-1,-1 0 1,0 0-1,0 0 1,-1 1 0,0-1-1,0 1 1,-1 0-1,0-1 1,1 7-82,-1 0-192,-1 0 0,0 0 0,-1 0 0,-1 0 0,0 0 1,0-1-1,-1 1 0,-3 6 192,-9 20-582,0-1 0,-3 0 582,-3 6-181,-36 85-208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3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215 108 10624,'-1'0'300,"0"0"0,0 1 0,0-1 0,1 0 0,-1 0 0,0 0 0,0-1 0,0 1 0,0 0 0,1 0 0,-1 0 1,0-1-1,0 1 0,0 0 0,1-1 0,-1 1 0,0 0 0,0-1 0,1 1 0,-1-1 0,0 0 0,1 1 0,-1-1 0,1 1 0,-1-1 0,1 0 1,-1 1-1,1-1 0,-1 0-300,-18-28 4734,14 19-4144,1 4-258,0 1 0,0-1 0,0 1 0,-1 0-1,0 0 1,0 1 0,0-1 0,0 1 0,-5-3-332,7 6 52,1 0 1,0 0-1,0 0 0,-1 1 1,1-1-1,0 0 1,-1 1-1,1 0 0,0-1 1,-1 1-1,1 0 0,-1 0 1,1 1-1,-1-1 0,1 0 1,0 1-1,-1-1 1,1 1-1,0 0 0,0 0 1,-1 0-1,1 0 0,0 0 1,0 0-1,0 1 0,0-1 1,0 1-1,-1 0-52,-2 3-3,1-1 0,-1 1-1,1 0 1,0 0 0,1 1 0,-1-1-1,1 1 1,0 0 0,0 0 0,1 0-1,0 0 1,0 0 0,0 0 0,1 1 0,-1-1-1,2 0 1,-1 1 0,1-1 0,0 1-1,0-1 1,1 5 3,1 1-10,0 0 0,1 0 1,0-1-1,0 0 0,1 1 0,1-1 0,0-1 1,0 1-1,1-1 0,1 0 0,3 5 10,11 15-20,-15-20 2,0-1-1,0-1 1,1 1-1,0-1 1,1 0-1,0-1 1,3 3 18,1-3-299,-11-6 283,0-1-1,1 1 0,-1-1 1,0 1-1,0-1 0,0 1 0,0 0 1,0 0-1,0-1 0,0 1 0,0 0 1,0 0-1,0 0 0,-1 0 1,1 0-1,0 0 0,0 0 0,-1 0 1,1 1-1,-1-1 0,1 0 0,-1 0 1,0 0-1,1 1 0,-1-1 0,0 0 1,0 0-1,0 1 0,0-1 1,0 0-1,0 1 0,0-1 0,0 0 1,-1 0-1,1 1 0,0-1 0,-1 1 17,-10 37 7,8-30-16,0-1 1,1 1 0,0 1 0,0-1 0,1 0 0,0 3 8,1 4-142,1 0 0,0 0 0,1-1 0,1 1 1,2 7 141,-2-10-73,-2 0 0,1 0 0,-2 0 0,0 0 0,0 0 0,-3 11 73,0 25-469,2-25 0,0-12 317,1-1-1,0 1 0,0-1 1,2 6 152,-2-15-139,1 1 0,-1-1 0,0 0 0,1 0 0,0 0 0,0 0 0,0 1-1,0-1 1,0 0 0,0 0 0,0-1 0,0 1 0,1 0 0,-1 0 0,1-1 0,0 1 0,-1-1 0,1 1 0,0-1 0,0 0 0,0 1 0,0-1 0,0 0 0,0 0 139,23 5-443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19.9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48 10368,'-10'-44'12677,"13"43"-12510,-1 0 0,0 1 0,1-1 0,-1 1 0,1 0 0,-1 0 0,1 0 0,-1 0 0,0 0 1,2 0-168,-2 0 115,317 9 518,-175-4-604,-34-5 296,66-11-325,-171 10 11,0 1 0,-1 0 0,1 0 0,0 0 0,-1 0 0,1 1 0,0-1 0,-1 1 0,1 0 0,-1 1 0,1-1 0,-1 1-11,-1 0 14,-1 0 0,1 0 0,-1 0-1,0 0 1,0 0 0,0 0 0,0 1 0,0-1-1,-1 0 1,1 1 0,-1 0 0,1-1 0,-1 1-1,0 0 1,0 0 0,0 0 0,0 0 0,-1 0 0,1 0-14,4 33 123,-2-1 0,-1 0 0,-1 1 0,-4 18-123,2 10 41,19 291 948,-3-134-245,-15-210-672,1 3 65,-1 0 0,0 0 1,-1 0-1,0 0-137,0-10 21,1-1 0,-1 0 1,1 0-1,-1 0 0,0 0 0,-1 0 0,1 0 1,0 0-1,-1 0 0,1 0 0,-1-1 1,0 1-1,0-1 0,0 1 0,-1-1 1,1 0-1,0 0 0,-1 0 0,1 0 0,-2 1-21,-5 1-17,-1 0 0,0-1 0,0 0 1,0 0-1,0-1 0,-1 0 0,1-1 0,0 0 0,-1-1 0,0 0 17,-29-1-708,0-2 1,0-2 707,-14-2-1781,18 4-606,-1 2-1,1 1 1,-13 2 2387,-9 6-694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38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31 9984,'-10'-8'10227,"-2"-1"-6113,10 7-4025,0 1 0,0-1 0,0 1 0,-1 0 0,1 0 0,0 0 0,0 0 0,-1 0 0,1 0 0,0 1 0,-1-1 0,1 1 0,-1 0 0,1 0 0,-1 0 0,1 0 0,-2 0-89,2 1 43,0 0 1,1-1-1,-1 1 0,1 0 1,-1 0-1,1 0 1,0 0-1,-1 0 0,1 1 1,0-1-1,0 0 1,-1 1-1,1-1 0,1 1 1,-1-1-1,0 1 0,0-1 1,0 1-1,1 0 1,-1-1-1,1 1 0,-1 0 1,1-1-1,0 2-43,-2 2-3,1 0 0,0 0-1,0 0 1,0 0 0,1 0-1,-1 1 1,1-1 0,1 0-1,-1 0 1,1 0 0,0 0-1,0 0 1,0 0 0,1 0 0,-1 0-1,1 0 1,1 0 0,-1-1-1,1 1 1,-1-1 0,1 1-1,0-1 1,1 0 0,-1-1-1,1 1 1,0 0 0,0-1-1,0 0 1,3 2 3,-3-2 4,-1 1 1,1 0-1,-1 0 0,1 0 0,-1 0 0,-1 1 1,1-1-1,0 1 0,-1-1 0,0 1 1,0 0-1,-1 0 0,1 0-4,-2-3-5,1-1 0,-1 1 1,1-1-1,-1 1 0,1-1 0,-1 1 1,0 0-1,0-1 0,0 1 0,0-1 1,0 1-1,0 0 0,-1-1 1,1 1-1,0-1 0,-1 1 0,1-1 1,-1 1-1,0-1 0,1 1 0,-1-1 1,0 0-1,0 1 0,0-1 0,0 0 1,0 0-1,0 1 0,0-1 0,0 0 1,-1 0-1,1 0 0,0-1 0,-1 1 1,1 0-1,-1 0 0,1-1 0,0 1 1,-1-1-1,0 1 0,1-1 0,-1 0 1,1 1-1,-2-1 5,2 0-272,0 0 0,-1 0 0,1 0 0,0 0 0,-1 0 0,1 0 0,0-1 0,-1 1 0,1 0 0,0-1 0,-1 1 0,1-1 0,0 1 0,0-1 0,-1 0 0,1 1 0,0-1 0,0 0 0,0 0 0,0 0 0,0 0 0,0 0 0,0 0 0,1 0 0,-1 0 0,0 0 0,1-1 0,-1 1 0,0 0 0,1 0 0,-1-1 0,1 1 0,0 0 0,-1-1 0,1 1 0,0-2 272,-1-13-906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39.0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10624,'0'0'306,"-1"0"0,1 1-1,-1-1 1,1 0 0,-1 0 0,1 1 0,-1-1 0,1 0 0,-1 0 0,1 1 0,0-1 0,-1 0 0,1 1-1,0-1 1,-1 1 0,1-1 0,0 1 0,-1-1 0,1 0 0,0 1 0,0-1 0,0 1 0,-1-1 0,1 1 0,0-1-1,0 1 1,0 0 0,0-1 0,0 1 0,0-1-306,9 16 3040,-2-5-3114,34 58 544,-9-16-289,22 27-181,-50-74 5,9 9-100,-8-16 69,-1-11 78,-1-15 99,-1 0 1,-2-1-1,0 1 1,-2 0-1,-6-27-151,63 172 592,-54-115-585,17 26 321,-18-28-304,1 1 0,0-1 1,0 0-1,0 0 1,0 1-1,0-1 0,0 0 1,1 0-1,-1 0 0,0 0 1,1-1-1,-1 1 1,0 0-1,1-1 0,-1 1 1,1 0-1,-1-1 1,2 1-25,-2-2 35,0 1 1,-1 0 0,1-1 0,0 1 0,0 0-1,-1-1 1,1 1 0,0-1 0,-1 1 0,1-1-1,-1 0 1,1 1 0,0-1 0,-1 0 0,1 1-1,-1-1 1,0 0 0,1 1 0,-1-1 0,1 0 0,-1 0-1,0 0 1,0 1 0,0-1 0,1 0 0,-1 0-36,5-27 212,-4 23-182,2-25-2,5-25-1104,3 23-3124,-1 20 2637,3 5 763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39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11392,'-3'5'4224,"-1"-2"-3297,8 9 577,-4-7 128,3 7-640,0 3-96,4 6-512,-1 2-160,1 2-160,0 0-64,-2-6 32,2-1-2240,-1-6-960,-2-6 1601,-4-6 767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39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14 119 11392,'-4'16'4224,"4"-14"-3297,-3 5 1441,0-5 384,-1 1-1376,4 0-544,0 0-4256,0-3-1759,7-3 2559,6-5 1248,4-1 992</inkml:trace>
  <inkml:trace contextRef="#ctx0" brushRef="#br0" timeOffset="1">230 0 9472,'-1'1'364,"-1"0"-1,1 0 1,0 0 0,0 0 0,0 0 0,0 1 0,0-1 0,0 0 0,1 0 0,-1 1-1,0-1 1,1 0 0,-1 1 0,1-1 0,-1 1 0,1-1 0,-1 1 0,1-1 0,0 1-1,0-1 1,0 1 0,0-1 0,0 1 0,0 0-364,4 46 3736,-4-40-3470,5 21 17,1 0-1,1 0 1,2 0 0,0-1-283,19 66-3717,-10-10-3958,-17-75 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0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50 12032,'-3'2'4575,"0"-2"-3583,-1 3 1312,4-3 256,0 0-992,0 0-384,4 0-672,2-3-192,4-3-192,7-2-1152,6-1-416,7-2-4512,8-1-1983,15 6 4063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0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56 10240,'-17'-20'7500,"14"16"-6679,-1 0 0,1 0 0,-1 0-1,0 0 1,0 1 0,0-1 0,-3-1-821,5 5 88,1-1 0,-1 0-1,0 1 1,1-1 0,-1 1 0,0 0-1,0-1 1,1 1 0,-1 0-1,0 0 1,0 0 0,1 0 0,-1 1-1,0-1 1,0 0 0,1 1-1,-1-1 1,0 1 0,1 0 0,-1-1-1,1 1 1,-1 0 0,1 0-1,-1 0 1,0 1-88,-1 0 33,0 1-1,0-1 1,0 1-1,1 0 1,-1 0-1,1 0 1,0 0-1,0 0 1,0 0-1,0 1 1,1-1-1,-1 1 1,1-1-1,0 1 1,0-1 0,0 1-1,0 0 1,1 0-1,-1 0 1,1-1-1,0 1 1,0 0-1,1 0 1,-1 0-1,1-1 1,0 2-33,2 9-27,0 0 1,1-1 0,1 1 0,0-1-1,1 0 1,4 5 26,-8-13-213,1 0 0,0 0 0,1 0 0,-1 0 0,1-1 0,0 1 0,0-1 0,1 0 0,-1 0 213,-1-2-708,0 0 0,-1-1 1,1 1-1,0-1 1,0 0-1,0 1 0,2-1 708,-1 0-1260,-1 0 1,1-1-1,-1 0 0,1 1 0,-1-1 0,1 0 0,3-1 1260,24-6-4661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10368,'16'38'9011,"-1"25"-5992,-7-23-2218,11 53 154,-4 1 0,-2 29-955,-10-102 16,-2 4 426,-2-41 60,1 7-500,1 0 1,0 1 0,0-1-1,0 1 1,1 0 0,1-1-1,0 1 1,0 0 0,0 0-1,1 1 1,0-1 0,0 1-1,1-1 1,0 2 0,0-1-1,3-2-2,-6 8-1,-1-1 0,1 1 0,-1 0 0,1 0 0,0 0-1,0 0 1,0 0 0,0 0 0,-1 0 0,1 0 0,0 1 0,0-1 0,0 1-1,1 0 1,-1-1 0,0 1 0,0 0 0,0 0 0,0 0 0,0 1-1,0-1 1,0 0 0,0 1 0,0 0 0,0-1 0,0 1 0,0 0 0,0 0-1,0 0 1,-1 0 0,1 0 0,0 0 0,-1 0 0,1 1 0,-1-1 0,1 1-1,-1-1 1,1 1 0,-1 0 1,6 6-101,-1 1 0,0 0 0,0 0 0,-1 0 0,0 1-1,0 0 1,-1 0 101,5 15-1380,-4-11 137,1-1 0,0 1 0,0-1 0,3 2 1243,10 7-896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7.1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227 799 8960,'3'-9'4794,"-5"6"-2,-12 11 2626,-2 2-6711,13-10-617,1 1 0,-1-1 0,1 0 0,-1 0 0,1 0 0,-1 0 0,1-1-1,-1 1 1,1-1 0,-1 1 0,1-1 0,0 0 0,-1 0 0,1 0 0,0 0 0,0 0 0,-1-1 0,1 1 0,0-1-1,0 1 1,1-1 0,-1 0-90,-8-7 53,1-1-1,0 0 1,-6-10-53,2 4 88,-1-2-75,1 0 1,0 0-1,-4-11-13,12 19-20,0 1-1,1-2 1,0 1 0,1 0-1,0-1 1,1 0 0,0 1-1,0-5 21,1-13-145,1 1-1,2 0 1,0 0-1,2 0 1,1 0-1,1 0 1,4-6 145,27-77-2390,5 8-3913,-36 88 4343,1 0 1,0 1 0,1 0-1,1 0 1,7-9 1959,3 3-1872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259 74 10368,'0'-4'1099,"0"1"-1,-1-1 1,1 1 0,-1 0 0,1-1 0,-1 1 0,0 0 0,0-1 0,-1 1-1,1 0-1098,0 1 375,-1 0 0,1 0 0,0 0 0,-1 0 0,1 0 0,-1 0 0,0 1 0,0-1 0,1 1-1,-1-1 1,0 1 0,0 0-375,-4-2 176,1 1 0,-1 0 0,0 0 0,0 0 0,0 1 0,0 0 0,0 0 0,0 1 0,0 0 0,-5 0-176,2 0 49,0 0 0,0 1 0,0 0 0,0 0 0,0 1 0,1 0 1,-1 1-1,0 0 0,1 0 0,-3 2-49,6-2-2,1-1-1,0 1 1,1 0 0,-1 0 0,0 0 0,1 0 0,0 1 0,0 0 0,0-1-1,0 1 1,0 0 0,1 1 0,0-1 0,0 0 0,0 1 0,0-1 0,1 1-1,-1-1 1,1 1 0,0 1 2,0 1-28,0-1-1,0 1 0,1-1 1,0 1-1,0 0 0,0-1 1,1 1-1,0-1 0,0 1 1,1-1-1,0 1 0,0-1 1,0 0-1,1 0 1,0 0-1,0 0 0,1-1 1,-1 1-1,3 2 29,-2-4-299,1 1 0,-1-1 0,1 0 0,0 0 0,1 0 0,-1-1 0,0 0 0,1 0 0,0 0-1,0-1 1,0 1 0,0-2 0,3 2 299,4-1-1648,0 0-1,0 0 0,0-1 0,0-1 1,0 0-1,0-1 0,8-2 1649,20-5-1434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9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55 13056,'-2'-3'1115,"-1"1"0,1-1 0,-1 0 1,0 1-1,0-1 0,-1 1 1,-2-1-1116,-30-14 3100,23 13-2896,0 0-1,0 1 1,0 1 0,-10-1-204,20 2 21,0 1 0,0 0 0,0 1 1,0-1-1,0 0 0,0 1 0,1-1 0,-1 1 1,0 0-1,0 0 0,1 0 0,-1 1 0,1-1 1,-1 0-1,1 1 0,-1 0 0,1 0 0,-2 1-21,1 1 9,-1 0 0,1 0-1,0 0 1,0 1 0,0-1-1,1 1 1,0 0-1,0 0 1,0-1 0,0 3-9,-2 6 2,1 1 1,1 0-1,0 1 1,0-1-1,2 0 1,0 0-1,1 7-2,-1-16-7,1 1 1,0 0-1,0 0 0,0-1 1,1 1-1,0-1 0,0 1 0,0-1 1,1 0-1,0 0 0,0 0 0,0 0 1,1 0-1,-1-1 0,1 1 0,1-1 7,-2-1-13,0-1-1,0 0 0,0 0 0,0 0 0,1 0 0,-1-1 1,1 1-1,-1-1 0,1 0 0,-1 0 0,1 0 1,0 0-1,-1-1 0,1 0 0,0 0 0,-1 0 0,1 0 1,0 0-1,0-1 0,-1 1 0,1-1 0,0 0 1,-1 0-1,1 0 0,1-2 14,4-1-22,0-1 1,0 0-1,0 0 0,-1-1 1,0 0-1,0 0 0,-1-1 0,0 0 1,0 0-1,0-1 0,-1 0 1,0 0-1,1-3 22,7-14 44,0 0 0,-2-1 1,9-27-45,-9 31 36,-12 22-37,1 0 0,-1 0-1,0-1 1,1 1 0,-1 0 0,0 0 0,1 0 0,-1-1 0,1 1 0,-1 0 0,1 0 0,-1 0 0,0 0 0,1 0-1,-1 0 1,1 0 0,-1 0 0,1 0 0,-1 0 0,1 0 0,-1 0 0,0 0 0,1 0 0,-1 1 0,1-1-1,-1 0 1,0 0 0,1 0 0,-1 1 0,1-1 0,-1 0 0,0 0 0,1 1 0,-1-1 0,0 0 0,1 1 0,-1-1-1,0 1 1,0-1 0,0 0 0,1 1 0,-1-1 0,0 0 0,0 1 0,0-1 0,0 1 0,1-1 0,-1 1 1,26 55-3051,-18-38 1243,0-1 0,0-1 0,2 1 1808,12 13-1002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34.4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39 9600,'3'3'947,"0"-1"0,0 0 0,0 0 0,0 0 0,1 0 1,-1-1-1,1 1 0,-1-1 0,3 1-947,1-1 617,-1 0-1,1 0 1,0 0 0,0-1-1,1 1-616,15-3-353,0 0-1,21-6 354,-6 2 811,7-2-867,18-6 56,35-7-3394,-77 20 2908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49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11648,'-2'0'539,"1"0"1,0 0-1,0 0 1,-1 0-1,1 0 1,0 0-1,0 0 1,-1 0-1,1 0 1,0 1-1,0-1 1,-1 0-1,1 1 1,0-1-1,0 1 1,0 0-540,0 0 176,1 0 1,0 1-1,0-1 1,-1 0-1,1 1 1,0-1-1,0 1 1,0-1-1,0 0 0,1 1 1,-1-1-1,0 1 1,1-1-1,-1 0 1,0 1-1,1 0-176,46 225 451,-30-129-2665,10 54-9798,-23-129 10652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0.0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11520,'0'-2'4288,"3"-5"-3329,4 5 1153,-4-1 320,7-1-896,7 2-224,3-1-704,6 1-224,-1-2-256,5 1-1856,3 1-800,3-1 1152,7-1 704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0.4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173 134 12032,'-17'-2'6356,"15"0"-1741,11 1-3421,3 1-1159,0-1 1,0 0 0,0 0-1,-1-1 1,1-1 0,5-2-36,-14 5 5,0-1 0,0-1 1,0 1-1,0 0 0,0-1 1,0 0-1,0 1 0,0-1 0,-1 0 1,1-1-1,-1 1 0,1 0 1,-1-1-1,0 1 0,0-1 1,0 0-1,0 0 0,0 0 0,-1 0 1,0 0-1,1 0 0,-1 0 1,0 0-1,0 0 0,0-1-5,-2 2 21,1 0-1,0 0 1,0 0 0,-1 1-1,1-1 1,-1 0-1,1 0 1,-1 0 0,0 1-1,0-1 1,0 0 0,0 1-1,0-1 1,0 1-1,0-1 1,0 1 0,-1-1-1,1 1 1,0 0-1,-1 0 1,1 0 0,-1 0-1,0 0 1,1 0-1,-1 0 1,0 0 0,1 1-1,-2-1-20,-3-2 13,0 1-1,0 0 1,0 0-1,0 0 1,-1 1-1,1 0 1,0 0 0,-2 1-13,-2 0 49,1 1 1,-1 0-1,1 1 1,-1 0 0,1 0-1,0 1 1,0 0-1,0 0 1,0 1 0,1 1-1,-1-1 1,1 1-1,0 1 1,1-1 0,-1 1-1,1 1 1,0-1-1,1 1 1,-1 1 0,1-1-1,1 1 1,0 0-1,0 0 1,0 1 0,1-1-1,0 1 1,1 0-1,0 0 1,0 0 0,0 8-50,1-6 3,1 1 0,0 0 1,1 0-1,0 0 1,1 0-1,0-1 1,1 1-1,1 3-3,-1-10-34,0 1 1,0 0-1,0 0 1,0-1-1,1 1 0,0-1 1,0 0-1,1 0 0,-1 0 1,1-1-1,0 1 1,0-1-1,1 0 0,-1 0 1,1 0-1,0 0 1,1-1 33,1 1-221,1 0 0,-1 0 0,1-1 1,0-1-1,0 1 0,0-1 0,1 0 1,-1-1-1,0 0 0,1-1 0,-1 1 1,0-1-1,6-1 221,1-1-758,0-1 0,0-1 0,0 1 0,-1-2 0,0 0 0,0-1 0,4-3 758,37-18-902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0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20 14592,'-58'-14'8518,"45"12"-7395,0 0 1,-1 1-1,-8 1-1123,17 0 48,0 0 1,-1 0-1,1 1 0,0-1 0,0 1 0,0 0 1,0 1-1,0 0 0,0-1 0,1 1 0,-1 1 1,0-1-1,1 1 0,0 0 0,-1 0 0,1 0 1,0 0-1,1 1 0,-1 0 0,1 0 0,-1 0 0,1 0-48,0 1-4,-1 1 0,1 0 0,0 0 0,1 0 0,-1 0 0,1 0 0,1 1-1,-1-1 1,1 0 0,0 1 0,1 0 0,-1-1 0,1 1 0,0-1-1,1 1 1,0-1 0,0 1 0,0-1 0,2 4 4,-1-5-14,0 0 1,0 0-1,0-1 0,1 1 0,-1-1 1,1 0-1,0 0 0,0 0 1,1 0-1,-1 0 0,1-1 0,0 0 1,0 1-1,0-1 0,0-1 1,1 1-1,-1-1 0,1 1 0,0-1 1,-1-1-1,1 1 0,0-1 1,0 0-1,0 0 0,4 0 14,-2 0-30,-1-1 0,0 0 1,0 0-1,0 0 0,1-1 0,-1 0 0,0 0 0,0-1 1,0 0-1,0 0 0,-1 0 0,1-1 0,0 0 0,-1 0 0,0 0 1,0-1-1,0 1 0,0-1 0,0-1 0,-1 1 0,0-1 0,2-1 30,2-4-6,0-1 0,-1-1-1,0 1 1,-1-1-1,0-1 1,0 1-1,-2-1 1,1 1 0,1-13 6,-5 24 104,0 4-57,1 12-61,1 22 47,2 117 78,-1-87-290,-3 0 0,-2 1 0,-11 60 179,11-121 42,0 0 0,0-1 0,-1 1 0,0-1 0,-1 1 0,0 0-42,3-6 7,-1 0 0,1-1 0,-1 1 0,1 0 0,-1 0 0,1 0 0,-1 0 0,0-1 0,1 1 0,-1 0 0,0-1 0,0 1 0,1 0 0,-1-1 0,0 1 0,0-1 0,0 1 0,0-1 0,0 0 0,0 1 0,0-1 0,0 0 0,0 0 0,0 1 0,0-1 0,0 0 0,0 0 0,0 0 0,0 0 0,0 0 0,0-1 0,0 1 0,0 0 0,0 0 0,0-1 0,0 1 0,0-1 0,1 1 0,-1 0 0,0-1 0,0 0 0,0 1 0,0-1-1,0 0-5,-25-15-58,9 5-738,0 1 0,1-2 0,1 0 0,0-1 0,-7-8 795,20 18-545,0 1 0,0-1 1,0 1-1,0-1 0,1 0 0,-1 0 1,1 0-1,0 0 0,0 0 1,0 0-1,0 0 0,1-1 1,-1 1-1,1 0 0,0 0 0,0-1 1,0 1-1,0-2 545,7-23-1806,11-11 372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1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304 62 13696,'-16'-5'8515,"-11"-15"-4454,5 2-3304,14 14-678,0 1 0,1 1 0,-1-1 1,0 1-1,0 0 0,0 1 1,-1 0-1,1 0 0,0 1 1,0 0-1,-1 1 0,1-1 1,0 2-1,0-1 0,0 1 1,0 0-1,0 1 0,0 0 1,-2 1-80,4-2 3,1 1 1,0 0 0,0 0 0,0 0 0,0 1 0,1 0-1,-1-1 1,1 2 0,0-1 0,0 0 0,1 1 0,-3 3-4,4-4-18,0 0 1,0 0-1,0 0 1,1 0-1,0 0 0,-1 1 1,2-1-1,-1 0 1,0 0-1,1 1 1,0-1-1,0 1 1,0-1-1,1 0 0,-1 1 1,1-1-1,0 0 1,0 1 17,3 5-9,-1-1 0,1 1 0,1-1 0,0 0 0,0 0 0,1-1 1,0 1-1,0-1 0,1-1 0,0 1 0,1-1 0,-1 0 0,1-1 0,1 0 0,-1 0 1,1-1-1,0 0 0,0 0 0,1-1 0,-1 0 0,8 1 9,-13-4-28,-1-1-1,1 1 0,-1-1 1,1 0-1,0-1 0,-1 1 1,1-1-1,-1 1 0,1-1 1,-1 0-1,1 0 1,-1-1-1,0 1 0,1-1 1,-1 1-1,0-1 0,0 0 1,0 0-1,0-1 1,-1 1-1,1-1 0,-1 1 1,1-1-1,-1 0 0,0 0 1,0 0-1,0 0 0,0 0 1,0 0 28,6-14-1442,1 0 1,-2-1 0,-1 0-1,0 0 1,-1-1 1441,-1 6-1840,7-21-229,1 1 1008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1.6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11392,'-2'27'7992,"2"2"-4356,10 60-5000,-5-54 1841,0 25 639,-5-54 71,-1-8-16,-2-32 368,2 22-1512,0 0 0,1 0 0,1 0 1,-1 1-1,2-1 0,0 0 0,0 1 0,1-1 1,1 1-1,2-6-27,-5 15-269,0 0-1,0 0 1,1 1 0,-1-1 0,1 0 0,-1 1 0,1-1-1,-1 1 1,1-1 0,0 1 0,0 0 0,0 0-1,-1 0 1,1 0 0,0 0 0,1 0 0,-1 1-1,0-1 1,0 0 269,4 0-378,-1 1-1,1-1 0,0 1 1,0 0-1,-1 0 0,5 1 379,44 11-960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2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4 12672,'0'-1'229,"0"1"0,0 0 0,-1 0 1,1 0-1,0-1 0,0 1 0,-1 0 0,1 0 1,0 0-1,0 0 0,-1-1 0,1 1 1,0 0-1,0 0 0,-1 0 0,1 0 1,0 0-1,-1 0 0,1 0 0,0 0 0,0 0 1,-1 0-1,1 0 0,0 0 0,-1 0 1,1 0-1,0 0 0,0 0 0,-1 0 1,1 1-1,0-1 0,0 0 0,-1 0 0,1 0 1,0 0-1,0 1 0,-1-1 0,1 0 1,0 0-1,0 1-229,1 14 3648,16 29-3467,-12-32 639,-1 0-816,2 1 0,-1-1 0,1 0 0,1-1 0,0 0 0,6 7-4,-10-14-115,1 0-1,0 1 1,1-1-1,-1-1 1,1 1-1,-1-1 1,1 0-1,0 0 1,0 0-1,1-1 1,-1 1-1,0-1 0,1-1 1,-1 1-1,1-1 1,0 0 115,-4 0-31,0-1 1,0 0 0,0 0-1,0 0 1,0 0-1,0 0 1,0 0 0,0 0-1,0-1 1,0 1-1,0-1 1,0 0-1,0 1 1,0-1 0,0 0-1,0 0 1,-1 0-1,1 0 1,0 0 0,-1-1-1,1 1 1,-1-1-1,1 1 1,-1-1-1,1-1 32,3-4-39,-1 0 1,-1 0 0,1 0 0,-1-1-1,-1 0 1,1 0 37,11-28 435,-14 36-427,0 0 1,0 0 0,0 0 0,0 0 0,0 0 0,0 0 0,0-1-1,0 1 1,0 0 0,0 0 0,0 0 0,0 0 0,0 0-1,0 0 1,0 0 0,1 0 0,-1 0 0,0-1 0,0 1 0,0 0-1,0 0 1,0 0 0,0 0 0,0 0 0,0 0 0,0 0-1,1 0 1,-1 0 0,0 0 0,0 0 0,0 0 0,0 0 0,0 0-1,0 0 1,0 0 0,1 0 0,-1 0 0,0 0 0,0 0-1,0 0 1,0 0 0,0 0 0,0 0 0,0 0 0,1 0 0,-1 0-1,0 0 1,0 0 0,0 0 0,0 1 0,0-1 0,0 0 0,0 0-1,0 0 1,0 0 0,0 0 0,0 0 0,1 0 0,-1 0-1,0 0 1,0 1 0,0-1-9,4 11 264,0 13-132,3 54-2371,-3 41 2239,-1-28-3404,0-55 2801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7:52.5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13 13696,'-4'-3'617,"-8"-6"6211,10 10-3569,6 8-2214,34 56 687,-25-45-1645,-1 1 1,-1 0-1,1 5-87,-2 4-85,-1 1 0,-1 0-1,-2 0 1,-1 0 0,-1 1-1,-2 0 1,-1 0 0,-2 0-1,-2 9 86,-3 4-2312,5-41 1429,0-1 1,0 1-1,0-1 0,0 0 1,0 1-1,-1-1 1,0 0-1,0 0 0,0 0 1,0 0-1,0 0 883,-1-2-1370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4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49 8832,'-2'-5'8120,"-5"-2"-3778,1 1-3676,0 1 0,0 0 0,-1 0-1,0 1 1,-5-2-666,9 5 78,0 0 0,0 0-1,0 0 1,-1 0-1,1 1 1,0 0 0,0-1-1,-1 1 1,1 1 0,0-1-1,0 0 1,-1 1-1,1-1 1,0 1 0,0 0-1,0 0 1,0 1 0,0-1-1,0 1 1,0-1 0,0 1-1,0 0 1,1 0-1,-1 0 1,-1 1-78,0 2 10,1-1 1,-1 0-1,0 1 0,1 0 1,0 0-1,0 0 0,1 0 1,0 0-1,-1 0 0,2 1 1,-1-1-1,1 1 0,-1 0 1,1 2-11,0 2 5,0 1 0,0 0 1,1-1-1,0 1 0,1 0 1,1-1-1,-1 1 0,2-1 1,-1 1-1,3 3-5,-3-9-216,1 0-1,-1 0 1,1 0-1,0 0 1,1 0-1,-1-1 1,1 1-1,4 3 217,-4-4-694,1 0-1,0-1 0,0 1 1,0-1-1,0 0 0,0-1 1,1 1-1,-1-1 0,4 1 695,-2-1-2359,0 0-1,-1-1 1,1 0 0,0 0-1,6 0 2360,12-3-3973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4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59 11776,'-32'-30'8084,"26"26"-7432,0 0 0,1 1 0,-1-1 0,0 1 0,-6-2-652,9 4 65,1 0 0,-1 0-1,1 0 1,-1 1-1,0-1 1,1 1 0,-1 0-1,1-1 1,-1 1 0,0 0-1,0 0 1,1 1 0,-1-1-1,1 1 1,-1-1 0,0 1-1,1 0 1,-1 0 0,1 0-1,-1 0 1,1 0 0,0 1-1,0-1 1,-1 1 0,1-1-1,0 1 1,0 0 0,0 0-1,1 0 1,-1 0 0,-1 2-65,-2 4 81,1 0 0,0 0 0,1 1 0,0-1 0,0 1 0,0-1 1,1 1-1,0 8-81,-1 2 29,2 0 0,0 0 0,2 14-29,-1-28-3,1 1 0,0-1 0,0 1 1,1-1-1,-1 0 0,1 0 0,0 0 1,1 0-1,-1 0 0,1 0 0,0-1 1,0 1-1,1-1 0,-1 0 1,1 0-1,1 1 3,-3-3-12,-1-1 0,2 1 1,-1-1-1,0 1 0,0-1 1,0 0-1,0 0 0,1 0 0,-1 0 1,1 0-1,-1 0 0,1-1 1,-1 1-1,1-1 0,-1 0 1,1 0-1,-1 0 0,1 0 0,-1 0 1,1 0-1,-1-1 0,1 1 1,-1-1-1,1 0 0,-1 0 1,0 0-1,1 0 0,-1 0 0,0 0 1,0 0-1,0-1 0,0 1 1,0-1-1,0 0 0,1-1 12,5-4-68,-1-1-1,0 0 1,-1 0 0,1 0-1,-2-1 1,1 0 0,-1 0-1,0-2 69,7-19-406,9-30 406,3-7-23,-24 68 21,0-1 0,0 0 0,0 1 1,0-1-1,0 0 0,1 1 0,-1-1 0,0 0 0,0 1 0,0-1 0,1 0 0,-1 0 0,0 1 0,0-1 0,0 0 0,1 0 0,-1 1 1,0-1-1,1 0 0,-1 0 0,0 0 0,1 0 0,-1 1 0,0-1 0,1 0 0,-1 0 0,0 0 0,1 0 0,-1 0 0,0 0 0,1 0 1,-1 0-1,0 0 0,1 0 0,-1 0 0,0 0 0,1 0 0,-1 0 0,0 0 0,1 0 0,-1 0 0,0-1 0,1 1 0,-1 0 1,0 0-1,0 0 0,1-1 0,-1 1 0,0 0 0,0 0 0,1 0 0,-1-1 0,0 1 0,0 0 0,1-1 0,-1 1 0,0 0 0,0-1 1,0 1-1,0 0 0,0 0 0,1-1 0,-1 1 0,0-1 0,0 1 0,0 0 0,0-1 2,11 35-201,-9-27-34,14 34-4045,5-3-6656,-8-23 7150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34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7680,'8'18'9190,"1"0"-7346,-6-14-1664,1 0 1,0 0-1,0 0 0,0-1 0,0 0 0,1 1 1,-1-1-1,1-1 0,0 1 0,4 1-180,57 17 980,-6-1-471,-54-18-485,-1 1 0,0-1 1,0 1-1,0 0 0,0 1 1,-1-1-1,1 1 0,-1 0 1,3 3-25,-5-5 6,-1 1 1,1-1 0,-1 1 0,1-1 0,-1 1 0,0 0 0,0-1 0,0 1 0,-1 0 0,1 0 0,-1-1 0,1 1 0,-1 0-1,0 0 1,0 0 0,0 0 0,0-1 0,-1 1 0,1 0 0,-2 2-7,-2 8-31,-1 0 1,0 0-1,-1-1 0,0 0 1,-5 6 30,2-3-600,0 1 1,1 0 0,1 1 599,5-11-632,1-1 1,-1 1-1,1-1 0,0 1 0,0 0 1,1-1-1,0 1 632,-1-4-290,1-1-1,1 1 1,-1-1 0,0 0-1,0 1 1,0-1 0,1 1-1,-1-1 1,1 1 0,-1-1-1,1 0 1,-1 1 0,1-1-1,0 0 1,0 0 0,0 1 290,8 7-912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5.4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113 70 12160,'-20'-29'7462,"15"22"-6876,-1 1 1,0-1-1,0 2 1,0-1-1,-3-1-586,8 7 39,0-1 0,0 1 1,0-1-1,0 1 0,0 0 0,0 0 0,0-1 0,0 1 1,0 0-1,0 0 0,0 0 0,0 0 0,0 0 1,0 0-1,0 1 0,0-1 0,0 0 0,0 0 1,0 1-1,0-1 0,0 1 0,1-1 0,-1 1 0,0-1 1,0 1-1,0-1 0,0 1 0,1 0 0,-1-1 1,0 1-1,1 0 0,-1 0 0,0 0 0,1-1 1,-1 1-1,1 0 0,-1 1-39,-2 2 103,0 1 1,1 0 0,-1 0-1,1 0 1,-1 6-104,1-6 5,1 0 0,0 0 0,0 0 0,1 1 0,0-1-1,0 0 1,0 1 0,0-1 0,1 0 0,0 1 0,0-1 0,0 0 0,1 1-5,-1-3 0,0 0-1,0-1 1,1 1 0,-1-1 0,1 0 0,-1 1-1,1-1 1,0 0 0,-1 0 0,1 0 0,0 0-1,1 0 1,-1 0 0,0-1 0,0 1-1,1-1 1,-1 1 0,1-1 0,-1 0 0,1 0-1,0 0 1,-1 0 0,1-1 0,0 1 0,1-1 0,18 2 35,-12-1-51,0 0-1,-1 0 1,1 1 0,0 0-1,-1 0 1,4 2 16,-11-3-1,1 1 1,-1-1-1,1 1 1,-1-1-1,1 1 1,-1 0-1,0 0 1,0 0-1,0 0 1,0 0-1,0 0 1,0 0-1,-1 1 1,1-1-1,-1 1 1,1-1-1,-1 1 1,0 0-1,0 0 0,0-1 1,-1 1-1,1 0 1,0 2 0,-1-2 17,1 0 0,-1 0 0,0 1 0,1-1 0,-2 0 0,1 0 1,0 0-1,-1 0 0,1 0 0,-1 0 0,0 0 0,0 0 0,0-1 0,0 1 0,-2 3-17,2-4 16,-1-1 0,1 1 0,-1 0 0,0-1 0,0 1 0,0-1 0,0 1 0,0-1 0,0 0 0,0 0 0,0 0 0,0 0 0,-1 0 0,1 0 0,0-1 0,-1 1 0,1-1 0,-1 1 0,1-1 0,-3 0-16,-2 0-249,-1-1 1,0 0 0,0 0-1,1 0 1,-1-1-1,0 0 1,-4-2 248,-2-1-1877,3 2-918,11-3 955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6.0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70 9472,'-2'2'580,"-3"0"723,2 1-1,-1-1 1,0 1 0,0 1-1,1-1 1,0 0-1,-2 2-1302,5-4 153,-1 0-1,1-1 0,0 1 0,-1 0 1,1-1-1,0 1 0,-1 0 0,1-1 1,0 1-1,0 0 0,0 0 0,0-1 1,0 1-1,0 0 0,0-1 0,0 1 1,0 0-1,0 0 0,0-1 0,0 2-152,1-1-22,0 0 0,-1 0 0,1 0-1,0 0 1,0 1 0,0-1 0,0 0 0,0-1-1,0 1 1,0 0 0,0 0 0,0 0-1,0-1 1,1 1 0,0 0 22,1 0-6,0 0 0,0 0 0,0 0-1,0-1 1,0 1 0,0-1 0,0 0 0,0 0 0,0 0 0,0 0-1,0-1 1,0 1 0,0-1 0,0 1 0,0-1 0,0 0 0,0-1 0,0 1-1,-1 0 1,1-1 0,0 1 0,-1-1 0,1 0 0,-1 0 0,0 0-1,1 0 1,-1 0 0,0-1 0,0 1 0,-1-1 0,1 1 6,0 0 39,0 0 0,-1 0 0,1 0 0,-1-1 0,0 1 0,1 0 0,-1-1 0,0 1 0,0-1 0,-1 1 0,1-1 0,0 1 1,-1-1-1,0 1 0,1-1 0,-1 0 0,0 1 0,0-1 0,-1 1 0,1-1 0,0 0 0,-1 1 0,0-1 0,1 1 0,-1-1 0,0 1 0,0 0 0,-1-1 1,1 1-1,0 0 0,-1 0 0,1 0 0,-1 0 0,0 0 0,0 0 0,-2-2-39,3 3 62,-1 0 0,1 0 0,-1 0-1,1 0 1,-1 0 0,1 0 0,-1 1 0,0-1 0,1 0 0,-1 1 0,0-1-1,0 1 1,0 0 0,1 0 0,-1-1 0,0 1 0,0 0 0,0 1 0,1-1-1,-1 0 1,0 0 0,0 1 0,0-1 0,-1 1-62,0 1 100,-1 1 1,0-1 0,1 1-1,-1-1 1,1 1-1,0 0 1,0 0-1,0 1 1,0-1 0,0 1-101,-5 8 126,1 0 1,0 0 0,1 0-1,0 1 1,1 0 0,1 0-1,0 0 1,1 0 0,0 1-1,1 0 1,1-1 0,0 1-1,0 0 1,2 0-1,-1 0 1,4 11-127,-4-21 8,1 0 0,0 0 0,0 0 1,0 0-1,1 0 0,-1-1 0,1 1 0,0-1 0,0 1 0,0-1 0,1 2-8,-1-3-49,0-1 0,-1 1 0,1-1 0,0 1 0,0-1 0,0 0 0,0 0 0,0 0 0,0 0 0,0 0 0,0 0 0,0 0 0,1-1 0,-1 1 0,0-1 0,0 0 1,1 1-1,-1-1 0,0 0 0,3-1 49,7 0-900,-1-1 0,1-1 0,-1 0 0,1 0 1,-1-1-1,0-1 0,4-2 900,25-9-3152,24-4 491,4 2 1264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0 9728,'-7'6'3680,"-3"-3"-2848,10 3 448,0-3 95,-3 5-287,3 4 32,0 2-640,0 4-224,3 3-160,1-1-160,2-3 32,1-2-1600,0-3-639,-2-7 1055,5-5 608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09.7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 11008,'-3'12'4128,"0"-4"-3200,3 9 831,-3-8 193,3 5-768,0 4-192,0 3-608,0 2-160,3 0-160,0 4-1728,0-1-736,7 0 1216,4 4 640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0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47 9344,'0'-1'415,"0"1"1,-1-1 0,1 0-1,0 1 1,0-1 0,-1 1-1,1-1 1,0 0 0,-1 1-1,1-1 1,0 1 0,-1-1-1,1 1 1,-1-1 0,1 1-1,-1 0 1,1-1 0,-1 1-1,1-1 1,-1 1 0,0 0-1,1 0 1,-1-1-416,0 2 159,1-1 1,-1 0-1,1 1 1,0-1 0,-1 1-1,1-1 1,0 1-1,-1-1 1,1 1-1,0-1 1,0 1-1,-1-1 1,1 1-1,0 0 1,0-1-1,0 1 1,0-1-1,0 1 1,0-1-1,0 1-159,-2 42-478,2-38 1037,3 62-191,5 18-368,-2-20 75,-3-31-32,2 1-1,1-1 1,3 3-43,-19-130 709,-2 24-328,2 15-166,2 0-1,3 0 0,2-2-214,2 52 53,1 1 1,0-1-1,0 1 0,1-1 0,-1 1 0,1 0 0,0-1 0,-1 1 1,2 0-1,-1-1 0,0 1 0,1 0 0,0-1-53,0 2 38,0 0 0,0 0 1,0 1-1,0-1 0,0 1 0,0-1 0,1 1 0,-1 0 1,1-1-1,-1 1 0,1 1 0,0-1 0,-1 0 0,1 1 0,0-1 1,1 1-39,11-2-279,1 1 0,-1 1 1,0 0-1,1 2 0,-1-1 1,0 2-1,9 2 279,27 4-4721,-40-9 4043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0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26 11776,'-7'8'4480,"4"-8"-3489,-1 0 705,4 0 128,0 0-704,4 0-160,-1-2-448,4-1-96,3 0-224,3-3-128,3 1 32,3-1-832,8-1-384,2 5-2240,1 2-1023,0 6 2271,2 6 1088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0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8960,'-16'5'3056,"8"-5"2042,6 0-3679,2 0-1351,-1 0 0,1 0 0,0 1 0,0-1 1,0 0-1,-1 0 0,1 0 0,0 0 0,0 0 0,0 1 0,0-1 1,-1 0-1,1 0 0,0 0 0,0 1 0,0-1 0,0 0 0,0 0 1,0 1-1,0-1 0,-1 0 0,1 0 0,0 1 0,0-1 0,0 0 1,0 0-1,0 1 0,0-1 0,0 0 0,0 0 0,0 1 1,1-1-1,-1 0 0,0 0 0,0 1 0,0-1-68,2 12 253,-1-10-5,6 42-136,-2 1 0,-2-1-1,-2 45-111,0 4-2143,2-54 1631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1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95 8960,'0'7'7543,"0"6"-1673,4 24-6276,16 46 457,-7-31-47,-2 0 0,0 21-4,-11-53 212,-1-20-198,1 0 0,0 0-1,0 0 1,-1 0 0,1 0 0,0 0 0,0 0-1,-1 0 1,1 0 0,0 0 0,0 0-1,-1 0 1,1 0 0,0 0 0,0 0-1,0-1 1,-1 1 0,1 0 0,0 0-1,0 0 1,0 0 0,-1 0 0,1-1 0,0 1-1,0 0 1,0 0 0,0 0 0,-1-1-1,1 1 1,0 0 0,0 0 0,0 0-1,0-1 1,0 1 0,0 0 0,0 0-1,0-1-13,-16-34 623,0-15-238,0 5 107,-2-21-492,15 53 53,1-1-1,0 0 0,0 0 0,2 0 0,-1 0 0,2 0 1,0-1-53,1 8 31,-1 1 0,1-1 1,0 0-1,1 1 0,-1 0 1,1-1-1,1 1 0,-1 0 1,1 1-1,0-1 0,5-4-31,-7 6 1,1 1 0,1 0 0,-1 0-1,0 0 1,1 0 0,0 0-1,-1 1 1,1-1 0,0 1-1,0 0 1,1 1 0,-1-1-1,0 1 1,0-1 0,1 1 0,-1 0-1,1 1 1,0-1-1,-2 2 13,0-1 1,0 1-1,1-1 1,-1 1-1,0 0 1,0 0-1,0 0 1,-1 1-1,1-1 1,0 1-1,0-1 1,-1 1-1,1 0 1,-1 0-1,0 0 1,1 1-1,-1-1 1,0 0-1,0 1 1,0-1-1,-1 1 1,1 0-1,-1 0 1,1 0 0,-1-1-1,0 1 1,1 3-15,3 10 37,-1 0 0,0 1-1,-1-1 1,1 11-36,-4-24 0,1 16 20,0 0 0,-2 0 0,-2 15-20,1-21 8,1 0 0,1 0 0,0 0-1,0 0 1,1 0 0,1 0-1,0 0 1,2 4-8,-4-15-102,1-1-1,-1 0 0,1 0 0,-1 0 1,1 0-1,0 0 0,-1 0 1,1 0-1,0 0 0,0-1 0,-1 1 1,1 0-1,0 0 0,0-1 1,0 1-1,0 0 0,0-1 0,0 1 1,0-1-1,1 1 0,-1-1 1,0 0-1,0 1 0,0-1 0,0 0 1,1 0-1,-1 0 0,0 0 1,1 0 102,5 0-1442,0-1 0,0 0 1,0 0-1,7-2 1442,12-3-3169,0 6 273,-1 0 1387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1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221 142 11264,'-16'-27'8840,"-3"0"-4781,6 12-3690,0 1 1,0 0 0,-1 1 0,-3-2-370,14 13 24,1 0 0,0 1-1,-1-1 1,0 0 0,0 1 0,1 0 0,-1 0 0,0 0-1,0 0 1,0 0 0,0 0 0,0 1 0,0 0 0,0-1-1,0 1 1,0 0 0,0 1 0,0-1 0,0 0 0,0 1-1,0 0 1,0-1 0,0 1 0,0 1 0,0-1 0,1 0-1,-1 1 1,0-1 0,1 1 0,-1 0 0,1-1 0,0 1-1,-1 1 1,1-1 0,0 0 0,0 0 0,0 1 0,1-1 0,-1 1-1,1 0 1,-1-1 0,1 1 0,0 0 0,0 0 0,0 0-1,0 0 1,1 0 0,-1 0 0,1 2-24,0-2-7,0-1 0,0 1 0,0-1 0,0 1 0,1-1 0,-1 1 1,1-1-1,0 1 0,0-1 0,0 1 0,0-1 0,0 0 0,0 0 0,1 0 0,-1 1 0,1-1 0,-1 0 1,1-1-1,0 1 0,0 0 0,0 0 0,0-1 0,0 1 0,0-1 0,0 0 0,1 0 0,0 1 7,11 5-18,0-1 1,0 0-1,1-1 0,4 1 18,1 0-201,-11-3-7,0 0 0,-1 0-1,1 1 1,-1 1 0,1-1-1,-1 1 1,-1 1 0,1 0 0,3 3 208,-8-5-44,1 0 1,-1 0 0,0 0 0,0 1 0,0 0 0,-1-1 0,0 1 0,1 0-1,-2 0 1,1 0 0,-1 0 0,1 1 0,-1-1 0,-1 0 0,1 1-1,-1-1 1,0 4 43,0-6 44,0 1 1,0-1-1,-1 0 0,1 0 0,-1 0 0,1 1 1,-1-1-1,0 0 0,0 0 0,-1 0 0,1 0 0,-1 0 1,1-1-1,-1 1 0,0 0 0,0-1 0,0 1 1,0-1-1,-1 1 0,1-1 0,0 0 0,-1 0 0,0 0 1,1-1-1,-1 1 0,-1 0-44,-4 1-271,0 0-1,1 0 1,-1-1 0,0 0-1,-4 1 272,-24 2-5184,35-5 4904,1 0 0,0 1-1,-1-1 1,1 0-1,-1 0 1,1 0-1,0 0 1,-1 0 0,1 0-1,-1 0 1,1 0-1,0 0 1,-1 0 0,1 0-1,-1 0 1,1 0-1,-1 0 1,1 0-1,0-1 1,-1 1 0,1 0-1,0 0 1,-1 0-1,1-1 1,-1 1-1,1 0 1,0 0 0,0-1-1,-1 1 1,1 0-1,0-1 281,2-4-1754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2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12544,'0'3'4735,"0"-3"-3679,-3 6 544,3-4 64,0 7-832,3 3-128,-3 5-288,4 4-32,-1 5-224,3 3-160,1 10-32,0 0-192,-1 0-96,-2-4-384,1-9-128,2-5-1664,-7-16-831,0-10 1695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35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23 9728,'0'0'3584,"-4"-2"-2784,1 2 1120,0-3 287,-4 0-863,-3 0-288,0 3-576,1 0-160,3-3-192,-1 3-224,0-2-32,-6-2-1344,6 1-608,-3 3 1056,7 3 577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2.7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0 188 13568,'27'-26'8328,"5"-7"-5567,-7 5-3103,2 1 0,2 1 0,2 0 342,-27 23 3,0 1-1,0-1 0,1 1 0,-1 0 1,1 0-1,0 0 0,0 1 1,0-1-1,0 1 0,-1 0 1,4 1-3,6-1-1350,-1 1 0,1 1 1,7 1 1349,37 1-5603,-23-6 4270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3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8576,'4'5'3232,"-8"-5"-2496,8 4 896,-4-4 256,0 0-449,3 3-95,0 3-352,4 6-96,-1 2-480,1 4-192,0 2 0,-1-3-128,1 1 0,-2-4-1312,2-5-544,0-3-3199,-1-3-1409,1-9 3296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3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10752,'-6'18'4032,"2"-4"-3136,1 12 1439,0-11 481,-1 6-896,4 2-384,0 0-832,4 0-320,-1 0-224,4 1-1024,-1 2-480,4 3 704,7 3 288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5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7 8320,'-13'-7'14534,"20"10"-9420,9-1-6539,65 0 2406,25 6-981,-67-8-2001,-31-1-279,-1 0 0,0 1 0,0 0-1,1 1 1,5 1 2280,3 1-1258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5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1 10752,'-82'19'16415,"95"-20"-16273,0 0 0,1 1-1,-1 1 1,0 0 0,3 1-142,-2-1 27,-11 0-27,17 0 24,-1 2 1,19 4-25,-32-6 4,-1 1 0,0 0 0,0 0 0,0 0 0,0 1 0,0-1 0,0 1 0,-1 0 0,1 0 0,-1 1 0,0 0 0,0-1 0,0 2-4,-2-3 2,-1-1 0,0 1 0,0 0 0,-1 0 0,1 0 0,0 0 0,-1 1 0,1-1 0,-1 0 0,1 0 0,-1 0 0,0 0 0,0 1 0,0-1 0,0 0 0,-1 1-2,-7 39 19,5-29-11,-8 38-1684,-3-2-1,-2 0 1,-6 9 1676,6-24-635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7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75 10368,'4'40'8591,"13"23"-5194,-12-46-3017,0 0 0,-1 0 0,-1 0-1,-1 1 1,1 9-380,-14-58 1024,6 14-874,1-1-1,0 0 0,1 1 1,1-2-1,1 1 0,1 0 1,0-6-150,1 18 6,0 0 0,0 0 1,0 0-1,1 0 0,0 0 1,0 0-1,0 1 0,1-1 1,0 1-1,3-5-6,-4 6 2,1 1-1,0 0 1,0 0 0,1 0-1,-1 0 1,1 0 0,-1 1 0,1-1-1,0 1 1,0 0 0,0 0-1,0 0 1,0 1 0,0-1-1,0 1 1,1 0-2,-1 0-4,0 1-1,0-1 1,0 1-1,0 0 1,0-1-1,0 2 0,0-1 1,-1 0-1,1 1 1,0 0-1,0 0 1,0 0-1,-1 0 1,1 1-1,0 0 1,0 0 4,1 1 6,0 1 0,0-1 0,0 1 0,0 1 0,0-1 1,-1 1-1,0 0 0,0 0 0,2 3-6,6 12 2,-1 1 1,0 1-1,-2 0 0,6 21-2,-11-33-34,7 28 26,-8-26 50,1 0 0,0-1 0,1 1 0,2 3-42,-7-61 266,0 38-260,-2-30-108,3-18 102,-1 45-4,1 1 0,1 0 0,-1 0 0,2 0 0,-1 0 0,2 0 0,-1 0 0,2-1 4,-4 9-2,-1 1 0,1-1 0,0 1 0,-1 0 0,1-1 0,0 1 0,0 0 0,0 0 1,0-1-1,0 1 0,0 0 0,0 0 0,1 0 0,-1 0 0,0 1 0,1-1 0,-1 0 0,0 0 0,1 1 0,-1-1 0,1 1 0,-1-1 0,1 1 0,0 0 2,1 0 0,-1 0 0,0 1 0,0-1 0,0 1 0,0-1 0,0 1-1,0 0 1,0 0 0,-1 0 0,1 0 0,0 0 0,0 1 0,-1-1 0,1 0 0,-1 1 0,1 0 0,7 7-31,-1 2 1,0-1 0,-1 1-1,0 0 1,1 2 30,-8-13-2,24 48-493,-13-27-2356,0 0-1,4 4 2852,-14-22-579,-1-3 417,1 1-1,-1-1 1,0 1 0,0 0-1,1-1 1,-1 1 0,0-1-1,1 1 1,-1 0 0,1-1-1,-1 1 1,0-1 0,1 0-1,-1 1 1,1-1 0,0 1-1,-1-1 1,1 0 0,-1 1-1,1-1 1,-1 0 0,1 0-1,0 1 1,-1-1 0,1 0-1,0 0 1,-1 0 0,1 0-1,0 0 1,-1 0 0,1 0-1,0 0 1,-1 0 0,1 0-1,0 0 163,6-9-1210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8.1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80 291 14464,'-7'24'5343,"4"-16"-4127,-4 10 480,7-9-96,0 5-832,3 4-256,1 5-544,2 4-160,1-2 96,0-1-1312,-1-4-544,1-8-1824,-1-4-735,-3-8 2367,0-11 1120</inkml:trace>
  <inkml:trace contextRef="#ctx0" brushRef="#br0" timeOffset="1">20 0 11008,'-7'9'4128,"1"-7"-3200,2 7 287,1-6-31,3-1-2912,3 2-1151,4-1 1375,6-3 736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8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 12032,'-10'-9'4575,"7"9"-3583,-4 5 1024,4 2 160,0 4-768,3 10-224,0 8-576,3 6-160,4 6-256,-1 2-64,4 7 64,0 8-160,3 4-32,4-5-2048,-1-7-864,4-9 1472,-4-11 768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8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1 128 12288,'0'0'4042,"20"-3"1217,-12 3-5147,-1-1 0,1 1 1,-1-1-1,0-1 0,1 0 0,-1 0 1,0 0-1,0-1 0,0 1 0,1-2-112,-5 2 21,0 1-1,0-1 0,-1 0 0,1 0 0,-1 0 0,1 0 0,-1 0 0,0-1 0,0 1 1,0-1-1,0 1 0,0-1 0,0 0 0,-1 0 0,1 0 0,-1 0 0,0 0 0,0 0 0,0 0 1,0 0-1,-1 0 0,1-1 0,-1 1 0,0-3-20,0 5 90,0-1 0,0 1 1,0-1-1,0 1 0,0-1 0,0 1 1,-1-1-1,1 1 0,0-1 0,-1 1 1,1-1-1,-1 1 0,0 0 0,1-1 0,-1 1 1,0 0-1,0 0 0,0-1 0,0 1 1,0 0-1,0 0 0,0 0 0,-2-1-90,2 1 79,-1 1-1,0-1 1,0 0-1,0 1 0,0 0 1,0-1-1,0 1 1,-1 0-1,1 0 0,0 0 1,0 0-1,0 0 0,0 0 1,0 1-1,-2 0-78,-2 1 54,0-1-1,0 2 1,1-1-1,-1 1 1,1 0-1,-1 0 1,1 0-1,0 1 1,0 0-1,0 0 1,-2 3-54,4-4-49,1 0 0,-1 1 1,1-1-1,0 1 0,1-1 1,-1 1-1,0 0 0,1-1 1,0 1-1,0 0 0,0 0 0,0 0 1,1 0-1,0 0 0,0 0 1,0 0-1,0 0 0,0 0 1,1 0-1,0 0 0,-1 0 0,2 0 1,-1 0-1,0-1 0,1 1 1,0 0-1,1 1 49,0 2-431,1-1 0,0 0 0,1 0 0,-1-1 0,1 1-1,1-1 1,-1 0 0,1 0 0,0-1 0,0 1 0,0-1 0,0-1 0,1 1 0,-1-1 0,1 0 431,20 4-790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19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 46 10624,'1'-1'492,"-1"0"0,0 0 0,0-1 1,0 1-1,0 0 0,0 0 0,0-1 0,-1 1 1,1 0-1,0 0 0,-1-1 0,1 1 0,0 0 1,-1 0-1,0 0 0,1 0 0,-1 0 0,0 0 1,1 0-1,-1 0 0,0 0 0,0 0 1,0 0-1,0 0 0,0 0 0,0 0-492,-2-1 381,0 1 0,0-1 0,-1 0 0,1 1 0,-1 0 0,1-1 0,-1 1 0,1 1 0,-1-1 0,0 0-381,-1 0 18,0 1 0,-1-1 0,1 1 0,0 0 0,0 0-1,-1 1 1,1 0 0,0 0 0,0 0 0,0 0 0,0 1 0,0-1 0,0 1 0,-3 2-18,7-3-4,0-1 0,0 1 0,1 0 0,-1 0 0,0-1 1,0 1-1,0 0 0,0 0 0,1 0 0,-1 0 0,0 0 0,1 0 1,-1 0-1,1 0 0,-1 0 0,1 0 0,0 1 0,-1-1 0,1 0 0,0 0 1,0 0-1,0 0 0,0 1 0,0-1 0,0 0 0,0 0 0,0 0 1,0 0-1,0 1 0,1-1 0,-1 0 0,0 0 0,1 0 0,-1 0 0,1 0 1,0 0-1,-1 0 0,1 0 0,0 0 4,2 3-91,0-1 0,0 1 0,1-1-1,-1 0 1,1 0 0,0-1 0,0 1 0,3 1 91,0-1-158,-1 1 0,1-1 1,-1 1-1,0 1 0,0-1 0,-1 1 1,1 0-1,-1 0 0,0 1 0,0-1 1,-1 1-1,0 0 0,0 1 0,0-1 1,-1 0-1,0 1 0,0 0 0,0 0 1,0 6 157,1-1 188,-1 0 1,-1 1-1,0 0 1,0-1-1,-2 1 1,1 6-189,-1-17 99,0 1 0,-1 0 0,1 0 0,-1-1 0,1 1 0,-1 0 1,0-1-1,0 1 0,0-1 0,0 1 0,0-1 0,-1 1 1,1-1-1,-1 0 0,0 0 0,1 0 0,-1 0 0,0 0 0,0 0 1,-1 0-1,1-1 0,0 1 0,0-1 0,-1 1 0,1-1 1,-1 0-1,1 0 0,-1 0 0,1 0 0,-1-1 0,0 1 0,-1 0-99,-13 1 75,0 0 0,0-1-1,-4-1-74,-17-3-1652,6-7-3463,30 10 4644,1-1 0,0 0 1,-1 0-1,1 0 0,0 0 1,0 0-1,-1 0 0,1 0 1,0 0-1,0 0 1,0-1-1,0 1 0,1 0 1,-1-1-1,0 1 0,0-2 471,5-13-1418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35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9984,'6'2'3680,"-6"-4"-2848,0 2-32,0 0-224,-3 0-2272,-4 0-800,-2 2 1216,-1 5 704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0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0 172 8960,'6'-7'12079,"14"-13"-9028,4-5-3472,21-18 277,-15 14-3901,-3-3-8385,-18 17 8676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1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7936,'6'0'2976,"-6"0"-2304,10-6 1504,-10 6 480,4 0-705,-1 0-255,4 6-576,-4-1-160,7 13-544,-4-4-96,11 13-96,-4-6-96,7 4-96,-4-2-1408,7 7-608,-3-7 992,13 13 480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2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9 11904,'-3'0'4480,"3"0"-3489,0-3 513,0 3 0,0 0-544,0 0-96,3 0-288,0 0-96,7 3-288,-3-1-128,9 2-32,-2-4-256,6 0 0,-4 0-3008,3-4-1247,-3 2 2239,4-7 1120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2.4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19 12160,'-7'8'4575,"7"-8"-3583,3-3 608,-3 3-64,4-3-704,-2 1-224,4-2-448,1 2-160,10-1-32,-1-1-1344,17 2-576,-6-1-2751,11 3-1217,-5 0 3104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2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59 9216,'-1'0'285,"0"1"0,1-1 0,-1 0 0,1 0 0,-1 0 0,0 0 1,1 1-1,-1-1 0,1 0 0,-1 0 0,0 0 0,1 0 0,-1-1 0,1 1 1,-1 0-1,0 0 0,1 0 0,-1 0 0,1-1 0,-1 1 0,1 0 0,-1-1 1,0 1-1,1 0 0,0-1 0,-1 1 0,1 0-285,-1-1 179,1 0-1,0 0 1,0 1-1,0-1 1,-1 0 0,1 1-1,0-1 1,0 0-1,0 0 1,0 1-1,1-1 1,-1 0 0,0 0-1,0 1 1,0-1-1,1 0 1,-1 1 0,0-1-1,1 0-178,0-2 168,0 0-1,1 0 1,0 1 0,0-1-1,0 0 1,0 1-1,0-1 1,0 1 0,1 0-1,1-2-167,-1 3 42,0-1-1,1 0 1,-1 1 0,0 0-1,1 0 1,0 0-1,-1 0 1,1 0-1,-1 1 1,1 0 0,0 0-1,-1 0 1,1 0-1,0 0 1,-1 1-1,1-1 1,-1 1 0,1 0-1,-1 0 1,1 1-1,-1-1 1,1 1-1,-1-1 1,0 1 0,0 0-1,0 0 1,0 1-1,0-1 1,0 1-42,1 1 20,0-1 0,0 1 0,-1 0 0,0 0 0,1 1 0,-1-1 0,-1 1 0,1 0 0,-1-1 0,0 1 0,0 0 0,0 0 0,0 0 0,-1 1 0,0-1 0,0 0 0,-1 1 0,1-1 0,-1 0 0,-1 2-20,-8 31 218,7-30-150,0-1 1,0 1-1,0-1 0,1 1 1,0 4-69,1-11 3,0 0 1,1 1 0,-1-1 0,0 0 0,1 1 0,-1-1-1,1 0 1,-1 0 0,1 1 0,0-1 0,-1 0 0,1 0-1,0 0 1,0 0 0,0 0 0,0 0 0,0 0 0,0 0-1,1 1-3,26 15-117,-4-2-137,-17-9 161,0 0 0,-1 0 0,1 1 0,-1 0 0,-1 0 0,1 0 0,-1 1 0,-1 0 0,1 0 0,2 7 93,-6-13 92,0 1 0,0 0 0,0 1-1,-1-1 1,1 0 0,-1 0 0,1 0 0,-1 0 0,0 0 0,0 1 0,-1-1 0,1 0 0,-1 0 0,1 0 0,-1 0 0,0 0 0,0 0 0,0 0 0,-1 0 0,1 0-1,-1-1 1,1 1 0,-1 0 0,0-1 0,0 1 0,0-1 0,0 0 0,-1 0 0,1 1 0,-1-2 0,-2 3-92,-5 3-107,0-1 1,-1-1-1,1 1 0,-1-2 1,-2 1 106,5-2-1274,0-1 1,0 0 0,0-1-1,-6 1 1274,13-2-477,-1 1 0,1-1-1,0 0 1,0 0 0,0 0-1,-1 0 1,1 0 0,0 0 0,0-1-1,0 1 1,0 0 0,-1-1-1,1 1 1,0-1 0,0 1-1,0-1 1,0 1 0,0-1-1,0 0 1,0 1 0,0-1-1,0 0 1,0 0 0,1 0-1,-1 0 1,0-1 477,-1-9-1461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3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1 12800,'-7'5'4735,"7"-5"-3679,-6 14 768,2-14 128,1 13-800,0-5-160,0 12-608,-1-2-160,-2 8-160,2-2-128,1 8-32,0-6-992,-1 6-480,4-5-2112,0-8-895,0-1 2399,4-9 1120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3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14208,'-17'23'5343,"17"-23"-4127,-10 5 768,7-5 96,-4 0-2432,1 0-960,2-2 576,4 2 288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4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25 8576,'-13'-9'8594,"-3"1"-3285,11 6-4696,0 1 1,0 0-1,0 0 0,0 0 0,0 0 1,-5 1-614,7 0 0,0 0 0,0 0 0,0 0 0,0 1 0,0-1 0,-1 1 0,1 0 0,0 0 0,1 0 0,-1 0 0,0 1 0,0-1 0,0 1 0,1-1 0,-1 1 0,1 0 0,-1 0 0,1 0 0,0 1 0,0-1 0,0 0 0,0 1 0,0-1 0,0 1 0,0 1 0,-1 3-18,0 0 1,1 0-1,0 0 0,0 0 0,0 0 0,1 0 0,0 1 0,1-1 1,0 0-1,0 1 0,0-1 0,1 1 0,0 0 18,0-4-193,0 1 0,0-1-1,1 0 1,0 0 0,-1 0 0,1 0-1,0 0 1,1 0 0,-1 0-1,2 0 194,-2-1-494,0-1 0,1 1-1,0-1 1,0 1 0,-1-1-1,1 0 1,0 0-1,1-1 1,-1 1 0,0 0-1,1-1 1,-1 0-1,2 1 495,25 3-1989,4-1 939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4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 76 12032,'-3'-7'1163,"-1"0"1,1 0-1,-1 0 1,0 1-1,0-1 1,-1 1-1,0 0 1,-1 0-1164,5 5 79,0-1 0,0 1 0,0 0 0,-1 0 0,1 0 0,0 0 1,-1 0-1,1 0 0,0 0 0,-1 0 0,1 0 0,-1 1 0,0-1 1,1 1-1,-1-1 0,1 1 0,-1-1 0,0 1 0,1 0 0,-1 0 0,0 0 1,1 0-1,-1 0 0,0 0 0,1 1 0,-1-1 0,0 0 0,1 1 1,-1-1-1,1 1 0,-1 0 0,1 0 0,-1-1 0,1 1 0,-1 0 1,1 0-1,0 0 0,-1 0 0,1 1-79,-2 2 17,0 0 0,1-1 0,-1 1 0,1 0 0,0 0 0,0 1 0,1-1 0,-1 0 0,1 1 0,0-1-1,0 0 1,1 1 0,-1-1 0,1 1 0,0 0 0,0-1 0,1 4-17,0 9-16,2 0 0,0-1 0,0 1 0,2 1 16,-2-8-35,1 1 0,0-1 0,4 8 35,-7-15-23,1-1 0,-1 1 0,0-1 0,1 0 0,-1 0 0,1 0 0,0 0 0,0 0 0,0 0 0,0 0 0,0 0 0,0-1 0,0 1 0,1-1 0,-1 0 0,1 0 0,2 1 23,-4-2-14,1 0-1,-1 0 1,0 0 0,1 0 0,-1 0-1,1-1 1,-1 1 0,1-1-1,-1 1 1,0-1 0,1 1 0,-1-1-1,0 0 1,1 0 0,-1 1-1,0-1 1,0 0 0,0 0 0,0 0-1,0-1 1,0 1 0,0 0-1,0 0 1,-1 0 0,1-1 0,0 1-1,-1 0 1,1-1 0,-1 1-1,1-2 15,3-6-47,-1 0 0,0 0-1,2-10 48,1-12-25,-5 17 58,2 1 0,0 1 0,0-1 0,4-7-33,-4 19 356,2 8-179,2 10-56,-6-14-82,20 44-985,-17-39-545,1 0 1,0 0-1,0-1 0,0 1 1,1-1-1,0 0 0,4 2 1491,8 7-1450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5.4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192 145 13696,'-29'-42'7668,"-8"0"-4527,30 35-3051,-1-1 0,0 2 0,-1-1 0,0 1 1,0 0-1,0 1 0,0 0 0,-10-3-90,18 7-1,0 1 1,0 0-1,0-1 1,0 1-1,0 0 1,0 0 0,0 0-1,0-1 1,0 1-1,0 0 1,0 0-1,0 1 1,0-1-1,0 0 1,0 0-1,0 0 1,0 1-1,0-1 1,0 0-1,0 1 1,0-1-1,0 1 1,0-1-1,0 1 1,1 0-1,-1-1 1,0 1-1,0 0 1,0 1 1,-1 0 0,1 1-1,0-1 1,0 0-1,0 0 1,0 1 0,1-1-1,-1 0 1,1 1-1,0-1 1,-1 1-1,1 0 0,0 7-17,0 0-1,1 0 0,0 1 0,0-1 0,3 7 18,-3-13-12,0 1 1,1 0 0,0 0-1,0-1 1,1 0-1,-1 1 1,1-1-1,0 0 1,0 0-1,0 0 1,1-1-1,-1 1 1,1 0 11,7 4-268,-1-1 1,1 0-1,1 0 1,2 0 267,30 18-3250,-42-23 3297,0-1 1,0 1-1,0 0 1,0 0-1,0 0 0,-1 0 1,1 0-1,0 0 1,-1 1-1,0-1 1,1 0-1,-1 1 1,0-1-1,0 1 1,0-1-1,-1 1 0,1 0 1,-1-1-1,1 1 1,-1 0-1,0-1 1,0 1-1,0 0 1,0-1-1,-1 1 1,1 2-48,-1-3 54,0 0 0,1 0 0,-1 0 0,0 0 0,0 0 0,0 0 0,0 0 0,0 0 0,0-1 0,-1 1 1,1 0-1,-1-1 0,1 1 0,-1-1 0,0 1 0,1-1 0,-1 0 0,0 0 0,0 0 0,0 0 0,0 0 0,0 0 0,0 0 1,0-1-1,0 1 0,0-1 0,0 1 0,0-1 0,-1 0 0,1 0 0,0 0 0,0 0 0,-1-1-54,-5 1-499,-1-1 0,1-1 0,0 0 1,-7-2 498,14 3-286,-1 1 0,1-1 1,-1 1-1,1-1 1,-1 1-1,1-1 0,-1 0 1,1 0-1,-1 0 1,1 0-1,0 0 1,0 0-1,0 0 0,-1 0 1,1-1-1,0 1 1,0 0-1,1-1 1,-1 1-1,0 0 0,0-1 1,1 1-1,-1-1 1,1 1-1,-1-1 1,1 0-1,0 1 286,2-17-1109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3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61 9728,'-9'-12'8423,"2"-3"-4901,5 12-3140,0 0 1,1-1 0,-1 1 0,0 0 0,-1 0 0,1 0-1,0 0 1,-2-1-383,2 3 44,1 0 0,0 1-1,0-1 1,-1 1 0,1 0 0,0-1-1,0 1 1,-1 0 0,1 0-1,0 0 1,-1 0 0,1 0 0,0 0-1,-1 0 1,1 0 0,0 0-1,0 1 1,-1-1 0,1 0 0,0 1-1,0-1 1,-1 1 0,1 0-1,0-1 1,0 1 0,0 0 0,0 0-44,-27 22-55,21-15 64,0 0 0,1 1 0,0 0 0,0 0 0,1 0 1,0 1-1,1 0 0,0 0 0,1 0 0,0 0 1,0 1-1,1-1 0,0 2-9,2-6 8,-1 0-1,1 1 1,-1-1 0,2 1-1,-1-1 1,1 0 0,0 1-1,0-1 1,1 0 0,0 0-1,0 0 1,0 0 0,1 0-1,0 0 1,0-1 0,0 1-1,1-1 1,0 0 0,0 0-1,0 0 1,1 0 0,0 0-8,-1-2-100,1 0 0,-1-1 1,0 1-1,1-1 1,0 0-1,-1 0 0,1-1 1,0 1-1,0-1 1,0 0-1,0-1 1,0 1-1,0-1 0,0 0 1,0 0-1,0 0 1,4-1 99,1-1-1193,0 0 0,0 0 0,1-1 0,-1 0 0,-1-1 0,1 0 0,0-1 0,-1 0 1193,19-11-2928,0-6 1440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5.9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64 136 10624,'1'3'427,"1"-1"-1,-1 0 1,0 0 0,1 0 0,0 0 0,-1-1-1,1 1 1,0 0 0,0-1 0,0 1 0,0-1 0,0 1-1,0-1 1,0 0 0,1 0 0,-1 0 0,0 0 0,3 0-427,-3-1 139,1 1 1,0-1-1,-1 0 1,1 0 0,0-1-1,0 1 1,-1-1-1,1 1 1,-1-1-1,1 0 1,-1 0 0,1 0-1,-1 0 1,1 0-1,-1-1-139,4-1 43,0-1-1,-1 0 0,0-1 0,0 1 0,0-1 0,0 0 1,-1-1-1,0 1 0,0-1 0,0 1 0,-1-1 1,0 0-1,0-1-42,0-1 61,0 0 1,0 0 0,-1 0 0,0-1-1,-1 1 1,0-1 0,0-5-62,-1 14 29,0-1 0,0 1 0,0-1 0,0 0 0,0 1 0,0-1 0,0 1 0,-1-1-1,1 1 1,0-1 0,0 1 0,0-1 0,-1 1 0,1-1 0,0 1 0,-1-1 0,1 1 0,0 0 0,-1-1 0,1 1 0,-1-1 0,1 1 0,0 0 0,-1-1 0,1 1 0,-1 0 0,1 0 0,-1-1 0,1 1 0,-1 0 0,1 0 0,-1 0 0,0 0 0,0 0-29,-1-1 107,-1 1 1,0 0-1,0 0 0,1 1 1,-1-1-1,0 0 1,0 1-1,-1 0-107,-7 3 400,0 0 1,0 0-1,-6 5-400,0 0 348,1 1-1,0 1 1,0 0-1,-4 6-347,16-14 24,0 1-1,0 0 0,0 0 1,1 0-1,-1 0 0,1 0 0,0 1 1,0-1-1,1 1 0,-1 0 1,1 0-1,0 0 0,0 0 1,1 0-1,0 0 0,0 1 1,-1 3-24,3-7-11,-1 1 0,1 0 0,-1-1 1,1 1-1,0 0 0,0-1 1,0 0-1,0 1 0,1-1 1,-1 1-1,1-1 0,-1 0 1,1 0-1,0 0 0,0 0 1,0 0-1,0 0 0,0-1 1,0 1-1,1-1 0,-1 1 1,0-1-1,2 1 11,7 3-475,0 0 1,0-1-1,0 0 1,11 2 474,-4-3-1467,0-1 0,0 0 1,1-2-1,-1 0 0,0-1 1,0 0-1,10-4 1467,37-6-1354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8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20 7552,'-2'0'836,"-1"0"0,1 0 1,-1 0-1,1 0 0,0-1 0,-1 1 0,1-1 1,0 0-1,-1 1 0,1-1 0,0 0 1,0 0-1,0-1 0,-1 1-836,-12-5 2426,12 5-2159,-1 0 0,0 0-1,0 0 1,0 1 0,0 0 0,0 0 0,0 0 0,0 0 0,0 1 0,0-1 0,1 1 0,-1 0 0,0 0 0,0 0 0,-1 1-267,2 0 29,0 0-1,0 0 1,0 0 0,0 0 0,1 0 0,-1 1 0,1-1 0,-1 1-1,1 0 1,0-1 0,0 1 0,0 0 0,0 1 0,0-1-1,1 0 1,0 0 0,-1 1 0,1-1 0,0 0 0,1 1-1,-1-1 1,1 1 0,-1 0 0,1-1 0,0 3-29,0-2-61,0-1 0,0 0 0,1 1 0,-1-1 0,1 0 1,0 0-1,0 0 0,0 1 0,0-1 0,0 0 0,1 0 0,-1 0 0,1-1 1,0 1-1,0 0 0,0-1 0,0 1 0,0-1 0,1 0 0,-1 1 0,1-1 0,1 0 61,0 1-483,1 0 0,0-1 0,0 0 0,0 0-1,0 0 1,1-1 0,-1 0 0,0 0 0,1 0-1,-1 0 1,1-1 0,-1 0 0,3 0 483,28-3-934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8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 21 10880,'-2'-2'1274,"-1"0"1,1 0 0,-1 0-1,1 0 1,-1 1 0,0-1-1,0 1 1,-1-1-1275,1 1 580,0 0-1,1 0 1,-1 1 0,0-1-1,1 1 1,-1 0 0,0-1 0,-2 2-580,2-1 43,1 0-1,0 1 1,-1-1 0,1 1 0,-1-1 0,1 1 0,0 0 0,0 0 0,0 0-1,-1 1 1,1-1 0,0 0 0,0 1 0,1-1 0,-1 1 0,0 0 0,0 0 0,1 0-1,-1 0 1,1 0 0,0 0 0,-1 0 0,1 0 0,0 0 0,0 0 0,0 1 0,1-1-1,-1 0 1,1 1 0,-1-1 0,1 1 0,0-1 0,-1 1-43,1 5-36,0 1-1,0-1 1,1 1 0,0 0 0,0-1 0,1 1-1,2 4 37,-3-9-46,0 0 0,0-1-1,1 1 1,0-1 0,-1 1 0,1-1-1,0 1 1,1-1 0,-1 0 0,1 0-1,-1 0 1,1-1 0,0 1 0,0-1-1,0 1 1,0-1 0,4 2 46,-6-4-16,0 1 0,1 0 0,-1-1 0,0 0 0,1 1 0,-1-1 0,0 0 0,1 0 0,-1 0-1,0 0 1,1 0 0,-1 0 0,0 0 0,1 0 0,-1 0 0,0-1 0,1 1 0,-1 0 0,0-1 0,0 1 0,1-1 0,-1 0 0,0 1 16,2-2-20,-1 0 1,0 0-1,0 0 0,0 0 0,0-1 1,0 1-1,0 0 0,-1-1 1,1 1-1,0-3 20,3-6 1,-1 0 1,0 0-1,0 0 1,1-12-2,-4 20-5,-1-2 25,1 1 1,1-1-1,-1 0 0,0 1 1,1-1-1,2-2-20,-4 6 6,0 1 0,1-1-1,-1 1 1,0-1 0,1 1-1,-1 0 1,1-1 0,-1 1 0,1-1-1,-1 1 1,0 0 0,1 0 0,-1-1-1,1 1 1,0 0 0,-1 0 0,1-1-1,-1 1 1,1 0 0,-1 0 0,1 0-1,0 0-5,0 0 8,0 0 0,0 1 0,0-1-1,0 0 1,1 1 0,-1-1 0,0 1 0,0-1-1,0 1 1,-1 0 0,1-1 0,0 1 0,0 0-1,0 0 1,0 0 0,0 0-8,57 65-4475,-45-53 3883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8.9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51 14720,'-10'-4'2296,"0"0"0,1 0 1,-1-1-1,-2-2-2296,6 3 345,0 1 0,0 0 0,0 0 0,0 0-1,0 1 1,-1 0 0,0 0 0,1 0 0,-1 1 0,-3 0-345,10 1 1,-1 0 0,1 0 0,0 1 0,0-1-1,-1 0 1,1 0 0,0 1 0,-1-1 0,1 0 0,0 0 0,0 1 0,-1-1 0,1 0 0,0 1 0,0-1 0,0 0 0,-1 1-1,1-1 1,0 0 0,0 1 0,0-1 0,0 0 0,0 1 0,0-1 0,0 1 0,0-1 0,0 0 0,0 1 0,0-1 0,0 1 0,0-1-1,0 0 1,0 1 0,0-1 0,0 0 0,1 1 0,-1-1 0,0 0 0,0 1 0,0-1 0,1 0 0,-1 1 0,0-1 0,0 0-1,9 18-100,66 69-3857,-74-85 3818,1 1 1,-1-1 0,0 0-1,0 0 1,0 1-1,0-1 1,0 0-1,-1 1 1,1-1-1,-1 1 1,1-1 138,-1 0 127,0 1 0,0-1 0,0 0-1,0 0 1,-1 0 0,1 0 0,-1 0 0,1 0 0,-1 0 0,0 0 0,1 0 0,-1 0-1,0 0 1,0 0 0,-1-1 0,1 1 0,0 0 0,-1-1 0,1 1 0,-1-1 0,1 1 0,-1-1-1,0 0 1,1 1 0,-1-1 0,0 0 0,0 0 0,0 0 0,0-1 0,0 1 0,0 0 0,0-1-1,-1 1-126,1-1-57,-1 0 0,1 0 0,-1 0 0,0 0 0,1 0 0,-1 0-1,1 0 1,-1-1 0,1 0 0,-1 1 0,1-1 0,-3-1 57,4 1 35,-10-5-5504,11 5 5145,0 1 1,1-1 0,-1 1-1,0 0 1,0-1 0,1 1-1,-1-1 1,0 1 0,1 0-1,-1-1 1,1 1-1,-1 0 1,0-1 0,1 1-1,-1 0 1,1 0 0,-1-1-1,1 1 1,-1 0 0,0 0-1,1 0 1,-1 0 0,1-1-1,0 1 324,18-8-4026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9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0 174 10112,'1'1'639,"1"0"0,-1 1 0,0-1 0,1 0 0,-1 0 1,1 0-1,-1 0 0,1 0 0,-1-1 0,1 1 0,0 0 0,-1-1 0,1 1 1,0-1-1,0 1 0,-1-1 0,1 0-639,22-4 916,-14 1-911,-1-1 0,-1 0 1,1 0-1,-1-1 0,1 0 1,-1-1-1,-1 0 0,1 0 1,-1 0-1,0-1 0,-1 0 1,1-1-1,-2 0 0,1 0 1,-1 0-1,3-6-5,-6 10 12,-1 0 1,0 0-1,0-1 1,0 1-1,-1 0 1,1 0-1,-1-1 0,0 1 1,0 0-1,-1-2-12,1 4 34,0 1 0,0-1 0,-1 0 0,1 1 0,-1-1 0,1 1-1,-1-1 1,0 1 0,1-1 0,-1 1 0,0-1 0,-1 0-34,2 1 34,-1 1 0,0-1-1,1 1 1,-1 0 0,1-1 0,-1 1 0,0 0-1,1-1 1,-1 1 0,0 0 0,1 0 0,-1-1-1,0 1 1,0 0 0,1 0 0,-1 0 0,0 0-1,0 0 1,1 0 0,-1 0 0,0 0 0,1 0-1,-1 1 1,0-1 0,0 0 0,1 0 0,-1 1-1,0-1-33,-1 1 88,-1 1-1,1-1 0,0 1 1,0-1-1,-1 1 0,1 0 1,0 0-1,0 0 0,1 0 1,-1 1-1,0-1 0,0 2-87,-18 32 642,16-27-492,0 0-50,0 0 0,1 1-1,0-1 1,1 1 0,0 0 0,0-1-1,1 1 1,1 0 0,-1 0 0,2 5-100,-1-10-67,1-1 0,-1 1 0,1-1 0,0 1-1,1-1 1,-1 1 0,1-1 0,0 0 0,0 0 0,0 0 0,1 0 67,-1-1-206,0-1 0,0 0 0,0 1 0,0-1 0,0 0 0,1 0 0,-1-1 0,1 1 0,-1 0 0,1-1 0,0 0 0,-1 1 0,1-1 0,0 0 0,0-1 0,0 1 0,1 0 206,66 9-3851,-20-2 3088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6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8448,'-3'15'3232,"3"-13"-2496,0 7 1184,0-6 447,0 0-767,0 3-160,0 3-800,0 2-320,3 1-192,4-1-1376,-1 2-512,4-5 864,4-2 512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26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9216,'-4'6'3520,"4"-6"-2752,-3 6 1216,3-3 319,0 6-671,0 2-128,0 6-800,3 7-352,1 5-224,2 3-1728,4 0-768,3 0 1216,7-8 545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0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36 114 10880,'-14'-11'5550,"-3"-14"-1929,13 19-2537,4 5-662,1 1-366,0 1 1,0-1 0,-1 1-1,1-1 1,0 1-1,0-1 1,0 1 0,-1-1-1,1 1 1,0 0-1,-1 0 1,1-1 0,-1 1-1,1 0 1,-1 0 0,1-1-1,-1 1 1,1 0-1,-1 0 1,0 0 0,1 0-1,-1 0-56,9 27 93,-7-21-13,11 36 102,47 136 330,-84-229 1622,15 34-2028,1 0-1,1-1 0,1 1 1,0-1-1,1-1-105,3 7-6,1 0 1,0 1 0,0-1-1,1 0 1,0 0-1,1 0 1,1 1-1,0-3 6,-1 7 5,1-1 0,-1 1 0,2 0 0,-1-1 0,1 1 0,0 0 0,0 0 0,0 1 0,1-1 0,0 1 0,0-1 0,1 1 0,2-3-5,-6 8 8,0-1-1,-1 0 1,1 0 0,0 1-1,0-1 1,-1 0 0,1 1-1,0-1 1,0 0 0,0 1-1,0 0 1,0-1-1,0 1 1,0-1 0,0 1-1,0 0 1,0 0 0,0 0-1,0-1 1,0 1-1,0 0 1,0 0 0,0 1-1,0-1 1,0 0 0,0 0-1,0 0 1,0 1 0,0-1-1,0 0 1,0 1-1,0-1 1,0 1 0,0-1-1,0 1 1,0 0 0,0-1-1,-1 1 1,1 0 0,0 0-1,0-1 1,-1 1-1,1 0 1,-1 0 0,1 0-1,0 0 1,-1 0 0,0 0-1,1 0 1,-1 0-1,0 0 1,1 0-8,1 5 52,0 1-1,0-1 1,0 1-1,-1-1 1,0 1-1,0 0 1,-1 4-52,-4 51 32,1-44-34,2-1 0,0 1 0,2 15 2,-1-32-5,0 0 0,0-1 0,0 1 0,0 0 0,0-1 0,0 1-1,1 0 1,-1 0 0,0-1 0,0 1 0,1 0 0,-1-1 0,1 1 0,-1-1 0,0 1-1,1 0 1,-1-1 0,1 1 0,-1-1 0,1 1 0,-1-1 0,1 0 0,0 1 0,-1-1-1,1 1 1,0-1 0,-1 0 0,1 0 0,0 1 0,-1-1 0,1 0 0,0 0 0,-1 0 0,1 0-1,0 0 1,0 1 0,-1-1 0,1-1 5,4 1-76,0-1-1,1 0 0,-1 0 1,0-1-1,4-1 77,-7 2-26,2 0 0,-1 0 0,0 0 0,0 0 0,0 0 0,0 1 0,0-1 0,1 1-1,-1 0 1,0 0 0,1 0 26,-1 2-9,0-1-1,0 1 1,-1 0-1,1-1 1,0 1-1,-1 1 1,0-1 0,1 0-1,-1 1 1,0-1-1,0 1 1,0-1-1,-1 1 1,1 0-1,-1 0 1,1 0-1,-1 0 1,0 0-1,0 0 1,0 0 0,-1 0-1,1 0 1,-1 2 9,1-1 5,0 0 0,-1 0 0,0 0 0,0 0 0,0 0 0,0 0 0,0 0 0,-1 0 0,0 0 0,0 0 0,0-1 0,0 1 0,-1 0 0,1 0 0,-1-1 0,0 1 0,0-1 0,-1 0 0,1 1-5,-2-1 12,0 1 0,0-1 0,-1 0 1,1 0-1,-1 0 0,0-1 1,0 0-1,0 0 0,0 0 0,0-1 1,0 1-1,0-1 0,0 0 0,-1-1 1,0 1-13,-30-2-3854,36 1 3586,-1 0-1,1 0 0,0 0 1,-1 0-1,1 0 0,-1 0 1,1 0-1,0 0 0,-1 0 0,1 0 1,0 0-1,-1 0 0,1-1 1,0 1-1,-1 0 0,1 0 1,0 0-1,-1-1 0,1 1 1,0 0-1,-1 0 0,1-1 1,0 1-1,0 0 0,-1-1 0,1 1 1,0 0-1,0-1 0,0 1 1,0 0-1,-1-1 0,1 1 1,0 0-1,0-1 0,0 1 1,0 0-1,0-1 0,0 1 1,0-1-1,0 1 0,0 0 1,0-1-1,0 1 0,0 0 0,0-1 1,0 1-1,0-1 0,1 1 1,-1 0-1,0-1 269,6-15-4789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0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13568,'0'0'258,"0"0"0,-1 0 0,1 0 0,0 0 0,0 0 1,-1 0-1,1 1 0,0-1 0,0 0 0,-1 0 0,1 0 1,0 0-1,0 0 0,-1 1 0,1-1 0,0 0 0,0 0 1,0 0-1,0 1 0,-1-1 0,1 0 0,0 0 0,0 1 0,0-1 1,0 0-1,0 0 0,0 1 0,0-1 0,-1 0 0,1 1-258,-1 12 2651,5 19-2675,-4-28 596,4 18-414,1-1 0,0 0-1,2 0 1,0 0 0,6 9-158,-8-19-17,1 1 1,0-2-1,0 1 1,1-1-1,1 0 1,0-1 0,0 1-1,1-2 1,0 1-1,6 4 17,-11-11-30,-1 0-1,1 0 1,-1 0-1,1 0 1,0-1-1,0 1 1,-1-1-1,1 0 1,0 0-1,0 0 0,0-1 1,0 0-1,3 1 31,-5-2-10,0 1-1,1 0 0,-1 0 0,0-1 0,1 1 1,-1-1-1,0 0 0,1 0 0,-1 0 0,0 0 1,0 0-1,0 0 0,0-1 0,0 1 0,0-1 1,0 1-1,0-1 0,-1 0 0,1 0 0,-1 1 1,1-1-1,-1 0 0,1-1 11,3-7-8,-1 0-1,0-1 1,0 1 0,-1-1 0,0 0-1,-1 0 1,0-1 8,6-81 386,-6 74-138,-3-2 128,0 18-270,1-1-1,0 1 1,-1-1 0,1 1 0,1-1 0,-1 0-1,1 1 1,-1-1 0,2-2-106,-2 6-1,0 0 1,1 0 0,-1 0-1,0 0 1,1 0-1,-1 0 1,0 0 0,1 0-1,-1 0 1,0 0-1,0 0 1,1 0-1,-1 0 1,0 1 0,1-1-1,-1 0 1,0 0-1,0 0 1,1 0-1,-1 1 1,0-1 0,0 0-1,1 0 1,-1 0-1,0 1 1,0-1 0,0 0-1,1 0 1,-1 1-1,0-1 1,0 0-1,0 0 1,0 1 0,0-1-1,1 0 1,-1 1-1,0-1 1,0 0-1,0 1 1,0-1 0,0 1 0,7 15-799,-1 1-35,-3-7-406,0 0 0,0-1 0,2 1 0,-1-1 0,1 0 0,0 0 0,7 7 1240,4 0-1120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1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223 56 10368,'-45'-32'12128,"37"28"-11351,1 1 0,-1-1 0,0 1 0,0 1 0,-4-2-777,7 3 50,0 0 1,1 1-1,-1-1 1,0 1-1,0 0 0,0 0 1,0 0-1,1 1 1,-1 0-1,0 0 0,0 0 1,1 0-1,-1 1 0,1 0 1,-1 0-1,1 0 1,0 0-1,0 1 0,0 0 1,0 0-1,-3 2-50,5-3-13,0-1 0,0 1 0,0 0 0,1 0 0,-1 0 0,1 0 0,-1 0 0,1 0 1,0 1-1,-1-1 0,1 0 0,0 1 0,0-1 0,1 1 0,-1-1 0,1 1 0,-1-1 0,1 1 0,0-1 0,0 1 0,0 0 13,0 1-21,1 0 0,0 0 0,0-1 0,1 1 0,-1-1 0,1 1 0,-1-1 0,1 1 1,0-1-1,0 0 0,1 0 0,-1 0 0,2 1 21,5 5-88,0-1 0,1 1 0,0-2 0,0 0 0,1 0 0,-1 0 0,2-2 0,4 3 88,4 0-479,-12-6-73,-1 1-1,0 0 1,0 0 0,-1 1-1,6 3 553,-10-5-30,0 0-1,0-1 0,0 1 1,0 1-1,0-1 1,0 0-1,-1 0 0,1 0 1,-1 1-1,0-1 1,0 1-1,0-1 0,0 1 1,0 0-1,0-1 1,-1 1-1,1 0 0,-1 1 31,0-1 40,1 0-1,-1 0 0,0 1 0,0-1 1,0 0-1,0 0 0,-1 0 1,1 0-1,-1 0 0,0 1 1,0-1-1,0 0 0,0-1 0,0 1 1,-1 0-1,1 0 0,-1 0 1,0-1-1,0 1 0,-2 1-39,0-1 2,1 0-1,-1 0 1,-1-1-1,1 0 1,0 0-1,0 0 1,-1 0-1,0 0 1,1-1-1,-1 0 1,0 0-1,1 0 1,-4 0-2,3-1 279,-30 2-3528,34-2 3029,0 0 0,0 0 0,0 0 0,0 0 0,0 0 0,0-1 0,0 1-1,0 0 1,0-1 0,0 1 0,0-1 0,0 1 0,0-1 0,1 0 0,-1 1 0,0-1 0,0 0 0,0 1 0,1-1 0,-1 0 0,0 0 0,1 0 0,-1 0 0,1 0 0,-1 0 0,1 0 0,-1 0 0,1 0 220,-1-13-1242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4:4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9344,'-4'11'2961,"-6"21"5968,7-6-7593,4 80-504,-4 241 1748,-4-199-8003,-12 49 5423,16-175-1674,2-6 772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1.6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9 11008,'-10'-7'4128,"7"7"-3200,-3-2 1279,6 2 321,-3 0-768,-1 2-256,1 5-640,3 4-224,0 10-352,0 13-128,3 14 32,4 0-672,2 0-288,1-5-2784,3-2-1280,4-6 2561,3-6 1279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2.2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9 10368,'4'-9'6312,"-4"10"-2080,0 8-2339,2 22-1571,1 1 0,1-1 0,3 3-322,3 26-316,-6-29 132,3 15-2298,10 42 2482,-40-193 2489,14 56-1707,-2 0 0,-13-32-782,23 80 20,-6-23 651,9 16-298,8 12-205,-2 4-173,-1-1 1,0 1 0,0 0-1,-1 1 1,0 0-1,0 0 1,-1 0 0,0 1-1,-1 0 1,1 2 4,20 37-292,-19-40 177,32 50-478,-34-53 552,0-1 0,0 0 0,0-1 0,1 1 0,0-1 0,0 0 0,0 0 0,1-1 0,2 2 41,-7-4 6,-1-1 0,1 0 0,0 1 0,0-1 0,0 0 0,0 0 0,-1 1 0,1-1 0,0 0 0,0 0 0,0 0 0,0 0 0,0 0 0,-1 0 0,1 0 0,0-1 0,0 1 0,0 0 0,0 0 0,0-1 0,-1 1 0,1 0 0,0-1 0,0 1 0,-1-1 0,1 1 0,0-1 0,-1 0 0,1 1 1,0-1-1,-1 1 0,1-1 0,-1 0 0,1 0 0,-1 1 0,1-1 0,-1 0 0,0 0 0,1 0 0,-1 1 0,0-1 0,0 0 0,1 0 0,-1 0-6,2-5 27,-1-1 0,0 1 0,0-1 0,0 1 0,-1-3-27,0-30 46,-1 0 1,-3-6-47,0-4-600,4 48 579,0-23-3281,0 25 3206,1-1-1,-1 0 1,0 0 0,0 0 0,0 1-1,0-1 1,0 0 0,1 0 0,-1 0-1,0 1 1,0-1 0,0 0 0,1 0 0,-1 0-1,0 0 1,0 0 0,0 0 0,1 1-1,-1-1 1,0 0 0,0 0 0,1 0-1,-1 0 1,0 0 0,0 0 0,1 0-1,-1 0 1,0 0 0,0 0 0,1 0-1,-1 0 1,0 0 0,0 0 0,1 0-1,-1 0 1,0-1 0,0 1 0,0 0 0,1 0-1,-1 0 1,0 0 0,0 0 0,1-1-1,-1 1 1,0 0 0,0 0 0,0 0-1,0 0 1,0-1 0,1 1 0,-1 0-1,0 0 1,0-1 0,0 1 0,0 0-1,0 0 1,0 0 0,0-1 0,0 1 0,0 0-1,0 0 1,0-1 0,0 1 0,0 0 96,15 20-1344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2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7808,'0'0'611,"-1"0"0,0 0 0,0 0 0,1 0 1,-1 0-1,0 1 0,0-1 0,1 0 0,-1 0 0,0 1 0,1-1 1,-1 1-1,1-1 0,-1 0 0,0 1 0,1-1 0,-1 1 0,1 0 1,-1-1-1,1 1 0,-1-1 0,1 1 0,0 0 0,-1-1 1,1 1-1,0 0 0,-1-1 0,1 2-611,0 9 2375,0-6-3841,2 34 1834,2-1 0,1 1 0,2-1 0,8 20-368,-9-36-153,0-1 1,10 21 152,-12-34-82,0-1 1,0 1-1,0-1 0,1 0 1,0 0-1,0-1 0,0 1 0,1-1 1,4 3 81,-8-8-97,0 1 0,1-1 1,-1 0-1,0 0 1,1 0-1,-1 0 0,1 0 1,-1-1-1,1 1 1,0-1-1,-1 0 0,1 0 1,-1 0-1,1 0 1,0 0-1,-1 0 0,1-1 1,-1 1-1,1-1 1,-1 0-1,1 0 0,-1 0 1,1 0-1,-1 0 1,0 0-1,1-1 1,-1 1-1,0-1 97,7-4-1732,0-1-1,0 0 1,-1 0 0,0-1 0,0 0-1,0-1 1733,8-11-2592,-3 0 1238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3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10624,'0'7'4032,"4"-7"-3136,-2 2 1151,-2-2 321,3 0-800,7 0-160,-3 0-896,6 0-416,0-2-64,4-5-128,-1-2-32,1-2-2464,-1-1-1120,-3 1 1793,-4-4 991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3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0 9600,'-19'11'3584,"12"-11"-2784,4 3 1408,3-3 479,0 0-831,3-3-352,0 3-800,7-2-320,0 2-224,7-3-128,-2 0 64,5 0-2048,6 3-832,4 0 1408,2 3 736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3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182 25 11008,'-14'-10'6018,"12"9"-5440,1 0 0,-1-1-1,1 1 1,-1 0 0,0 0 0,0 0 0,0 0 0,0 0 0,1 0-1,-1 1 1,0-1 0,0 1 0,-2-1-578,-5 0 265,0 1 0,0 0 0,0 0 0,0 1 0,0 1 1,0-1-1,0 1 0,-1 1-265,7-2-13,0 0 0,-1 0 1,1 1-1,0-1 0,0 1 1,0-1-1,0 1 0,1 0 1,-1 0-1,0 1 0,1-1 1,-1 0-1,1 1 0,0-1 1,0 1-1,0 0 0,0 0 1,0 0-1,1 0 0,-1 0 1,1 0-1,0 0 0,0 2 13,0-3-9,1 1 0,-1 0-1,1 0 1,0-1 0,-1 1-1,2 0 1,-1 0 0,0 0-1,0-1 1,1 1 0,0 0 0,-1-1-1,1 1 1,0 0 0,0-1-1,1 1 1,-1-1 0,0 0-1,1 1 1,0-1 0,-1 0 0,1 0-1,0 0 1,0 0 0,0 0-1,1 1 10,6 3-77,1 0 0,-1-1 0,1 1 0,0-2-1,11 4 78,-10-3-86,-8-4 63,0 1 1,1 0 0,-1 0 0,0 1 0,0-1-1,-1 1 1,1-1 0,0 1 0,-1 0-1,0 0 1,0 0 0,0 0 0,0 0 0,0 1-1,0-1 1,-1 0 0,0 1 0,0 0 0,0-1-1,0 1 1,0 2 22,1 3 29,-1-1 0,0 1 0,-1 0 0,0-1 0,0 1 0,-1 0 0,0-1 0,-2 8-29,2-14 37,0 0 1,0 0-1,-1 0 0,1-1 0,0 1 1,-1 0-1,1 0 0,-1-1 1,1 1-1,-1-1 0,0 1 1,0-1-1,0 0 0,0 0 1,0 0-1,0 0 0,0 0 1,0 0-1,0 0 0,0-1 1,0 1-1,-1-1 0,1 1 1,-1-1-38,-10 2-322,0-1 0,0 0 1,-8-1 321,18 0 394,-8 0-1157,-6-3-4480,16 3 5059,1 0 0,-1 0 0,1 0 0,-1-1 0,1 1 0,-1 0 0,1-1 0,0 1 0,-1 0 0,1-1 0,-1 1 0,1-1 0,0 1 0,-1 0 0,1-1 0,0 1 0,0-1 0,-1 1 0,1-1 0,0 1 0,0-1 1,0 1-1,0-1 0,0 1 0,0-1 0,-1 1 0,1-1 0,0 0 0,0 1 0,1-1 0,-1 1 0,0-1 0,0 1 0,0-1 0,0 1 0,0-1 0,1 1 0,-1-1 0,0 1 0,0-1 0,1 1 0,-1-1 0,0 1 0,1 0 0,-1-1 0,0 1 0,1 0 0,-1-1 184,15-19-1722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4.3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 53 9984,'0'-3'767,"-1"0"1,0 0 0,0 0 0,0 1-1,0-1 1,-1 0 0,1 1-1,-1-1 1,1 1 0,-1 0 0,0-1-1,0 1 1,0 0 0,0 0-1,0 0 1,-1 0-768,1 0 311,-1 1-1,1 0 0,-1-1 1,0 1-1,1 0 1,-1 1-1,0-1 1,0 0-1,1 1 0,-1-1 1,0 1-1,0 0 1,0 0-1,-1 0-310,-1 1 48,1-1 1,0 1-1,-1 0 0,1 1 0,0-1 1,-1 1-1,1 0 0,0 0 0,0 0 0,0 0 1,1 1-1,-1-1 0,1 1 0,-1 0 1,1 0-1,0 0 0,0 1 0,0-1 1,0 1-1,-1 2-48,-2 6 12,0 0 0,1 0-1,1 0 1,0 0 0,-1 4-12,3-9-39,1 0-1,0 0 1,0 1-1,0-1 0,1 1 1,0-1-1,1 1 1,-1-1-1,1 0 1,1 1 39,-1-6-13,-1 1 1,2 0-1,-1-1 1,0 1-1,0-1 0,1 0 1,-1 1-1,1-1 1,0 0-1,0 0 1,0 0-1,0 0 0,0 0 1,0 0-1,1-1 1,-1 1-1,0-1 1,1 1-1,-1-1 0,1 0 1,0 0-1,2 0 13,8 3-27,1-1 0,0-1-1,0 0 1,6 0 27,-8-2-97,1 2 0,-1 0 0,7 2 97,-12-2-148,0 1 0,0 0 0,-1 1 0,1 0 0,-1 0 0,0 0 0,0 0 0,1 3 148,-4-5-53,0 0-1,-1 1 0,1-1 1,-1 1-1,1 0 0,-1 0 0,0 0 1,0 0-1,-1 0 0,1 1 1,-1-1-1,1 0 0,-1 1 1,0-1-1,0 1 0,0-1 1,-1 3 53,0-5 28,0 0 1,0 0 0,0 0 0,0-1 0,-1 1-1,1 0 1,0 0 0,-1-1 0,1 1 0,0 0-1,-1 0 1,1-1 0,-1 1 0,1 0 0,-1-1-1,0 1 1,1-1 0,-1 1 0,0-1 0,1 1-1,-1-1 1,0 1 0,0-1 0,1 0 0,-1 1-1,0-1 1,0 0-29,-23 6 455,22-6-429,-14 2-23,-1 0-1,1-2 1,0 0-1,-15-2-2,18 0-1258,0 0-1,0-1 1,-10-4 1258,7-2-1291,11-4 587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4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12160,'-3'6'4575,"0"-6"-3583,0 9 864,3-6 128,0 3-1088,0 6-320,3 5-384,0 0-160,4 4 0,-1-1-192,4 1-32,0-4-1312,0-2-544,-1-3-3455,1-7-1537,3-5 3712</inkml:trace>
  <inkml:trace contextRef="#ctx0" brushRef="#br0" timeOffset="1">165 6 12544,'0'6'4639,"0"-3"-3583,3 0 736,-3 0 96,0 0-768,2 5-160,-2 4-640,7 3-288,-4-1-32,4 4-3072,0-1-1344,9 7 2241,7 2 1055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5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12160,'-1'1'463,"1"0"1,-1 0-1,1 0 1,-1 0-1,0 0 1,1 0-1,-1 0 1,1 0-1,0 0 1,-1 0-1,1 0 1,0 0-1,0 0 1,0 0-1,-1 0 1,1 0-1,0 0 1,0 0 0,1 0-1,-1 0 1,0 0-1,0 0 1,0 0-1,1 1-463,0-1 131,1 1 0,-1-1 0,1 0 0,-1 0 1,1 0-1,0 0 0,-1 0 0,1-1 0,0 1 0,-1-1 0,1 1 0,0-1 0,0 1 0,0-1-131,30 11 216,9 2-851,-16-11-3660,-11-6 2908,2-6 832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7T16:48:35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12032,'0'0'3978,"12"2"2901,1 2-4489,-7 0-2216,-1 0 0,0 1 0,0 0 0,0 0 0,0 0 0,-1 0 0,0 1 0,2 4-174,9 11 134,8 5-157,-7-8 28,-1 1 0,0 1 0,6 12-5,-19-28-162,1 0 0,-1 1 0,0-1 0,0 1-1,0 0 1,0-1 0,-1 1 0,0 0 0,0 0 0,0 0 0,-1 0 0,0 0-1,0 0 1,0 0 0,0 0 0,-1 0 0,0 0 0,0 0 0,0 1 162,-10 12-2387,4-11-1264,-1-9-3698,4-6 3739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630f60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d630f60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d630f60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d630f60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112e4c4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112e4c4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Inheritance, super-constructord, überschriebene Methoden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112e4c4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6112e4c4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f221a02_3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f221a02_3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IllegalPersonFormatException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gegeben</a:t>
            </a:r>
            <a:r>
              <a:rPr lang="en-GB" dirty="0"/>
              <a:t>; </a:t>
            </a:r>
            <a:r>
              <a:rPr lang="en-GB" dirty="0" err="1"/>
              <a:t>kann</a:t>
            </a:r>
            <a:r>
              <a:rPr lang="en-GB" dirty="0"/>
              <a:t> per “throw new </a:t>
            </a:r>
            <a:r>
              <a:rPr lang="en-GB" dirty="0" err="1"/>
              <a:t>IllegalPersonFormatException</a:t>
            </a:r>
            <a:r>
              <a:rPr lang="en-GB" dirty="0"/>
              <a:t>(“</a:t>
            </a:r>
            <a:r>
              <a:rPr lang="en-GB" dirty="0" err="1"/>
              <a:t>msg</a:t>
            </a:r>
            <a:r>
              <a:rPr lang="en-GB" dirty="0"/>
              <a:t>”)“ </a:t>
            </a:r>
            <a:r>
              <a:rPr lang="en-GB" dirty="0" err="1"/>
              <a:t>geworfen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Frage</a:t>
            </a:r>
            <a:r>
              <a:rPr lang="en-GB" b="1" dirty="0"/>
              <a:t> an </a:t>
            </a:r>
            <a:r>
              <a:rPr lang="en-GB" b="1" dirty="0" err="1"/>
              <a:t>Studenten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Was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abgefangen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Zahlen</a:t>
            </a:r>
            <a:r>
              <a:rPr lang="en-GB" dirty="0"/>
              <a:t> in </a:t>
            </a:r>
            <a:r>
              <a:rPr lang="en-GB" dirty="0" err="1"/>
              <a:t>dataRow</a:t>
            </a:r>
            <a:r>
              <a:rPr lang="en-GB" dirty="0"/>
              <a:t> </a:t>
            </a:r>
            <a:r>
              <a:rPr lang="en-GB" dirty="0">
                <a:solidFill>
                  <a:schemeClr val="dk1"/>
                </a:solidFill>
              </a:rPr>
              <a:t>→ </a:t>
            </a:r>
            <a:r>
              <a:rPr lang="en-GB" dirty="0" err="1">
                <a:solidFill>
                  <a:schemeClr val="dk1"/>
                </a:solidFill>
              </a:rPr>
              <a:t>nextInt</a:t>
            </a:r>
            <a:r>
              <a:rPr lang="en-GB" dirty="0">
                <a:solidFill>
                  <a:schemeClr val="dk1"/>
                </a:solidFill>
              </a:rPr>
              <a:t>() </a:t>
            </a:r>
            <a:r>
              <a:rPr lang="en-GB" dirty="0" err="1">
                <a:solidFill>
                  <a:schemeClr val="dk1"/>
                </a:solidFill>
              </a:rPr>
              <a:t>wirft</a:t>
            </a:r>
            <a:r>
              <a:rPr lang="en-GB" dirty="0">
                <a:solidFill>
                  <a:schemeClr val="dk1"/>
                </a:solidFill>
              </a:rPr>
              <a:t> Exception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kein</a:t>
            </a:r>
            <a:r>
              <a:rPr lang="en-GB" dirty="0"/>
              <a:t> Integer (“123X2sfas”) → </a:t>
            </a:r>
            <a:r>
              <a:rPr lang="en-GB" dirty="0" err="1"/>
              <a:t>nextInt</a:t>
            </a:r>
            <a:r>
              <a:rPr lang="en-GB" dirty="0"/>
              <a:t>() </a:t>
            </a:r>
            <a:r>
              <a:rPr lang="en-GB" dirty="0" err="1"/>
              <a:t>wirft</a:t>
            </a:r>
            <a:r>
              <a:rPr lang="en-GB" dirty="0"/>
              <a:t> Exception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negatives Alter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Gewicht</a:t>
            </a:r>
            <a:r>
              <a:rPr lang="en-GB" dirty="0"/>
              <a:t> &lt; 1kg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Höhe</a:t>
            </a:r>
            <a:r>
              <a:rPr lang="en-GB" dirty="0"/>
              <a:t> &lt;= 0cm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gender != “m”/”f”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d630f60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d630f60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Inheritance, super-constructord, überschriebene Methoden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882380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882380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8fcbed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8fcbed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8fcbed6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8fcbed6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3950816_3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83950816_3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 Probleme besprechen, die bei der Korrektur aufgefallen sind.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112e4c4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112e4c4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112e4c45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112e4c45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Hinzufügen: Umkehrung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98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bf221a02_3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bf221a02_3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Ausgabe: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m(): 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m(): catch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 returned 200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bf221a02_3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bf221a02_3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Reihenfolge</a:t>
            </a:r>
            <a:r>
              <a:rPr lang="en-GB" b="1" dirty="0"/>
              <a:t> der Catch-Clauses: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Div-by-0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NullPE</a:t>
            </a:r>
            <a:r>
              <a:rPr lang="en-GB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Div-by-0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ArithmeticException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catch(Exception) </a:t>
            </a:r>
            <a:r>
              <a:rPr lang="en-GB" dirty="0" err="1"/>
              <a:t>fängt</a:t>
            </a:r>
            <a:r>
              <a:rPr lang="en-GB" dirty="0"/>
              <a:t> den Rest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Ausgabe</a:t>
            </a:r>
            <a:r>
              <a:rPr lang="en-GB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m(): 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m(): catch DivBy0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bf221a02_3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bf221a02_3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Ausgabe: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Compiler-Error: “Unreachable catch block for ArithmeticException. It is already handled by the catch block for Exception”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bf221a02_3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bf221a02_3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Re-Throw von Exceptions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um </a:t>
            </a:r>
            <a:r>
              <a:rPr lang="en-GB" dirty="0" err="1"/>
              <a:t>z.B</a:t>
            </a:r>
            <a:r>
              <a:rPr lang="en-GB" dirty="0"/>
              <a:t>.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close()</a:t>
            </a:r>
            <a:r>
              <a:rPr lang="en-GB" dirty="0" err="1"/>
              <a:t>en</a:t>
            </a:r>
            <a:r>
              <a:rPr lang="en-GB" dirty="0"/>
              <a:t> [finally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behandelt</a:t>
            </a:r>
            <a:r>
              <a:rPr lang="en-GB" dirty="0"/>
              <a:t>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Ausgabe</a:t>
            </a:r>
            <a:r>
              <a:rPr lang="en-GB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m(): 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m(): catch </a:t>
            </a:r>
            <a:r>
              <a:rPr lang="en-GB" dirty="0" err="1"/>
              <a:t>Exc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main(): catch </a:t>
            </a:r>
            <a:r>
              <a:rPr lang="en-GB" dirty="0" err="1"/>
              <a:t>Exc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bf221a02_3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bf221a02_3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RuntimeExceptions sind unchecked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checked Exceptions müssen entweder abgefangen oder mit ‘throws’ deklariert werden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467544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467544" y="2914650"/>
            <a:ext cx="7086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2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▪"/>
              <a:defRPr sz="1200"/>
            </a:lvl4pPr>
            <a:lvl5pPr marL="2286000" lvl="4" indent="-27940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▪"/>
              <a:defRPr sz="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▪"/>
              <a:defRPr sz="1200"/>
            </a:lvl4pPr>
            <a:lvl5pPr marL="2286000" lvl="4" indent="-27940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▪"/>
              <a:defRPr sz="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▪"/>
              <a:defRPr sz="1200"/>
            </a:lvl4pPr>
            <a:lvl5pPr marL="2286000" lvl="4" indent="-27940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Char char="▪"/>
              <a:defRPr sz="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44.xml"/><Relationship Id="rId63" Type="http://schemas.openxmlformats.org/officeDocument/2006/relationships/image" Target="../media/image61.png"/><Relationship Id="rId84" Type="http://schemas.openxmlformats.org/officeDocument/2006/relationships/customXml" Target="../ink/ink65.xml"/><Relationship Id="rId138" Type="http://schemas.openxmlformats.org/officeDocument/2006/relationships/customXml" Target="../ink/ink92.xml"/><Relationship Id="rId159" Type="http://schemas.openxmlformats.org/officeDocument/2006/relationships/image" Target="../media/image109.png"/><Relationship Id="rId170" Type="http://schemas.openxmlformats.org/officeDocument/2006/relationships/customXml" Target="../ink/ink108.xml"/><Relationship Id="rId191" Type="http://schemas.openxmlformats.org/officeDocument/2006/relationships/image" Target="../media/image125.png"/><Relationship Id="rId205" Type="http://schemas.openxmlformats.org/officeDocument/2006/relationships/image" Target="../media/image132.png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39.xml"/><Relationship Id="rId53" Type="http://schemas.openxmlformats.org/officeDocument/2006/relationships/image" Target="../media/image56.png"/><Relationship Id="rId74" Type="http://schemas.openxmlformats.org/officeDocument/2006/relationships/customXml" Target="../ink/ink60.xml"/><Relationship Id="rId128" Type="http://schemas.openxmlformats.org/officeDocument/2006/relationships/customXml" Target="../ink/ink87.xml"/><Relationship Id="rId149" Type="http://schemas.openxmlformats.org/officeDocument/2006/relationships/image" Target="../media/image104.png"/><Relationship Id="rId5" Type="http://schemas.openxmlformats.org/officeDocument/2006/relationships/image" Target="../media/image32.png"/><Relationship Id="rId95" Type="http://schemas.openxmlformats.org/officeDocument/2006/relationships/image" Target="../media/image77.png"/><Relationship Id="rId160" Type="http://schemas.openxmlformats.org/officeDocument/2006/relationships/customXml" Target="../ink/ink103.xml"/><Relationship Id="rId181" Type="http://schemas.openxmlformats.org/officeDocument/2006/relationships/image" Target="../media/image120.png"/><Relationship Id="rId22" Type="http://schemas.openxmlformats.org/officeDocument/2006/relationships/customXml" Target="../ink/ink34.xml"/><Relationship Id="rId43" Type="http://schemas.openxmlformats.org/officeDocument/2006/relationships/image" Target="../media/image51.png"/><Relationship Id="rId64" Type="http://schemas.openxmlformats.org/officeDocument/2006/relationships/customXml" Target="../ink/ink55.xml"/><Relationship Id="rId118" Type="http://schemas.openxmlformats.org/officeDocument/2006/relationships/customXml" Target="../ink/ink82.xml"/><Relationship Id="rId139" Type="http://schemas.openxmlformats.org/officeDocument/2006/relationships/image" Target="../media/image99.png"/><Relationship Id="rId85" Type="http://schemas.openxmlformats.org/officeDocument/2006/relationships/image" Target="../media/image72.png"/><Relationship Id="rId150" Type="http://schemas.openxmlformats.org/officeDocument/2006/relationships/customXml" Target="../ink/ink98.xml"/><Relationship Id="rId171" Type="http://schemas.openxmlformats.org/officeDocument/2006/relationships/image" Target="../media/image115.png"/><Relationship Id="rId192" Type="http://schemas.openxmlformats.org/officeDocument/2006/relationships/customXml" Target="../ink/ink119.xml"/><Relationship Id="rId12" Type="http://schemas.openxmlformats.org/officeDocument/2006/relationships/customXml" Target="../ink/ink29.xml"/><Relationship Id="rId33" Type="http://schemas.openxmlformats.org/officeDocument/2006/relationships/image" Target="../media/image46.png"/><Relationship Id="rId108" Type="http://schemas.openxmlformats.org/officeDocument/2006/relationships/customXml" Target="../ink/ink77.xml"/><Relationship Id="rId129" Type="http://schemas.openxmlformats.org/officeDocument/2006/relationships/image" Target="../media/image94.png"/><Relationship Id="rId54" Type="http://schemas.openxmlformats.org/officeDocument/2006/relationships/customXml" Target="../ink/ink50.xml"/><Relationship Id="rId75" Type="http://schemas.openxmlformats.org/officeDocument/2006/relationships/image" Target="../media/image67.png"/><Relationship Id="rId96" Type="http://schemas.openxmlformats.org/officeDocument/2006/relationships/customXml" Target="../ink/ink71.xml"/><Relationship Id="rId140" Type="http://schemas.openxmlformats.org/officeDocument/2006/relationships/customXml" Target="../ink/ink93.xml"/><Relationship Id="rId161" Type="http://schemas.openxmlformats.org/officeDocument/2006/relationships/image" Target="../media/image110.png"/><Relationship Id="rId182" Type="http://schemas.openxmlformats.org/officeDocument/2006/relationships/customXml" Target="../ink/ink114.xml"/><Relationship Id="rId6" Type="http://schemas.openxmlformats.org/officeDocument/2006/relationships/customXml" Target="../ink/ink26.xml"/><Relationship Id="rId23" Type="http://schemas.openxmlformats.org/officeDocument/2006/relationships/image" Target="../media/image41.png"/><Relationship Id="rId119" Type="http://schemas.openxmlformats.org/officeDocument/2006/relationships/image" Target="../media/image89.png"/><Relationship Id="rId44" Type="http://schemas.openxmlformats.org/officeDocument/2006/relationships/customXml" Target="../ink/ink45.xml"/><Relationship Id="rId65" Type="http://schemas.openxmlformats.org/officeDocument/2006/relationships/image" Target="../media/image62.png"/><Relationship Id="rId86" Type="http://schemas.openxmlformats.org/officeDocument/2006/relationships/customXml" Target="../ink/ink66.xml"/><Relationship Id="rId130" Type="http://schemas.openxmlformats.org/officeDocument/2006/relationships/customXml" Target="../ink/ink88.xml"/><Relationship Id="rId151" Type="http://schemas.openxmlformats.org/officeDocument/2006/relationships/image" Target="../media/image105.png"/><Relationship Id="rId172" Type="http://schemas.openxmlformats.org/officeDocument/2006/relationships/customXml" Target="../ink/ink109.xml"/><Relationship Id="rId193" Type="http://schemas.openxmlformats.org/officeDocument/2006/relationships/image" Target="../media/image126.png"/><Relationship Id="rId13" Type="http://schemas.openxmlformats.org/officeDocument/2006/relationships/image" Target="../media/image36.png"/><Relationship Id="rId109" Type="http://schemas.openxmlformats.org/officeDocument/2006/relationships/image" Target="../media/image84.png"/><Relationship Id="rId34" Type="http://schemas.openxmlformats.org/officeDocument/2006/relationships/customXml" Target="../ink/ink40.xml"/><Relationship Id="rId55" Type="http://schemas.openxmlformats.org/officeDocument/2006/relationships/image" Target="../media/image57.png"/><Relationship Id="rId76" Type="http://schemas.openxmlformats.org/officeDocument/2006/relationships/customXml" Target="../ink/ink61.xml"/><Relationship Id="rId97" Type="http://schemas.openxmlformats.org/officeDocument/2006/relationships/image" Target="../media/image78.png"/><Relationship Id="rId120" Type="http://schemas.openxmlformats.org/officeDocument/2006/relationships/customXml" Target="../ink/ink83.xml"/><Relationship Id="rId141" Type="http://schemas.openxmlformats.org/officeDocument/2006/relationships/image" Target="../media/image100.png"/><Relationship Id="rId7" Type="http://schemas.openxmlformats.org/officeDocument/2006/relationships/image" Target="../media/image33.png"/><Relationship Id="rId162" Type="http://schemas.openxmlformats.org/officeDocument/2006/relationships/customXml" Target="../ink/ink104.xml"/><Relationship Id="rId183" Type="http://schemas.openxmlformats.org/officeDocument/2006/relationships/image" Target="../media/image121.png"/><Relationship Id="rId24" Type="http://schemas.openxmlformats.org/officeDocument/2006/relationships/customXml" Target="../ink/ink35.xml"/><Relationship Id="rId40" Type="http://schemas.openxmlformats.org/officeDocument/2006/relationships/customXml" Target="../ink/ink43.xml"/><Relationship Id="rId45" Type="http://schemas.openxmlformats.org/officeDocument/2006/relationships/image" Target="../media/image52.png"/><Relationship Id="rId66" Type="http://schemas.openxmlformats.org/officeDocument/2006/relationships/customXml" Target="../ink/ink56.xml"/><Relationship Id="rId87" Type="http://schemas.openxmlformats.org/officeDocument/2006/relationships/image" Target="../media/image73.png"/><Relationship Id="rId110" Type="http://schemas.openxmlformats.org/officeDocument/2006/relationships/customXml" Target="../ink/ink78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1.xml"/><Relationship Id="rId157" Type="http://schemas.openxmlformats.org/officeDocument/2006/relationships/image" Target="../media/image108.png"/><Relationship Id="rId178" Type="http://schemas.openxmlformats.org/officeDocument/2006/relationships/customXml" Target="../ink/ink112.xml"/><Relationship Id="rId61" Type="http://schemas.openxmlformats.org/officeDocument/2006/relationships/image" Target="../media/image60.png"/><Relationship Id="rId82" Type="http://schemas.openxmlformats.org/officeDocument/2006/relationships/customXml" Target="../ink/ink64.xml"/><Relationship Id="rId152" Type="http://schemas.openxmlformats.org/officeDocument/2006/relationships/customXml" Target="../ink/ink99.xml"/><Relationship Id="rId173" Type="http://schemas.openxmlformats.org/officeDocument/2006/relationships/image" Target="../media/image116.png"/><Relationship Id="rId194" Type="http://schemas.openxmlformats.org/officeDocument/2006/relationships/customXml" Target="../ink/ink120.xml"/><Relationship Id="rId199" Type="http://schemas.openxmlformats.org/officeDocument/2006/relationships/image" Target="../media/image129.png"/><Relationship Id="rId203" Type="http://schemas.openxmlformats.org/officeDocument/2006/relationships/image" Target="../media/image131.png"/><Relationship Id="rId19" Type="http://schemas.openxmlformats.org/officeDocument/2006/relationships/image" Target="../media/image39.png"/><Relationship Id="rId14" Type="http://schemas.openxmlformats.org/officeDocument/2006/relationships/customXml" Target="../ink/ink30.xml"/><Relationship Id="rId30" Type="http://schemas.openxmlformats.org/officeDocument/2006/relationships/customXml" Target="../ink/ink38.xml"/><Relationship Id="rId35" Type="http://schemas.openxmlformats.org/officeDocument/2006/relationships/image" Target="../media/image47.png"/><Relationship Id="rId56" Type="http://schemas.openxmlformats.org/officeDocument/2006/relationships/customXml" Target="../ink/ink51.xml"/><Relationship Id="rId77" Type="http://schemas.openxmlformats.org/officeDocument/2006/relationships/image" Target="../media/image68.png"/><Relationship Id="rId100" Type="http://schemas.openxmlformats.org/officeDocument/2006/relationships/customXml" Target="../ink/ink73.xml"/><Relationship Id="rId105" Type="http://schemas.openxmlformats.org/officeDocument/2006/relationships/image" Target="../media/image82.png"/><Relationship Id="rId126" Type="http://schemas.openxmlformats.org/officeDocument/2006/relationships/customXml" Target="../ink/ink86.xml"/><Relationship Id="rId147" Type="http://schemas.openxmlformats.org/officeDocument/2006/relationships/image" Target="../media/image103.png"/><Relationship Id="rId168" Type="http://schemas.openxmlformats.org/officeDocument/2006/relationships/customXml" Target="../ink/ink107.xml"/><Relationship Id="rId8" Type="http://schemas.openxmlformats.org/officeDocument/2006/relationships/customXml" Target="../ink/ink27.xml"/><Relationship Id="rId51" Type="http://schemas.openxmlformats.org/officeDocument/2006/relationships/image" Target="../media/image55.png"/><Relationship Id="rId72" Type="http://schemas.openxmlformats.org/officeDocument/2006/relationships/customXml" Target="../ink/ink59.xml"/><Relationship Id="rId93" Type="http://schemas.openxmlformats.org/officeDocument/2006/relationships/image" Target="../media/image76.png"/><Relationship Id="rId98" Type="http://schemas.openxmlformats.org/officeDocument/2006/relationships/customXml" Target="../ink/ink72.xml"/><Relationship Id="rId121" Type="http://schemas.openxmlformats.org/officeDocument/2006/relationships/image" Target="../media/image90.png"/><Relationship Id="rId142" Type="http://schemas.openxmlformats.org/officeDocument/2006/relationships/customXml" Target="../ink/ink94.xml"/><Relationship Id="rId163" Type="http://schemas.openxmlformats.org/officeDocument/2006/relationships/image" Target="../media/image111.png"/><Relationship Id="rId184" Type="http://schemas.openxmlformats.org/officeDocument/2006/relationships/customXml" Target="../ink/ink115.xml"/><Relationship Id="rId189" Type="http://schemas.openxmlformats.org/officeDocument/2006/relationships/image" Target="../media/image124.png"/><Relationship Id="rId3" Type="http://schemas.openxmlformats.org/officeDocument/2006/relationships/image" Target="../media/image30.png"/><Relationship Id="rId25" Type="http://schemas.openxmlformats.org/officeDocument/2006/relationships/image" Target="../media/image42.png"/><Relationship Id="rId46" Type="http://schemas.openxmlformats.org/officeDocument/2006/relationships/customXml" Target="../ink/ink46.xml"/><Relationship Id="rId67" Type="http://schemas.openxmlformats.org/officeDocument/2006/relationships/image" Target="../media/image63.png"/><Relationship Id="rId116" Type="http://schemas.openxmlformats.org/officeDocument/2006/relationships/customXml" Target="../ink/ink81.xml"/><Relationship Id="rId137" Type="http://schemas.openxmlformats.org/officeDocument/2006/relationships/image" Target="../media/image98.png"/><Relationship Id="rId158" Type="http://schemas.openxmlformats.org/officeDocument/2006/relationships/customXml" Target="../ink/ink102.xml"/><Relationship Id="rId20" Type="http://schemas.openxmlformats.org/officeDocument/2006/relationships/customXml" Target="../ink/ink33.xml"/><Relationship Id="rId41" Type="http://schemas.openxmlformats.org/officeDocument/2006/relationships/image" Target="../media/image50.png"/><Relationship Id="rId62" Type="http://schemas.openxmlformats.org/officeDocument/2006/relationships/customXml" Target="../ink/ink54.xml"/><Relationship Id="rId83" Type="http://schemas.openxmlformats.org/officeDocument/2006/relationships/image" Target="../media/image71.png"/><Relationship Id="rId88" Type="http://schemas.openxmlformats.org/officeDocument/2006/relationships/customXml" Target="../ink/ink67.xml"/><Relationship Id="rId111" Type="http://schemas.openxmlformats.org/officeDocument/2006/relationships/image" Target="../media/image85.png"/><Relationship Id="rId132" Type="http://schemas.openxmlformats.org/officeDocument/2006/relationships/customXml" Target="../ink/ink89.xml"/><Relationship Id="rId153" Type="http://schemas.openxmlformats.org/officeDocument/2006/relationships/image" Target="../media/image106.png"/><Relationship Id="rId174" Type="http://schemas.openxmlformats.org/officeDocument/2006/relationships/customXml" Target="../ink/ink110.xml"/><Relationship Id="rId179" Type="http://schemas.openxmlformats.org/officeDocument/2006/relationships/image" Target="../media/image119.png"/><Relationship Id="rId195" Type="http://schemas.openxmlformats.org/officeDocument/2006/relationships/image" Target="../media/image127.png"/><Relationship Id="rId190" Type="http://schemas.openxmlformats.org/officeDocument/2006/relationships/customXml" Target="../ink/ink118.xml"/><Relationship Id="rId204" Type="http://schemas.openxmlformats.org/officeDocument/2006/relationships/customXml" Target="../ink/ink125.xml"/><Relationship Id="rId15" Type="http://schemas.openxmlformats.org/officeDocument/2006/relationships/image" Target="../media/image37.png"/><Relationship Id="rId36" Type="http://schemas.openxmlformats.org/officeDocument/2006/relationships/customXml" Target="../ink/ink41.xml"/><Relationship Id="rId57" Type="http://schemas.openxmlformats.org/officeDocument/2006/relationships/image" Target="../media/image58.png"/><Relationship Id="rId106" Type="http://schemas.openxmlformats.org/officeDocument/2006/relationships/customXml" Target="../ink/ink76.xml"/><Relationship Id="rId127" Type="http://schemas.openxmlformats.org/officeDocument/2006/relationships/image" Target="../media/image93.png"/><Relationship Id="rId10" Type="http://schemas.openxmlformats.org/officeDocument/2006/relationships/customXml" Target="../ink/ink28.xml"/><Relationship Id="rId31" Type="http://schemas.openxmlformats.org/officeDocument/2006/relationships/image" Target="../media/image45.png"/><Relationship Id="rId52" Type="http://schemas.openxmlformats.org/officeDocument/2006/relationships/customXml" Target="../ink/ink49.xml"/><Relationship Id="rId73" Type="http://schemas.openxmlformats.org/officeDocument/2006/relationships/image" Target="../media/image66.png"/><Relationship Id="rId78" Type="http://schemas.openxmlformats.org/officeDocument/2006/relationships/customXml" Target="../ink/ink62.xml"/><Relationship Id="rId94" Type="http://schemas.openxmlformats.org/officeDocument/2006/relationships/customXml" Target="../ink/ink70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84.xml"/><Relationship Id="rId143" Type="http://schemas.openxmlformats.org/officeDocument/2006/relationships/image" Target="../media/image101.png"/><Relationship Id="rId148" Type="http://schemas.openxmlformats.org/officeDocument/2006/relationships/customXml" Target="../ink/ink97.xml"/><Relationship Id="rId164" Type="http://schemas.openxmlformats.org/officeDocument/2006/relationships/customXml" Target="../ink/ink105.xml"/><Relationship Id="rId169" Type="http://schemas.openxmlformats.org/officeDocument/2006/relationships/image" Target="../media/image114.png"/><Relationship Id="rId185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80" Type="http://schemas.openxmlformats.org/officeDocument/2006/relationships/customXml" Target="../ink/ink113.xml"/><Relationship Id="rId26" Type="http://schemas.openxmlformats.org/officeDocument/2006/relationships/customXml" Target="../ink/ink36.xml"/><Relationship Id="rId47" Type="http://schemas.openxmlformats.org/officeDocument/2006/relationships/image" Target="../media/image53.png"/><Relationship Id="rId68" Type="http://schemas.openxmlformats.org/officeDocument/2006/relationships/customXml" Target="../ink/ink57.xml"/><Relationship Id="rId89" Type="http://schemas.openxmlformats.org/officeDocument/2006/relationships/image" Target="../media/image74.png"/><Relationship Id="rId112" Type="http://schemas.openxmlformats.org/officeDocument/2006/relationships/customXml" Target="../ink/ink79.xml"/><Relationship Id="rId133" Type="http://schemas.openxmlformats.org/officeDocument/2006/relationships/image" Target="../media/image96.png"/><Relationship Id="rId154" Type="http://schemas.openxmlformats.org/officeDocument/2006/relationships/customXml" Target="../ink/ink100.xml"/><Relationship Id="rId175" Type="http://schemas.openxmlformats.org/officeDocument/2006/relationships/image" Target="../media/image117.png"/><Relationship Id="rId196" Type="http://schemas.openxmlformats.org/officeDocument/2006/relationships/customXml" Target="../ink/ink121.xml"/><Relationship Id="rId200" Type="http://schemas.openxmlformats.org/officeDocument/2006/relationships/customXml" Target="../ink/ink123.xml"/><Relationship Id="rId16" Type="http://schemas.openxmlformats.org/officeDocument/2006/relationships/customXml" Target="../ink/ink31.xml"/><Relationship Id="rId37" Type="http://schemas.openxmlformats.org/officeDocument/2006/relationships/image" Target="../media/image48.png"/><Relationship Id="rId58" Type="http://schemas.openxmlformats.org/officeDocument/2006/relationships/customXml" Target="../ink/ink52.xml"/><Relationship Id="rId79" Type="http://schemas.openxmlformats.org/officeDocument/2006/relationships/image" Target="../media/image69.png"/><Relationship Id="rId102" Type="http://schemas.openxmlformats.org/officeDocument/2006/relationships/customXml" Target="../ink/ink74.xml"/><Relationship Id="rId123" Type="http://schemas.openxmlformats.org/officeDocument/2006/relationships/image" Target="../media/image91.png"/><Relationship Id="rId144" Type="http://schemas.openxmlformats.org/officeDocument/2006/relationships/customXml" Target="../ink/ink95.xml"/><Relationship Id="rId90" Type="http://schemas.openxmlformats.org/officeDocument/2006/relationships/customXml" Target="../ink/ink68.xml"/><Relationship Id="rId165" Type="http://schemas.openxmlformats.org/officeDocument/2006/relationships/image" Target="../media/image112.png"/><Relationship Id="rId186" Type="http://schemas.openxmlformats.org/officeDocument/2006/relationships/customXml" Target="../ink/ink116.xml"/><Relationship Id="rId27" Type="http://schemas.openxmlformats.org/officeDocument/2006/relationships/image" Target="../media/image43.png"/><Relationship Id="rId48" Type="http://schemas.openxmlformats.org/officeDocument/2006/relationships/customXml" Target="../ink/ink47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34" Type="http://schemas.openxmlformats.org/officeDocument/2006/relationships/customXml" Target="../ink/ink90.xml"/><Relationship Id="rId80" Type="http://schemas.openxmlformats.org/officeDocument/2006/relationships/customXml" Target="../ink/ink63.xml"/><Relationship Id="rId155" Type="http://schemas.openxmlformats.org/officeDocument/2006/relationships/image" Target="../media/image107.png"/><Relationship Id="rId176" Type="http://schemas.openxmlformats.org/officeDocument/2006/relationships/customXml" Target="../ink/ink111.xml"/><Relationship Id="rId197" Type="http://schemas.openxmlformats.org/officeDocument/2006/relationships/image" Target="../media/image128.png"/><Relationship Id="rId201" Type="http://schemas.openxmlformats.org/officeDocument/2006/relationships/image" Target="../media/image130.png"/><Relationship Id="rId17" Type="http://schemas.openxmlformats.org/officeDocument/2006/relationships/image" Target="../media/image38.png"/><Relationship Id="rId38" Type="http://schemas.openxmlformats.org/officeDocument/2006/relationships/customXml" Target="../ink/ink42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24" Type="http://schemas.openxmlformats.org/officeDocument/2006/relationships/customXml" Target="../ink/ink85.xml"/><Relationship Id="rId70" Type="http://schemas.openxmlformats.org/officeDocument/2006/relationships/customXml" Target="../ink/ink58.xml"/><Relationship Id="rId91" Type="http://schemas.openxmlformats.org/officeDocument/2006/relationships/image" Target="../media/image75.png"/><Relationship Id="rId145" Type="http://schemas.openxmlformats.org/officeDocument/2006/relationships/image" Target="../media/image102.png"/><Relationship Id="rId166" Type="http://schemas.openxmlformats.org/officeDocument/2006/relationships/customXml" Target="../ink/ink106.xml"/><Relationship Id="rId187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37.xml"/><Relationship Id="rId49" Type="http://schemas.openxmlformats.org/officeDocument/2006/relationships/image" Target="../media/image54.png"/><Relationship Id="rId114" Type="http://schemas.openxmlformats.org/officeDocument/2006/relationships/customXml" Target="../ink/ink80.xml"/><Relationship Id="rId60" Type="http://schemas.openxmlformats.org/officeDocument/2006/relationships/customXml" Target="../ink/ink53.xml"/><Relationship Id="rId81" Type="http://schemas.openxmlformats.org/officeDocument/2006/relationships/image" Target="../media/image70.png"/><Relationship Id="rId135" Type="http://schemas.openxmlformats.org/officeDocument/2006/relationships/image" Target="../media/image97.png"/><Relationship Id="rId156" Type="http://schemas.openxmlformats.org/officeDocument/2006/relationships/customXml" Target="../ink/ink101.xml"/><Relationship Id="rId177" Type="http://schemas.openxmlformats.org/officeDocument/2006/relationships/image" Target="../media/image118.png"/><Relationship Id="rId198" Type="http://schemas.openxmlformats.org/officeDocument/2006/relationships/customXml" Target="../ink/ink122.xml"/><Relationship Id="rId202" Type="http://schemas.openxmlformats.org/officeDocument/2006/relationships/customXml" Target="../ink/ink124.xml"/><Relationship Id="rId18" Type="http://schemas.openxmlformats.org/officeDocument/2006/relationships/customXml" Target="../ink/ink32.xml"/><Relationship Id="rId39" Type="http://schemas.openxmlformats.org/officeDocument/2006/relationships/image" Target="../media/image49.png"/><Relationship Id="rId50" Type="http://schemas.openxmlformats.org/officeDocument/2006/relationships/customXml" Target="../ink/ink48.xml"/><Relationship Id="rId104" Type="http://schemas.openxmlformats.org/officeDocument/2006/relationships/customXml" Target="../ink/ink75.xml"/><Relationship Id="rId125" Type="http://schemas.openxmlformats.org/officeDocument/2006/relationships/image" Target="../media/image92.png"/><Relationship Id="rId146" Type="http://schemas.openxmlformats.org/officeDocument/2006/relationships/customXml" Target="../ink/ink96.xml"/><Relationship Id="rId167" Type="http://schemas.openxmlformats.org/officeDocument/2006/relationships/image" Target="../media/image113.png"/><Relationship Id="rId188" Type="http://schemas.openxmlformats.org/officeDocument/2006/relationships/customXml" Target="../ink/ink117.xml"/><Relationship Id="rId71" Type="http://schemas.openxmlformats.org/officeDocument/2006/relationships/image" Target="../media/image65.png"/><Relationship Id="rId92" Type="http://schemas.openxmlformats.org/officeDocument/2006/relationships/customXml" Target="../ink/ink69.xml"/><Relationship Id="rId2" Type="http://schemas.openxmlformats.org/officeDocument/2006/relationships/notesSlide" Target="../notesSlides/notesSlide21.xml"/><Relationship Id="rId2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10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3</a:t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311699" y="789125"/>
            <a:ext cx="6703697" cy="410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().m();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ArithematicException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m(){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try"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/ 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5673025" y="789125"/>
            <a:ext cx="3037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Was wird ausgegeben?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/>
        </p:nvSpPr>
        <p:spPr>
          <a:xfrm>
            <a:off x="312854" y="630500"/>
            <a:ext cx="6940373" cy="328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().m();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ArithmeticException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"caught exception"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m()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"unchecked exception"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53"/>
          <p:cNvSpPr/>
          <p:nvPr/>
        </p:nvSpPr>
        <p:spPr>
          <a:xfrm>
            <a:off x="6869925" y="2528526"/>
            <a:ext cx="2190900" cy="2508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4</a:t>
            </a:r>
            <a:endParaRPr/>
          </a:p>
        </p:txBody>
      </p:sp>
      <p:sp>
        <p:nvSpPr>
          <p:cNvPr id="364" name="Google Shape;364;p53"/>
          <p:cNvSpPr/>
          <p:nvPr/>
        </p:nvSpPr>
        <p:spPr>
          <a:xfrm>
            <a:off x="4744275" y="3487400"/>
            <a:ext cx="1956900" cy="14412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3"/>
          <p:cNvSpPr txBox="1"/>
          <p:nvPr/>
        </p:nvSpPr>
        <p:spPr>
          <a:xfrm>
            <a:off x="7140040" y="2626550"/>
            <a:ext cx="1090800" cy="35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4885565" y="3591213"/>
            <a:ext cx="1686900" cy="35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5445675" y="4476125"/>
            <a:ext cx="566700" cy="35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368" name="Google Shape;368;p53"/>
          <p:cNvCxnSpPr>
            <a:stCxn id="366" idx="0"/>
            <a:endCxn id="365" idx="2"/>
          </p:cNvCxnSpPr>
          <p:nvPr/>
        </p:nvCxnSpPr>
        <p:spPr>
          <a:xfrm rot="10800000" flipH="1">
            <a:off x="5729015" y="2976813"/>
            <a:ext cx="1956300" cy="6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53"/>
          <p:cNvCxnSpPr>
            <a:stCxn id="367" idx="0"/>
            <a:endCxn id="366" idx="2"/>
          </p:cNvCxnSpPr>
          <p:nvPr/>
        </p:nvCxnSpPr>
        <p:spPr>
          <a:xfrm rot="10800000">
            <a:off x="5729025" y="3941525"/>
            <a:ext cx="0" cy="534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53"/>
          <p:cNvSpPr txBox="1"/>
          <p:nvPr/>
        </p:nvSpPr>
        <p:spPr>
          <a:xfrm>
            <a:off x="7106490" y="3591213"/>
            <a:ext cx="1686900" cy="35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/>
          </a:p>
        </p:txBody>
      </p:sp>
      <p:sp>
        <p:nvSpPr>
          <p:cNvPr id="371" name="Google Shape;371;p53"/>
          <p:cNvSpPr txBox="1"/>
          <p:nvPr/>
        </p:nvSpPr>
        <p:spPr>
          <a:xfrm>
            <a:off x="6929652" y="4476125"/>
            <a:ext cx="2040600" cy="35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endParaRPr b="1"/>
          </a:p>
        </p:txBody>
      </p:sp>
      <p:cxnSp>
        <p:nvCxnSpPr>
          <p:cNvPr id="372" name="Google Shape;372;p53"/>
          <p:cNvCxnSpPr>
            <a:stCxn id="370" idx="0"/>
            <a:endCxn id="365" idx="2"/>
          </p:cNvCxnSpPr>
          <p:nvPr/>
        </p:nvCxnSpPr>
        <p:spPr>
          <a:xfrm rot="10800000">
            <a:off x="7685340" y="2976813"/>
            <a:ext cx="264600" cy="614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53"/>
          <p:cNvCxnSpPr>
            <a:stCxn id="371" idx="0"/>
            <a:endCxn id="370" idx="2"/>
          </p:cNvCxnSpPr>
          <p:nvPr/>
        </p:nvCxnSpPr>
        <p:spPr>
          <a:xfrm rot="10800000">
            <a:off x="7949952" y="3941525"/>
            <a:ext cx="0" cy="534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53"/>
          <p:cNvSpPr txBox="1"/>
          <p:nvPr/>
        </p:nvSpPr>
        <p:spPr>
          <a:xfrm>
            <a:off x="2778750" y="4148225"/>
            <a:ext cx="2141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unchecked Exceptions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7002300" y="2079575"/>
            <a:ext cx="2141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checked Exceptions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6209740" y="475877"/>
            <a:ext cx="2021100" cy="572700"/>
          </a:xfrm>
          <a:prstGeom prst="wedgeRoundRectCallout">
            <a:avLst>
              <a:gd name="adj1" fmla="val -138239"/>
              <a:gd name="adj2" fmla="val 146495"/>
              <a:gd name="adj3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Fängt</a:t>
            </a:r>
            <a:r>
              <a:rPr lang="en-GB" dirty="0">
                <a:solidFill>
                  <a:srgbClr val="FFFFFF"/>
                </a:solidFill>
              </a:rPr>
              <a:t> checked und unchecked Exceptions</a:t>
            </a:r>
            <a:endParaRPr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6680576" y="1243188"/>
            <a:ext cx="2952900" cy="727800"/>
          </a:xfrm>
          <a:prstGeom prst="wedgeRoundRectCallout">
            <a:avLst>
              <a:gd name="adj1" fmla="val -86703"/>
              <a:gd name="adj2" fmla="val 111667"/>
              <a:gd name="adj3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Wenn</a:t>
            </a:r>
            <a:r>
              <a:rPr lang="en-GB" dirty="0">
                <a:solidFill>
                  <a:srgbClr val="FFFFFF"/>
                </a:solidFill>
              </a:rPr>
              <a:t> checked Exception in der </a:t>
            </a:r>
            <a:r>
              <a:rPr lang="en-GB" dirty="0" err="1">
                <a:solidFill>
                  <a:srgbClr val="FFFFFF"/>
                </a:solidFill>
              </a:rPr>
              <a:t>Methode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nicht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abgefangen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wird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-GB" dirty="0">
                <a:solidFill>
                  <a:srgbClr val="FFFFFF"/>
                </a:solidFill>
              </a:rPr>
              <a:t>.</a:t>
            </a:r>
            <a:endParaRPr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7DA35-DF91-4774-B736-51B50342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– </a:t>
            </a:r>
            <a:r>
              <a:rPr lang="en-US" dirty="0" err="1"/>
              <a:t>Zusammenfassung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9881B-B888-4842-B7F8-7EBD5EBA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Ausnahmen werden den Stacktrace hochgeworfen, bis eine Methode sie auffängt</a:t>
            </a:r>
          </a:p>
          <a:p>
            <a:r>
              <a:rPr lang="de-CH" dirty="0"/>
              <a:t>Drei Arten von Ausnahmen – Checked E., Runtime E. und Errors</a:t>
            </a:r>
          </a:p>
          <a:p>
            <a:r>
              <a:rPr lang="de-CH" dirty="0"/>
              <a:t>Checked E. müssen behandelt werden (mit try-Block oder throws)</a:t>
            </a:r>
          </a:p>
          <a:p>
            <a:r>
              <a:rPr lang="de-CH" dirty="0"/>
              <a:t>Try-Catch-Blöcke können mehrere Ausnahmetypen catchen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83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5320-F66A-4399-AC49-FC3EFAA3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Try-Block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schliessenden</a:t>
            </a:r>
            <a:r>
              <a:rPr lang="en-US" dirty="0"/>
              <a:t> </a:t>
            </a:r>
            <a:r>
              <a:rPr lang="en-US" dirty="0" err="1"/>
              <a:t>Resourcen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B0D4-5383-438B-8FC4-0CB5E25E6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Scanner: “Resource leak: 'scanner' is never closed”.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(Scanner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11430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de-CH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pPr marL="11430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pPr marL="11430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68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Aufgabe 1: Pyramide (Bonus)</a:t>
            </a:r>
            <a:endParaRPr sz="280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38" y="1049025"/>
            <a:ext cx="56927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Aufgabe 1: Pyramide (Bonus)</a:t>
            </a:r>
            <a:endParaRPr sz="2800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37" y="1110838"/>
            <a:ext cx="6107126" cy="31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Interaktive Karte</a:t>
            </a:r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 dieser Übung verwenden Sie die Window-Klasse um eine interaktive Karte zu erstellen. Auf der Karte werden verschiedene </a:t>
            </a: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points of interest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(POI) angezeigt. Wenn der Benutzer mit der Maus auf einen solchen POI zeigt, sollen einige Informationen dazu angezeigt werden.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38" y="2199800"/>
            <a:ext cx="3525325" cy="2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Interaktive Karte</a:t>
            </a:r>
            <a:endParaRPr/>
          </a:p>
        </p:txBody>
      </p:sp>
      <p:cxnSp>
        <p:nvCxnSpPr>
          <p:cNvPr id="271" name="Google Shape;271;p43"/>
          <p:cNvCxnSpPr>
            <a:stCxn id="272" idx="0"/>
            <a:endCxn id="273" idx="2"/>
          </p:cNvCxnSpPr>
          <p:nvPr/>
        </p:nvCxnSpPr>
        <p:spPr>
          <a:xfrm rot="10800000" flipH="1">
            <a:off x="3108125" y="2873150"/>
            <a:ext cx="1464000" cy="61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74" name="Google Shape;274;p43"/>
          <p:cNvCxnSpPr>
            <a:stCxn id="275" idx="0"/>
            <a:endCxn id="273" idx="2"/>
          </p:cNvCxnSpPr>
          <p:nvPr/>
        </p:nvCxnSpPr>
        <p:spPr>
          <a:xfrm rot="10800000">
            <a:off x="4572000" y="2873150"/>
            <a:ext cx="0" cy="61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73" name="Google Shape;273;p43"/>
          <p:cNvSpPr txBox="1"/>
          <p:nvPr/>
        </p:nvSpPr>
        <p:spPr>
          <a:xfrm>
            <a:off x="3577788" y="2379825"/>
            <a:ext cx="1988400" cy="493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PointOfInterest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2575775" y="3487550"/>
            <a:ext cx="1064700" cy="493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4039650" y="3487550"/>
            <a:ext cx="1064700" cy="493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5503525" y="3487550"/>
            <a:ext cx="1064700" cy="493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Mountain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7" name="Google Shape;277;p43"/>
          <p:cNvCxnSpPr>
            <a:stCxn id="276" idx="0"/>
            <a:endCxn id="273" idx="2"/>
          </p:cNvCxnSpPr>
          <p:nvPr/>
        </p:nvCxnSpPr>
        <p:spPr>
          <a:xfrm rot="10800000">
            <a:off x="4571875" y="2873150"/>
            <a:ext cx="1464000" cy="61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78" name="Google Shape;278;p43"/>
          <p:cNvSpPr txBox="1"/>
          <p:nvPr/>
        </p:nvSpPr>
        <p:spPr>
          <a:xfrm>
            <a:off x="311700" y="10177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Ausserdem finden Sie die PointOfInterest-Klasse, welche die Basis-Klasse für verschiedene Arten von pois bildet. Ihre Aufgabe ist es, drei Subklassen von PointOfInterest (d.h. Klassen, die von PointOfInterest erben) zu erstellen: City, Lake und Mountain.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3: Exceptions</a:t>
            </a:r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4305300" y="445025"/>
            <a:ext cx="4738216" cy="338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age;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years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weight;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kg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height;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cm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isMale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age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weight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height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gender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isMale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gender.equals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bodyMassIndex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10000 * weight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/ (height * height);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4400" y="1017725"/>
            <a:ext cx="39708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Ziel: </a:t>
            </a:r>
            <a:r>
              <a:rPr lang="en-GB" sz="2000"/>
              <a:t>Fehlerbehandlung mit Exceptions</a:t>
            </a:r>
            <a:endParaRPr sz="20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Was, wenn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lang="en-GB" sz="1600"/>
              <a:t> sinnlose Werte enthält?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Person()</a:t>
            </a:r>
            <a:r>
              <a:rPr lang="en-GB" sz="1600"/>
              <a:t> soll eine checked-Exception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IllegalPersonFormatException </a:t>
            </a:r>
            <a:r>
              <a:rPr lang="en-GB" sz="1600">
                <a:solidFill>
                  <a:schemeClr val="dk1"/>
                </a:solidFill>
              </a:rPr>
              <a:t>werfen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469750" y="3913925"/>
            <a:ext cx="5573400" cy="10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message)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Debuggen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Cyclic List (Recap!)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t="13449"/>
          <a:stretch/>
        </p:blipFill>
        <p:spPr>
          <a:xfrm>
            <a:off x="1105200" y="1182575"/>
            <a:ext cx="6933601" cy="3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Klassen Rätsel (Bonus!)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3879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Feedback nach der Korrektur direkt per Git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Umkehrung</a:t>
            </a: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1700" y="1017725"/>
            <a:ext cx="6720000" cy="391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.first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while(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currentNode.next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currentNode.next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//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Aktualisiere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und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471373-FAF0-48EA-B89B-C9D864A4A3F0}"/>
              </a:ext>
            </a:extLst>
          </p:cNvPr>
          <p:cNvGrpSpPr/>
          <p:nvPr/>
        </p:nvGrpSpPr>
        <p:grpSpPr>
          <a:xfrm>
            <a:off x="7844738" y="268411"/>
            <a:ext cx="346320" cy="381240"/>
            <a:chOff x="7844738" y="268411"/>
            <a:chExt cx="3463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80A5F-0565-4CBE-A95F-8E6157C49C04}"/>
                    </a:ext>
                  </a:extLst>
                </p14:cNvPr>
                <p14:cNvContentPartPr/>
                <p14:nvPr/>
              </p14:nvContentPartPr>
              <p14:xfrm>
                <a:off x="7923938" y="349051"/>
                <a:ext cx="158760" cy="18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80A5F-0565-4CBE-A95F-8E6157C49C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4938" y="340051"/>
                  <a:ext cx="176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5B6E3A-B635-49AE-99E5-C2564081B7FE}"/>
                    </a:ext>
                  </a:extLst>
                </p14:cNvPr>
                <p14:cNvContentPartPr/>
                <p14:nvPr/>
              </p14:nvContentPartPr>
              <p14:xfrm>
                <a:off x="7844738" y="301531"/>
                <a:ext cx="22680" cy="31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5B6E3A-B635-49AE-99E5-C2564081B7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5738" y="292531"/>
                  <a:ext cx="40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E24F0C-8F56-4364-ADB1-1E343C61DD4B}"/>
                    </a:ext>
                  </a:extLst>
                </p14:cNvPr>
                <p14:cNvContentPartPr/>
                <p14:nvPr/>
              </p14:nvContentPartPr>
              <p14:xfrm>
                <a:off x="7862378" y="268411"/>
                <a:ext cx="328680" cy="38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E24F0C-8F56-4364-ADB1-1E343C61DD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3378" y="259771"/>
                  <a:ext cx="3463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BA75D2-82F3-4654-B65D-0A9F5EC9E3D0}"/>
              </a:ext>
            </a:extLst>
          </p:cNvPr>
          <p:cNvGrpSpPr/>
          <p:nvPr/>
        </p:nvGrpSpPr>
        <p:grpSpPr>
          <a:xfrm>
            <a:off x="8310218" y="440491"/>
            <a:ext cx="471600" cy="170640"/>
            <a:chOff x="8310218" y="440491"/>
            <a:chExt cx="47160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04CB18-6B2F-4DA8-B713-BE8899D6AC89}"/>
                    </a:ext>
                  </a:extLst>
                </p14:cNvPr>
                <p14:cNvContentPartPr/>
                <p14:nvPr/>
              </p14:nvContentPartPr>
              <p14:xfrm>
                <a:off x="8310218" y="499531"/>
                <a:ext cx="155880" cy="2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04CB18-6B2F-4DA8-B713-BE8899D6AC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01218" y="490891"/>
                  <a:ext cx="17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6B03CA-4DEA-4BCA-AE4B-ED919C6C51BC}"/>
                    </a:ext>
                  </a:extLst>
                </p14:cNvPr>
                <p14:cNvContentPartPr/>
                <p14:nvPr/>
              </p14:nvContentPartPr>
              <p14:xfrm>
                <a:off x="8426498" y="440491"/>
                <a:ext cx="93600" cy="155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6B03CA-4DEA-4BCA-AE4B-ED919C6C51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17498" y="431491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24A725-6DFB-4740-91AF-4A73961AD177}"/>
                    </a:ext>
                  </a:extLst>
                </p14:cNvPr>
                <p14:cNvContentPartPr/>
                <p14:nvPr/>
              </p14:nvContentPartPr>
              <p14:xfrm>
                <a:off x="8634218" y="585211"/>
                <a:ext cx="36000" cy="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24A725-6DFB-4740-91AF-4A73961AD1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25218" y="576211"/>
                  <a:ext cx="5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8AD8AC-5501-4242-9DFB-9CCBD66BDAE9}"/>
                    </a:ext>
                  </a:extLst>
                </p14:cNvPr>
                <p14:cNvContentPartPr/>
                <p14:nvPr/>
              </p14:nvContentPartPr>
              <p14:xfrm>
                <a:off x="8770658" y="607531"/>
                <a:ext cx="11160" cy="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8AD8AC-5501-4242-9DFB-9CCBD66BDA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018" y="598531"/>
                  <a:ext cx="288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B86FDA-00F2-4724-803A-FEF3B78E476F}"/>
                  </a:ext>
                </a:extLst>
              </p14:cNvPr>
              <p14:cNvContentPartPr/>
              <p14:nvPr/>
            </p14:nvContentPartPr>
            <p14:xfrm>
              <a:off x="6837458" y="1353811"/>
              <a:ext cx="102960" cy="116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B86FDA-00F2-4724-803A-FEF3B78E47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8458" y="1345171"/>
                <a:ext cx="1206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56368C8-2C70-42F0-91A6-C2F8118ED569}"/>
              </a:ext>
            </a:extLst>
          </p:cNvPr>
          <p:cNvGrpSpPr/>
          <p:nvPr/>
        </p:nvGrpSpPr>
        <p:grpSpPr>
          <a:xfrm>
            <a:off x="6824858" y="751891"/>
            <a:ext cx="136800" cy="369360"/>
            <a:chOff x="6824858" y="751891"/>
            <a:chExt cx="13680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9115D-D2D1-4882-AE45-FA1370DC38DC}"/>
                    </a:ext>
                  </a:extLst>
                </p14:cNvPr>
                <p14:cNvContentPartPr/>
                <p14:nvPr/>
              </p14:nvContentPartPr>
              <p14:xfrm>
                <a:off x="6885698" y="795091"/>
                <a:ext cx="18000" cy="32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9115D-D2D1-4882-AE45-FA1370DC38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76698" y="786451"/>
                  <a:ext cx="35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BAB631-0908-41EB-B571-29BA6175B643}"/>
                    </a:ext>
                  </a:extLst>
                </p14:cNvPr>
                <p14:cNvContentPartPr/>
                <p14:nvPr/>
              </p14:nvContentPartPr>
              <p14:xfrm>
                <a:off x="6824858" y="751891"/>
                <a:ext cx="136800" cy="8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BAB631-0908-41EB-B571-29BA6175B6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16218" y="742891"/>
                  <a:ext cx="1544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D006CA-92E9-4963-9E4F-B40D3C60DDBC}"/>
                  </a:ext>
                </a:extLst>
              </p14:cNvPr>
              <p14:cNvContentPartPr/>
              <p14:nvPr/>
            </p14:nvContentPartPr>
            <p14:xfrm>
              <a:off x="6337058" y="1368211"/>
              <a:ext cx="91080" cy="239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D006CA-92E9-4963-9E4F-B40D3C60DD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8418" y="1359211"/>
                <a:ext cx="108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F4078D-9C1D-40AA-B2B4-99B401C0BB35}"/>
                  </a:ext>
                </a:extLst>
              </p14:cNvPr>
              <p14:cNvContentPartPr/>
              <p14:nvPr/>
            </p14:nvContentPartPr>
            <p14:xfrm>
              <a:off x="6118538" y="855211"/>
              <a:ext cx="136800" cy="24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F4078D-9C1D-40AA-B2B4-99B401C0BB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898" y="846571"/>
                <a:ext cx="154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49F9281-4937-42D7-8372-7E04914C6239}"/>
                  </a:ext>
                </a:extLst>
              </p14:cNvPr>
              <p14:cNvContentPartPr/>
              <p14:nvPr/>
            </p14:nvContentPartPr>
            <p14:xfrm>
              <a:off x="7364858" y="1389091"/>
              <a:ext cx="103680" cy="11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49F9281-4937-42D7-8372-7E04914C62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6218" y="1380091"/>
                <a:ext cx="1213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F3A34AA-117E-4E32-8660-C2BBA2596B55}"/>
              </a:ext>
            </a:extLst>
          </p:cNvPr>
          <p:cNvGrpSpPr/>
          <p:nvPr/>
        </p:nvGrpSpPr>
        <p:grpSpPr>
          <a:xfrm>
            <a:off x="7501658" y="785011"/>
            <a:ext cx="448200" cy="503280"/>
            <a:chOff x="7501658" y="785011"/>
            <a:chExt cx="44820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7B18D3-FE09-43E4-ACF9-8B8E7A91DA16}"/>
                    </a:ext>
                  </a:extLst>
                </p14:cNvPr>
                <p14:cNvContentPartPr/>
                <p14:nvPr/>
              </p14:nvContentPartPr>
              <p14:xfrm>
                <a:off x="7501658" y="844771"/>
                <a:ext cx="358920" cy="44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7B18D3-FE09-43E4-ACF9-8B8E7A91DA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92658" y="835771"/>
                  <a:ext cx="3765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0C5B32-75E3-473A-B6B1-524C2EBA32D7}"/>
                    </a:ext>
                  </a:extLst>
                </p14:cNvPr>
                <p14:cNvContentPartPr/>
                <p14:nvPr/>
              </p14:nvContentPartPr>
              <p14:xfrm>
                <a:off x="7803698" y="785011"/>
                <a:ext cx="146160" cy="8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0C5B32-75E3-473A-B6B1-524C2EBA32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95058" y="776011"/>
                  <a:ext cx="1638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993E18-90DF-4AC9-BF5D-31729591EC9B}"/>
              </a:ext>
            </a:extLst>
          </p:cNvPr>
          <p:cNvGrpSpPr/>
          <p:nvPr/>
        </p:nvGrpSpPr>
        <p:grpSpPr>
          <a:xfrm>
            <a:off x="6733418" y="291451"/>
            <a:ext cx="354600" cy="327960"/>
            <a:chOff x="6733418" y="291451"/>
            <a:chExt cx="3546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1CEB3E-C69D-4419-8084-7F87D75873A9}"/>
                    </a:ext>
                  </a:extLst>
                </p14:cNvPr>
                <p14:cNvContentPartPr/>
                <p14:nvPr/>
              </p14:nvContentPartPr>
              <p14:xfrm>
                <a:off x="6814778" y="383611"/>
                <a:ext cx="145800" cy="146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1CEB3E-C69D-4419-8084-7F87D75873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06138" y="374971"/>
                  <a:ext cx="163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26C50B-5931-44EB-AB54-4C1F4EA7651A}"/>
                    </a:ext>
                  </a:extLst>
                </p14:cNvPr>
                <p14:cNvContentPartPr/>
                <p14:nvPr/>
              </p14:nvContentPartPr>
              <p14:xfrm>
                <a:off x="6740618" y="303331"/>
                <a:ext cx="20520" cy="28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26C50B-5931-44EB-AB54-4C1F4EA765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31978" y="294691"/>
                  <a:ext cx="38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161103-ECE8-4A38-88C1-E3F9F799094B}"/>
                    </a:ext>
                  </a:extLst>
                </p14:cNvPr>
                <p14:cNvContentPartPr/>
                <p14:nvPr/>
              </p14:nvContentPartPr>
              <p14:xfrm>
                <a:off x="6733418" y="291451"/>
                <a:ext cx="354600" cy="32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161103-ECE8-4A38-88C1-E3F9F79909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24418" y="282811"/>
                  <a:ext cx="3722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9CFD36-0A29-4C69-8B1A-53A3AF88FBE2}"/>
              </a:ext>
            </a:extLst>
          </p:cNvPr>
          <p:cNvGrpSpPr/>
          <p:nvPr/>
        </p:nvGrpSpPr>
        <p:grpSpPr>
          <a:xfrm>
            <a:off x="1941818" y="2101891"/>
            <a:ext cx="191880" cy="215640"/>
            <a:chOff x="1941818" y="2101891"/>
            <a:chExt cx="19188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779F5C-F0B0-4BCD-BDCA-83BF55A9B612}"/>
                    </a:ext>
                  </a:extLst>
                </p14:cNvPr>
                <p14:cNvContentPartPr/>
                <p14:nvPr/>
              </p14:nvContentPartPr>
              <p14:xfrm>
                <a:off x="1974578" y="2153731"/>
                <a:ext cx="9792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779F5C-F0B0-4BCD-BDCA-83BF55A9B6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65578" y="2144731"/>
                  <a:ext cx="115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806AF1-633C-4D04-81A2-D93F25A7949D}"/>
                    </a:ext>
                  </a:extLst>
                </p14:cNvPr>
                <p14:cNvContentPartPr/>
                <p14:nvPr/>
              </p14:nvContentPartPr>
              <p14:xfrm>
                <a:off x="1941818" y="2101891"/>
                <a:ext cx="191880" cy="21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806AF1-633C-4D04-81A2-D93F25A794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32818" y="2092891"/>
                  <a:ext cx="2095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16F4FB-5F68-4E47-8DDA-23C4792D074A}"/>
              </a:ext>
            </a:extLst>
          </p:cNvPr>
          <p:cNvGrpSpPr/>
          <p:nvPr/>
        </p:nvGrpSpPr>
        <p:grpSpPr>
          <a:xfrm>
            <a:off x="7236338" y="143851"/>
            <a:ext cx="331200" cy="411480"/>
            <a:chOff x="7236338" y="143851"/>
            <a:chExt cx="3312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81B1CE-07E5-4CBF-B0C8-311A87A5EF28}"/>
                    </a:ext>
                  </a:extLst>
                </p14:cNvPr>
                <p14:cNvContentPartPr/>
                <p14:nvPr/>
              </p14:nvContentPartPr>
              <p14:xfrm>
                <a:off x="7543058" y="452011"/>
                <a:ext cx="7560" cy="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81B1CE-07E5-4CBF-B0C8-311A87A5EF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34418" y="443371"/>
                  <a:ext cx="2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686157-76C8-4BD7-BBBB-3B41004D3B85}"/>
                    </a:ext>
                  </a:extLst>
                </p14:cNvPr>
                <p14:cNvContentPartPr/>
                <p14:nvPr/>
              </p14:nvContentPartPr>
              <p14:xfrm>
                <a:off x="7302218" y="428251"/>
                <a:ext cx="265320" cy="7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686157-76C8-4BD7-BBBB-3B41004D3B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93578" y="419251"/>
                  <a:ext cx="28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9AD38E-EEF5-46C7-A81E-C7AD445EB5C3}"/>
                    </a:ext>
                  </a:extLst>
                </p14:cNvPr>
                <p14:cNvContentPartPr/>
                <p14:nvPr/>
              </p14:nvContentPartPr>
              <p14:xfrm>
                <a:off x="7236338" y="420691"/>
                <a:ext cx="109080" cy="13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9AD38E-EEF5-46C7-A81E-C7AD445EB5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27698" y="411691"/>
                  <a:ext cx="126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717030-0C67-45E1-A1C9-5A0A8C8F522E}"/>
                    </a:ext>
                  </a:extLst>
                </p14:cNvPr>
                <p14:cNvContentPartPr/>
                <p14:nvPr/>
              </p14:nvContentPartPr>
              <p14:xfrm>
                <a:off x="7399778" y="199651"/>
                <a:ext cx="82080" cy="8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717030-0C67-45E1-A1C9-5A0A8C8F52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90778" y="190651"/>
                  <a:ext cx="99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61050-7B1D-4110-B3B1-A118A7DDFF2A}"/>
                    </a:ext>
                  </a:extLst>
                </p14:cNvPr>
                <p14:cNvContentPartPr/>
                <p14:nvPr/>
              </p14:nvContentPartPr>
              <p14:xfrm>
                <a:off x="7341818" y="143851"/>
                <a:ext cx="201600" cy="19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61050-7B1D-4110-B3B1-A118A7DDFF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33178" y="135211"/>
                  <a:ext cx="2192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Umkehrung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311700" y="1017725"/>
            <a:ext cx="6720000" cy="391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.first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while(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-GB" sz="1100" b="1" dirty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currentNode.next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currentNode.next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//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Aktualisiere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und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//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Setze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first und last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durch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einen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Swap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IntNode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newLast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.first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.first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 sz="1100" b="1" dirty="0" err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newLast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3: Miles and More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8" y="1398525"/>
            <a:ext cx="7534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88" y="3551263"/>
            <a:ext cx="23907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/>
          <p:nvPr/>
        </p:nvSpPr>
        <p:spPr>
          <a:xfrm>
            <a:off x="1423125" y="2853475"/>
            <a:ext cx="3294000" cy="572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3: Miles and More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8" y="1398525"/>
            <a:ext cx="7534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88" y="3551263"/>
            <a:ext cx="23907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1423125" y="2853475"/>
            <a:ext cx="3294000" cy="572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 rotWithShape="1">
          <a:blip r:embed="rId5">
            <a:alphaModFix/>
          </a:blip>
          <a:srcRect l="11995" t="9614" b="3925"/>
          <a:stretch/>
        </p:blipFill>
        <p:spPr>
          <a:xfrm>
            <a:off x="5381875" y="341300"/>
            <a:ext cx="3391625" cy="4585475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CD3FB-1CC8-4869-B0E7-15C80F153811}"/>
                  </a:ext>
                </a:extLst>
              </p14:cNvPr>
              <p14:cNvContentPartPr/>
              <p14:nvPr/>
            </p14:nvContentPartPr>
            <p14:xfrm>
              <a:off x="5777347" y="2347342"/>
              <a:ext cx="218880" cy="12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CD3FB-1CC8-4869-B0E7-15C80F1538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8347" y="2338342"/>
                <a:ext cx="236520" cy="12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376D6A6-8622-47D0-8378-390DEE1094D7}"/>
              </a:ext>
            </a:extLst>
          </p:cNvPr>
          <p:cNvGrpSpPr/>
          <p:nvPr/>
        </p:nvGrpSpPr>
        <p:grpSpPr>
          <a:xfrm>
            <a:off x="3685027" y="2504662"/>
            <a:ext cx="1861920" cy="596520"/>
            <a:chOff x="3685027" y="2504662"/>
            <a:chExt cx="186192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FAEC8B-995C-4523-8DE4-E993CA47B50C}"/>
                    </a:ext>
                  </a:extLst>
                </p14:cNvPr>
                <p14:cNvContentPartPr/>
                <p14:nvPr/>
              </p14:nvContentPartPr>
              <p14:xfrm>
                <a:off x="3685027" y="2645062"/>
                <a:ext cx="1685160" cy="45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FAEC8B-995C-4523-8DE4-E993CA47B5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6387" y="2636422"/>
                  <a:ext cx="1702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0DEAA7-7F5A-44A6-BF48-C4A7AD190B1A}"/>
                    </a:ext>
                  </a:extLst>
                </p14:cNvPr>
                <p14:cNvContentPartPr/>
                <p14:nvPr/>
              </p14:nvContentPartPr>
              <p14:xfrm>
                <a:off x="5315827" y="2504662"/>
                <a:ext cx="231120" cy="20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0DEAA7-7F5A-44A6-BF48-C4A7AD190B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6827" y="2496022"/>
                  <a:ext cx="24876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134297-99E5-432A-A93D-C5586DC070D4}"/>
                  </a:ext>
                </a:extLst>
              </p14:cNvPr>
              <p14:cNvContentPartPr/>
              <p14:nvPr/>
            </p14:nvContentPartPr>
            <p14:xfrm>
              <a:off x="4912627" y="3455422"/>
              <a:ext cx="77400" cy="33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134297-99E5-432A-A93D-C5586DC070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3987" y="3446422"/>
                <a:ext cx="95040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954D635-D51A-4529-A094-C888DEBB4346}"/>
              </a:ext>
            </a:extLst>
          </p:cNvPr>
          <p:cNvGrpSpPr/>
          <p:nvPr/>
        </p:nvGrpSpPr>
        <p:grpSpPr>
          <a:xfrm>
            <a:off x="2392627" y="3406102"/>
            <a:ext cx="2251080" cy="637200"/>
            <a:chOff x="2392627" y="3406102"/>
            <a:chExt cx="225108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8F105B-EADD-4E1A-8A47-A89786DD9686}"/>
                    </a:ext>
                  </a:extLst>
                </p14:cNvPr>
                <p14:cNvContentPartPr/>
                <p14:nvPr/>
              </p14:nvContentPartPr>
              <p14:xfrm>
                <a:off x="2392627" y="3610222"/>
                <a:ext cx="35640" cy="103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8F105B-EADD-4E1A-8A47-A89786DD96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3627" y="3601582"/>
                  <a:ext cx="53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1AA039-684B-404F-861B-92052E634853}"/>
                    </a:ext>
                  </a:extLst>
                </p14:cNvPr>
                <p14:cNvContentPartPr/>
                <p14:nvPr/>
              </p14:nvContentPartPr>
              <p14:xfrm>
                <a:off x="2489467" y="3605542"/>
                <a:ext cx="118080" cy="9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1AA039-684B-404F-861B-92052E6348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827" y="3596542"/>
                  <a:ext cx="135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242136-69B7-48D7-98DE-C99EB2EEF2D4}"/>
                    </a:ext>
                  </a:extLst>
                </p14:cNvPr>
                <p14:cNvContentPartPr/>
                <p14:nvPr/>
              </p14:nvContentPartPr>
              <p14:xfrm>
                <a:off x="2661907" y="3592942"/>
                <a:ext cx="21240" cy="7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242136-69B7-48D7-98DE-C99EB2EEF2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07" y="3584302"/>
                  <a:ext cx="3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46034B-0699-4653-A2FA-9B7162F74247}"/>
                    </a:ext>
                  </a:extLst>
                </p14:cNvPr>
                <p14:cNvContentPartPr/>
                <p14:nvPr/>
              </p14:nvContentPartPr>
              <p14:xfrm>
                <a:off x="2654707" y="3482782"/>
                <a:ext cx="108720" cy="15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46034B-0699-4653-A2FA-9B7162F742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5707" y="3473782"/>
                  <a:ext cx="12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0A0A3C-9737-40F9-96FC-1285850C541A}"/>
                    </a:ext>
                  </a:extLst>
                </p14:cNvPr>
                <p14:cNvContentPartPr/>
                <p14:nvPr/>
              </p14:nvContentPartPr>
              <p14:xfrm>
                <a:off x="2724187" y="3601582"/>
                <a:ext cx="65520" cy="2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0A0A3C-9737-40F9-96FC-1285850C54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5187" y="3592582"/>
                  <a:ext cx="8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F966FC-02DA-42EB-8E9D-3FBC2F4B4171}"/>
                    </a:ext>
                  </a:extLst>
                </p14:cNvPr>
                <p14:cNvContentPartPr/>
                <p14:nvPr/>
              </p14:nvContentPartPr>
              <p14:xfrm>
                <a:off x="2837947" y="3557302"/>
                <a:ext cx="59040" cy="9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F966FC-02DA-42EB-8E9D-3FBC2F4B41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947" y="3548302"/>
                  <a:ext cx="76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846600-1CF8-4A9E-8F43-F80625A43436}"/>
                    </a:ext>
                  </a:extLst>
                </p14:cNvPr>
                <p14:cNvContentPartPr/>
                <p14:nvPr/>
              </p14:nvContentPartPr>
              <p14:xfrm>
                <a:off x="2928307" y="3474142"/>
                <a:ext cx="115200" cy="19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846600-1CF8-4A9E-8F43-F80625A434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9667" y="3465502"/>
                  <a:ext cx="132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6B80A7-3D1C-4F37-9616-46B277E3DDCB}"/>
                    </a:ext>
                  </a:extLst>
                </p14:cNvPr>
                <p14:cNvContentPartPr/>
                <p14:nvPr/>
              </p14:nvContentPartPr>
              <p14:xfrm>
                <a:off x="3260227" y="3406102"/>
                <a:ext cx="82800" cy="29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6B80A7-3D1C-4F37-9616-46B277E3DD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1587" y="3397102"/>
                  <a:ext cx="100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BF8829-F404-4BBB-8151-48834063116B}"/>
                    </a:ext>
                  </a:extLst>
                </p14:cNvPr>
                <p14:cNvContentPartPr/>
                <p14:nvPr/>
              </p14:nvContentPartPr>
              <p14:xfrm>
                <a:off x="3418627" y="3562342"/>
                <a:ext cx="95760" cy="10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BF8829-F404-4BBB-8151-4883406311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9987" y="3553702"/>
                  <a:ext cx="113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63EA30-8F00-4BF0-B698-779DDFE9CA34}"/>
                    </a:ext>
                  </a:extLst>
                </p14:cNvPr>
                <p14:cNvContentPartPr/>
                <p14:nvPr/>
              </p14:nvContentPartPr>
              <p14:xfrm>
                <a:off x="3561187" y="3575302"/>
                <a:ext cx="149400" cy="10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63EA30-8F00-4BF0-B698-779DDFE9CA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2547" y="3566302"/>
                  <a:ext cx="167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32CB0D-7823-411E-BFFE-730DAADD4052}"/>
                    </a:ext>
                  </a:extLst>
                </p14:cNvPr>
                <p14:cNvContentPartPr/>
                <p14:nvPr/>
              </p14:nvContentPartPr>
              <p14:xfrm>
                <a:off x="3771787" y="3466942"/>
                <a:ext cx="3528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32CB0D-7823-411E-BFFE-730DAADD40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2787" y="3458302"/>
                  <a:ext cx="52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A8623F-AF09-4432-9F1C-23A7F804F6A0}"/>
                    </a:ext>
                  </a:extLst>
                </p14:cNvPr>
                <p14:cNvContentPartPr/>
                <p14:nvPr/>
              </p14:nvContentPartPr>
              <p14:xfrm>
                <a:off x="3727507" y="3602302"/>
                <a:ext cx="91440" cy="1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A8623F-AF09-4432-9F1C-23A7F804F6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8867" y="3593302"/>
                  <a:ext cx="109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9E61C9-5DAD-466C-876F-4EE59DBE6DA1}"/>
                    </a:ext>
                  </a:extLst>
                </p14:cNvPr>
                <p14:cNvContentPartPr/>
                <p14:nvPr/>
              </p14:nvContentPartPr>
              <p14:xfrm>
                <a:off x="3874387" y="3558382"/>
                <a:ext cx="13140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9E61C9-5DAD-466C-876F-4EE59DBE6D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5747" y="3549742"/>
                  <a:ext cx="149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C66328-85C9-45D2-B8B9-CC15D4D07EA0}"/>
                    </a:ext>
                  </a:extLst>
                </p14:cNvPr>
                <p14:cNvContentPartPr/>
                <p14:nvPr/>
              </p14:nvContentPartPr>
              <p14:xfrm>
                <a:off x="4039987" y="3560542"/>
                <a:ext cx="114480" cy="243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C66328-85C9-45D2-B8B9-CC15D4D07E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0987" y="3551902"/>
                  <a:ext cx="132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A95DD8-7C82-49CA-B8A1-4C342A302038}"/>
                    </a:ext>
                  </a:extLst>
                </p14:cNvPr>
                <p14:cNvContentPartPr/>
                <p14:nvPr/>
              </p14:nvContentPartPr>
              <p14:xfrm>
                <a:off x="4199107" y="3572782"/>
                <a:ext cx="116640" cy="11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A95DD8-7C82-49CA-B8A1-4C342A3020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0467" y="3563782"/>
                  <a:ext cx="13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AE3B-E2DF-495B-B390-90C4DE751D15}"/>
                    </a:ext>
                  </a:extLst>
                </p14:cNvPr>
                <p14:cNvContentPartPr/>
                <p14:nvPr/>
              </p14:nvContentPartPr>
              <p14:xfrm>
                <a:off x="4330147" y="3590062"/>
                <a:ext cx="6012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AE3B-E2DF-495B-B390-90C4DE751D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1507" y="3581062"/>
                  <a:ext cx="77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3EAE4-3DA9-4E49-BF1D-220142D1006F}"/>
                    </a:ext>
                  </a:extLst>
                </p14:cNvPr>
                <p14:cNvContentPartPr/>
                <p14:nvPr/>
              </p14:nvContentPartPr>
              <p14:xfrm>
                <a:off x="4450027" y="3602302"/>
                <a:ext cx="97560" cy="16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3EAE4-3DA9-4E49-BF1D-220142D100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1387" y="3593662"/>
                  <a:ext cx="115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BCC38F-E0DA-4DF6-8535-95C303219992}"/>
                    </a:ext>
                  </a:extLst>
                </p14:cNvPr>
                <p14:cNvContentPartPr/>
                <p14:nvPr/>
              </p14:nvContentPartPr>
              <p14:xfrm>
                <a:off x="4595107" y="3507622"/>
                <a:ext cx="48600" cy="20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BCC38F-E0DA-4DF6-8535-95C3032199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6107" y="3498982"/>
                  <a:ext cx="66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06E730-7024-4890-81D6-60CD06EE07D3}"/>
                    </a:ext>
                  </a:extLst>
                </p14:cNvPr>
                <p14:cNvContentPartPr/>
                <p14:nvPr/>
              </p14:nvContentPartPr>
              <p14:xfrm>
                <a:off x="2821747" y="3932422"/>
                <a:ext cx="63360" cy="11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06E730-7024-4890-81D6-60CD06EE07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12747" y="3923422"/>
                  <a:ext cx="81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EA9749-A002-48A2-AF88-9C2D8E4EB259}"/>
                    </a:ext>
                  </a:extLst>
                </p14:cNvPr>
                <p14:cNvContentPartPr/>
                <p14:nvPr/>
              </p14:nvContentPartPr>
              <p14:xfrm>
                <a:off x="2934067" y="3930622"/>
                <a:ext cx="114120" cy="108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EA9749-A002-48A2-AF88-9C2D8E4EB2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5427" y="3921622"/>
                  <a:ext cx="131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D60C5D-A8C5-479C-A213-0123C485DA7B}"/>
                    </a:ext>
                  </a:extLst>
                </p14:cNvPr>
                <p14:cNvContentPartPr/>
                <p14:nvPr/>
              </p14:nvContentPartPr>
              <p14:xfrm>
                <a:off x="3062587" y="3923782"/>
                <a:ext cx="71280" cy="11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D60C5D-A8C5-479C-A213-0123C485DA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3947" y="3914782"/>
                  <a:ext cx="88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FAF531-F22A-4C5E-A337-241A7CAAF787}"/>
                    </a:ext>
                  </a:extLst>
                </p14:cNvPr>
                <p14:cNvContentPartPr/>
                <p14:nvPr/>
              </p14:nvContentPartPr>
              <p14:xfrm>
                <a:off x="3178507" y="3905782"/>
                <a:ext cx="121320" cy="12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FAF531-F22A-4C5E-A337-241A7CAAF7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69507" y="3896782"/>
                  <a:ext cx="138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B8EB8E-8B7E-40D8-8703-6D6EBEBAD7B1}"/>
                    </a:ext>
                  </a:extLst>
                </p14:cNvPr>
                <p14:cNvContentPartPr/>
                <p14:nvPr/>
              </p14:nvContentPartPr>
              <p14:xfrm>
                <a:off x="3497827" y="3809302"/>
                <a:ext cx="15480" cy="5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B8EB8E-8B7E-40D8-8703-6D6EBEBAD7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88827" y="3800302"/>
                  <a:ext cx="33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20D49B-7383-465B-AD5A-9C1EA027275F}"/>
                    </a:ext>
                  </a:extLst>
                </p14:cNvPr>
                <p14:cNvContentPartPr/>
                <p14:nvPr/>
              </p14:nvContentPartPr>
              <p14:xfrm>
                <a:off x="3534187" y="3811102"/>
                <a:ext cx="12240" cy="9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20D49B-7383-465B-AD5A-9C1EA02727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5547" y="3802462"/>
                  <a:ext cx="29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6FAD29-565B-43C0-84D2-9B6257E69D76}"/>
                    </a:ext>
                  </a:extLst>
                </p14:cNvPr>
                <p14:cNvContentPartPr/>
                <p14:nvPr/>
              </p14:nvContentPartPr>
              <p14:xfrm>
                <a:off x="3672427" y="3844942"/>
                <a:ext cx="88560" cy="16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6FAD29-565B-43C0-84D2-9B6257E69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3427" y="3835942"/>
                  <a:ext cx="10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C880F1-53E8-48EB-8F01-C57598F2BE31}"/>
                    </a:ext>
                  </a:extLst>
                </p14:cNvPr>
                <p14:cNvContentPartPr/>
                <p14:nvPr/>
              </p14:nvContentPartPr>
              <p14:xfrm>
                <a:off x="3691147" y="3920542"/>
                <a:ext cx="7956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C880F1-53E8-48EB-8F01-C57598F2BE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2147" y="3911542"/>
                  <a:ext cx="97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E68BA2-FA23-4EE0-8D0A-23C2DE4223B8}"/>
                    </a:ext>
                  </a:extLst>
                </p14:cNvPr>
                <p14:cNvContentPartPr/>
                <p14:nvPr/>
              </p14:nvContentPartPr>
              <p14:xfrm>
                <a:off x="3822187" y="3871942"/>
                <a:ext cx="11160" cy="13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E68BA2-FA23-4EE0-8D0A-23C2DE4223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3187" y="3863302"/>
                  <a:ext cx="2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A1D903-E734-4FD8-8797-E6E9E8C4D315}"/>
                    </a:ext>
                  </a:extLst>
                </p14:cNvPr>
                <p14:cNvContentPartPr/>
                <p14:nvPr/>
              </p14:nvContentPartPr>
              <p14:xfrm>
                <a:off x="3885547" y="3855742"/>
                <a:ext cx="127080" cy="155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A1D903-E734-4FD8-8797-E6E9E8C4D3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6547" y="3846742"/>
                  <a:ext cx="144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B795F5-C5DF-4DD5-B1FA-804446BC7C6F}"/>
                    </a:ext>
                  </a:extLst>
                </p14:cNvPr>
                <p14:cNvContentPartPr/>
                <p14:nvPr/>
              </p14:nvContentPartPr>
              <p14:xfrm>
                <a:off x="4008667" y="3880942"/>
                <a:ext cx="91080" cy="14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B795F5-C5DF-4DD5-B1FA-804446B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00027" y="3871942"/>
                  <a:ext cx="108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6CEEB5-E20F-4D0F-B31F-CE53EBDC50B4}"/>
                    </a:ext>
                  </a:extLst>
                </p14:cNvPr>
                <p14:cNvContentPartPr/>
                <p14:nvPr/>
              </p14:nvContentPartPr>
              <p14:xfrm>
                <a:off x="4160947" y="3882742"/>
                <a:ext cx="19080" cy="11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6CEEB5-E20F-4D0F-B31F-CE53EBDC50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2307" y="3873742"/>
                  <a:ext cx="3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8CFD98-336C-48F4-BCDB-AC9DD27A40D0}"/>
                    </a:ext>
                  </a:extLst>
                </p14:cNvPr>
                <p14:cNvContentPartPr/>
                <p14:nvPr/>
              </p14:nvContentPartPr>
              <p14:xfrm>
                <a:off x="4078507" y="3835222"/>
                <a:ext cx="138600" cy="6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8CFD98-336C-48F4-BCDB-AC9DD27A40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69507" y="3826222"/>
                  <a:ext cx="156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24A41A-A5A7-4102-82EB-81AB9CB81E43}"/>
                    </a:ext>
                  </a:extLst>
                </p14:cNvPr>
                <p14:cNvContentPartPr/>
                <p14:nvPr/>
              </p14:nvContentPartPr>
              <p14:xfrm>
                <a:off x="4281547" y="3842422"/>
                <a:ext cx="29880" cy="5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24A41A-A5A7-4102-82EB-81AB9CB81E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72547" y="3833782"/>
                  <a:ext cx="47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1D3731-E475-4DE2-AEB1-179546DB34F6}"/>
                    </a:ext>
                  </a:extLst>
                </p14:cNvPr>
                <p14:cNvContentPartPr/>
                <p14:nvPr/>
              </p14:nvContentPartPr>
              <p14:xfrm>
                <a:off x="4320427" y="3807862"/>
                <a:ext cx="16920" cy="10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1D3731-E475-4DE2-AEB1-179546DB34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1427" y="3799222"/>
                  <a:ext cx="34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584B72-8322-4DEA-B5B0-3105D6F4C151}"/>
              </a:ext>
            </a:extLst>
          </p:cNvPr>
          <p:cNvGrpSpPr/>
          <p:nvPr/>
        </p:nvGrpSpPr>
        <p:grpSpPr>
          <a:xfrm>
            <a:off x="4505467" y="3891022"/>
            <a:ext cx="162000" cy="146160"/>
            <a:chOff x="4505467" y="3891022"/>
            <a:chExt cx="16200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E65717-90F4-43AA-915A-B0013571E128}"/>
                    </a:ext>
                  </a:extLst>
                </p14:cNvPr>
                <p14:cNvContentPartPr/>
                <p14:nvPr/>
              </p14:nvContentPartPr>
              <p14:xfrm>
                <a:off x="4505467" y="3939982"/>
                <a:ext cx="114120" cy="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E65717-90F4-43AA-915A-B0013571E1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6827" y="3930982"/>
                  <a:ext cx="131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76B243-D601-4D23-B588-D7A4E230B067}"/>
                    </a:ext>
                  </a:extLst>
                </p14:cNvPr>
                <p14:cNvContentPartPr/>
                <p14:nvPr/>
              </p14:nvContentPartPr>
              <p14:xfrm>
                <a:off x="4576747" y="3891022"/>
                <a:ext cx="90720" cy="14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76B243-D601-4D23-B588-D7A4E230B0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67747" y="3882382"/>
                  <a:ext cx="1083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93E56E-DD9F-4D14-96B6-71F77F30192E}"/>
              </a:ext>
            </a:extLst>
          </p:cNvPr>
          <p:cNvGrpSpPr/>
          <p:nvPr/>
        </p:nvGrpSpPr>
        <p:grpSpPr>
          <a:xfrm>
            <a:off x="4843147" y="3807862"/>
            <a:ext cx="1107000" cy="288000"/>
            <a:chOff x="4843147" y="3807862"/>
            <a:chExt cx="110700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0B9D35-D1EB-4EBD-9C09-D783C6439FC1}"/>
                    </a:ext>
                  </a:extLst>
                </p14:cNvPr>
                <p14:cNvContentPartPr/>
                <p14:nvPr/>
              </p14:nvContentPartPr>
              <p14:xfrm>
                <a:off x="4843147" y="3927022"/>
                <a:ext cx="189360" cy="10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0B9D35-D1EB-4EBD-9C09-D783C6439F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4507" y="3918022"/>
                  <a:ext cx="20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9F3687-C247-4064-9EB7-6095C5CA0433}"/>
                    </a:ext>
                  </a:extLst>
                </p14:cNvPr>
                <p14:cNvContentPartPr/>
                <p14:nvPr/>
              </p14:nvContentPartPr>
              <p14:xfrm>
                <a:off x="5052307" y="3824062"/>
                <a:ext cx="41760" cy="18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9F3687-C247-4064-9EB7-6095C5CA04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43307" y="3815062"/>
                  <a:ext cx="59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043952-AD1D-4771-AACF-C86D25EADE33}"/>
                    </a:ext>
                  </a:extLst>
                </p14:cNvPr>
                <p14:cNvContentPartPr/>
                <p14:nvPr/>
              </p14:nvContentPartPr>
              <p14:xfrm>
                <a:off x="5138347" y="3807862"/>
                <a:ext cx="42840" cy="19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043952-AD1D-4771-AACF-C86D25EADE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29707" y="3799222"/>
                  <a:ext cx="60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224B05-D34F-4AB6-959E-426457C8BB87}"/>
                    </a:ext>
                  </a:extLst>
                </p14:cNvPr>
                <p14:cNvContentPartPr/>
                <p14:nvPr/>
              </p14:nvContentPartPr>
              <p14:xfrm>
                <a:off x="5230507" y="3900742"/>
                <a:ext cx="52200" cy="8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224B05-D34F-4AB6-959E-426457C8BB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1867" y="3892102"/>
                  <a:ext cx="69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97C87D-37A2-4C15-8EF4-E28F0B56D1E0}"/>
                    </a:ext>
                  </a:extLst>
                </p14:cNvPr>
                <p14:cNvContentPartPr/>
                <p14:nvPr/>
              </p14:nvContentPartPr>
              <p14:xfrm>
                <a:off x="5353267" y="3900742"/>
                <a:ext cx="78480" cy="12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97C87D-37A2-4C15-8EF4-E28F0B56D1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44267" y="3891742"/>
                  <a:ext cx="9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DC16FD-3276-4997-9249-8A29206719EF}"/>
                    </a:ext>
                  </a:extLst>
                </p14:cNvPr>
                <p14:cNvContentPartPr/>
                <p14:nvPr/>
              </p14:nvContentPartPr>
              <p14:xfrm>
                <a:off x="5517427" y="3841702"/>
                <a:ext cx="58320" cy="6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DC16FD-3276-4997-9249-8A29206719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08427" y="3833062"/>
                  <a:ext cx="75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B28A71-3D2B-4659-B822-359842F7C2F9}"/>
                    </a:ext>
                  </a:extLst>
                </p14:cNvPr>
                <p14:cNvContentPartPr/>
                <p14:nvPr/>
              </p14:nvContentPartPr>
              <p14:xfrm>
                <a:off x="5511307" y="3809302"/>
                <a:ext cx="69120" cy="8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B28A71-3D2B-4659-B822-359842F7C2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02667" y="3800302"/>
                  <a:ext cx="86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C74C40-A8C4-47B9-8D83-A320D28331A6}"/>
                    </a:ext>
                  </a:extLst>
                </p14:cNvPr>
                <p14:cNvContentPartPr/>
                <p14:nvPr/>
              </p14:nvContentPartPr>
              <p14:xfrm>
                <a:off x="5641267" y="3955102"/>
                <a:ext cx="52560" cy="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C74C40-A8C4-47B9-8D83-A320D28331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2627" y="3946102"/>
                  <a:ext cx="70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64023DE-84ED-4AA1-90D4-45F167C2A0BE}"/>
                    </a:ext>
                  </a:extLst>
                </p14:cNvPr>
                <p14:cNvContentPartPr/>
                <p14:nvPr/>
              </p14:nvContentPartPr>
              <p14:xfrm>
                <a:off x="5630827" y="3907582"/>
                <a:ext cx="67320" cy="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64023DE-84ED-4AA1-90D4-45F167C2A0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22187" y="3898942"/>
                  <a:ext cx="84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B45CEA-73D1-4F1A-899C-816F4FCE18B5}"/>
                    </a:ext>
                  </a:extLst>
                </p14:cNvPr>
                <p14:cNvContentPartPr/>
                <p14:nvPr/>
              </p14:nvContentPartPr>
              <p14:xfrm>
                <a:off x="5765107" y="3876262"/>
                <a:ext cx="104040" cy="176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B45CEA-73D1-4F1A-899C-816F4FCE18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56107" y="3867622"/>
                  <a:ext cx="121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860CE1-0BD1-4443-A0BA-8AF1BD3A4022}"/>
                    </a:ext>
                  </a:extLst>
                </p14:cNvPr>
                <p14:cNvContentPartPr/>
                <p14:nvPr/>
              </p14:nvContentPartPr>
              <p14:xfrm>
                <a:off x="5931787" y="3990742"/>
                <a:ext cx="18360" cy="10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860CE1-0BD1-4443-A0BA-8AF1BD3A40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22787" y="3982102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1A3F2C-3785-4F69-B921-D8EB53124C5B}"/>
                    </a:ext>
                  </a:extLst>
                </p14:cNvPr>
                <p14:cNvContentPartPr/>
                <p14:nvPr/>
              </p14:nvContentPartPr>
              <p14:xfrm>
                <a:off x="5908387" y="3899302"/>
                <a:ext cx="16920" cy="1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1A3F2C-3785-4F69-B921-D8EB53124C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99387" y="3890662"/>
                  <a:ext cx="345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98D01FF-067F-410A-8635-B4431ED57006}"/>
              </a:ext>
            </a:extLst>
          </p:cNvPr>
          <p:cNvGrpSpPr/>
          <p:nvPr/>
        </p:nvGrpSpPr>
        <p:grpSpPr>
          <a:xfrm>
            <a:off x="2878987" y="4306462"/>
            <a:ext cx="502200" cy="120240"/>
            <a:chOff x="2878987" y="4306462"/>
            <a:chExt cx="50220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B15BD4-3A7F-4695-AFD5-1207CED37143}"/>
                    </a:ext>
                  </a:extLst>
                </p14:cNvPr>
                <p14:cNvContentPartPr/>
                <p14:nvPr/>
              </p14:nvContentPartPr>
              <p14:xfrm>
                <a:off x="2878987" y="4334182"/>
                <a:ext cx="55440" cy="8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B15BD4-3A7F-4695-AFD5-1207CED371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70347" y="4325542"/>
                  <a:ext cx="73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076D63-87C6-46FB-83D8-4169A8993754}"/>
                    </a:ext>
                  </a:extLst>
                </p14:cNvPr>
                <p14:cNvContentPartPr/>
                <p14:nvPr/>
              </p14:nvContentPartPr>
              <p14:xfrm>
                <a:off x="3007867" y="4306462"/>
                <a:ext cx="88560" cy="94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076D63-87C6-46FB-83D8-4169A89937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8867" y="4297822"/>
                  <a:ext cx="106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ECB548-56FF-421F-9ACB-4D8A4CF0F483}"/>
                    </a:ext>
                  </a:extLst>
                </p14:cNvPr>
                <p14:cNvContentPartPr/>
                <p14:nvPr/>
              </p14:nvContentPartPr>
              <p14:xfrm>
                <a:off x="3144307" y="4306822"/>
                <a:ext cx="69120" cy="119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ECB548-56FF-421F-9ACB-4D8A4CF0F4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35667" y="4297822"/>
                  <a:ext cx="86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DFB5B6C-BA25-4C6A-B5C1-5A0C086B6AAA}"/>
                    </a:ext>
                  </a:extLst>
                </p14:cNvPr>
                <p14:cNvContentPartPr/>
                <p14:nvPr/>
              </p14:nvContentPartPr>
              <p14:xfrm>
                <a:off x="3264547" y="4324822"/>
                <a:ext cx="116640" cy="90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DFB5B6C-BA25-4C6A-B5C1-5A0C086B6A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55547" y="4315822"/>
                  <a:ext cx="1342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4603D58-6904-4016-B221-9C9CFC183552}"/>
              </a:ext>
            </a:extLst>
          </p:cNvPr>
          <p:cNvGrpSpPr/>
          <p:nvPr/>
        </p:nvGrpSpPr>
        <p:grpSpPr>
          <a:xfrm>
            <a:off x="2907427" y="4627222"/>
            <a:ext cx="487800" cy="129600"/>
            <a:chOff x="2907427" y="4627222"/>
            <a:chExt cx="48780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75B6BA-D5B6-4760-AF63-EBE360E6375D}"/>
                    </a:ext>
                  </a:extLst>
                </p14:cNvPr>
                <p14:cNvContentPartPr/>
                <p14:nvPr/>
              </p14:nvContentPartPr>
              <p14:xfrm>
                <a:off x="2907427" y="4695262"/>
                <a:ext cx="57240" cy="61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75B6BA-D5B6-4760-AF63-EBE360E637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98427" y="4686622"/>
                  <a:ext cx="74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4722B6D-D704-4BB9-863D-AD82ED9D8309}"/>
                    </a:ext>
                  </a:extLst>
                </p14:cNvPr>
                <p14:cNvContentPartPr/>
                <p14:nvPr/>
              </p14:nvContentPartPr>
              <p14:xfrm>
                <a:off x="3025147" y="4688422"/>
                <a:ext cx="86400" cy="68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4722B6D-D704-4BB9-863D-AD82ED9D83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16507" y="4679422"/>
                  <a:ext cx="104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74A44A-1A39-47FA-8518-52CFD9A80CBA}"/>
                    </a:ext>
                  </a:extLst>
                </p14:cNvPr>
                <p14:cNvContentPartPr/>
                <p14:nvPr/>
              </p14:nvContentPartPr>
              <p14:xfrm>
                <a:off x="3191107" y="4683022"/>
                <a:ext cx="47160" cy="72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74A44A-1A39-47FA-8518-52CFD9A80C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82467" y="4674382"/>
                  <a:ext cx="64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2CC15BE-11B6-4DC7-9C4B-BE20BFF0AC7D}"/>
                    </a:ext>
                  </a:extLst>
                </p14:cNvPr>
                <p14:cNvContentPartPr/>
                <p14:nvPr/>
              </p14:nvContentPartPr>
              <p14:xfrm>
                <a:off x="3298387" y="4627222"/>
                <a:ext cx="96840" cy="10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2CC15BE-11B6-4DC7-9C4B-BE20BFF0AC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89387" y="4618582"/>
                  <a:ext cx="1144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8F9AB3E-9E20-42AC-A49F-9460EEA382E1}"/>
                  </a:ext>
                </a:extLst>
              </p14:cNvPr>
              <p14:cNvContentPartPr/>
              <p14:nvPr/>
            </p14:nvContentPartPr>
            <p14:xfrm>
              <a:off x="3608347" y="4236982"/>
              <a:ext cx="14760" cy="39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8F9AB3E-9E20-42AC-A49F-9460EEA382E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99707" y="4228342"/>
                <a:ext cx="32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11098AE-4938-4FD9-B656-0DD78DF2A83B}"/>
                  </a:ext>
                </a:extLst>
              </p14:cNvPr>
              <p14:cNvContentPartPr/>
              <p14:nvPr/>
            </p14:nvContentPartPr>
            <p14:xfrm>
              <a:off x="3654427" y="4213222"/>
              <a:ext cx="20520" cy="81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11098AE-4938-4FD9-B656-0DD78DF2A8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45787" y="4204222"/>
                <a:ext cx="38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8E6CD9E-0086-4913-B62B-4600EC9A6654}"/>
                  </a:ext>
                </a:extLst>
              </p14:cNvPr>
              <p14:cNvContentPartPr/>
              <p14:nvPr/>
            </p14:nvContentPartPr>
            <p14:xfrm>
              <a:off x="3796267" y="4240222"/>
              <a:ext cx="94680" cy="143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8E6CD9E-0086-4913-B62B-4600EC9A665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87627" y="4231222"/>
                <a:ext cx="112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D4918BB-E6F5-4A34-AD43-E0F2672041A1}"/>
                  </a:ext>
                </a:extLst>
              </p14:cNvPr>
              <p14:cNvContentPartPr/>
              <p14:nvPr/>
            </p14:nvContentPartPr>
            <p14:xfrm>
              <a:off x="3898867" y="4261462"/>
              <a:ext cx="126720" cy="116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D4918BB-E6F5-4A34-AD43-E0F2672041A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89867" y="4252462"/>
                <a:ext cx="144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8956BE-52C8-4EBA-A6D7-33755E3D2C19}"/>
                  </a:ext>
                </a:extLst>
              </p14:cNvPr>
              <p14:cNvContentPartPr/>
              <p14:nvPr/>
            </p14:nvContentPartPr>
            <p14:xfrm>
              <a:off x="4059427" y="4244542"/>
              <a:ext cx="80640" cy="13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8956BE-52C8-4EBA-A6D7-33755E3D2C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50787" y="4235902"/>
                <a:ext cx="98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1638BB6-3131-4224-9FE8-20258B3BC0B6}"/>
                  </a:ext>
                </a:extLst>
              </p14:cNvPr>
              <p14:cNvContentPartPr/>
              <p14:nvPr/>
            </p14:nvContentPartPr>
            <p14:xfrm>
              <a:off x="4212067" y="4254262"/>
              <a:ext cx="28440" cy="132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1638BB6-3131-4224-9FE8-20258B3BC0B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03067" y="4245262"/>
                <a:ext cx="46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A4837E-8255-4102-ABEA-61D457B717B2}"/>
                  </a:ext>
                </a:extLst>
              </p14:cNvPr>
              <p14:cNvContentPartPr/>
              <p14:nvPr/>
            </p14:nvContentPartPr>
            <p14:xfrm>
              <a:off x="4283347" y="4238422"/>
              <a:ext cx="90720" cy="131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A4837E-8255-4102-ABEA-61D457B717B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74707" y="4229422"/>
                <a:ext cx="108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1955FE6-FDBE-43CB-83E0-54910CC619D4}"/>
                  </a:ext>
                </a:extLst>
              </p14:cNvPr>
              <p14:cNvContentPartPr/>
              <p14:nvPr/>
            </p14:nvContentPartPr>
            <p14:xfrm>
              <a:off x="4425187" y="4233022"/>
              <a:ext cx="98640" cy="147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1955FE6-FDBE-43CB-83E0-54910CC619D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16547" y="4224382"/>
                <a:ext cx="116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2F80E3F-E899-4D30-B03A-BAF6600617BB}"/>
                  </a:ext>
                </a:extLst>
              </p14:cNvPr>
              <p14:cNvContentPartPr/>
              <p14:nvPr/>
            </p14:nvContentPartPr>
            <p14:xfrm>
              <a:off x="4465867" y="4274782"/>
              <a:ext cx="50760" cy="24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2F80E3F-E899-4D30-B03A-BAF6600617B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56867" y="4266142"/>
                <a:ext cx="68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F02ACF1-7F51-4532-B94B-500A05049487}"/>
                  </a:ext>
                </a:extLst>
              </p14:cNvPr>
              <p14:cNvContentPartPr/>
              <p14:nvPr/>
            </p14:nvContentPartPr>
            <p14:xfrm>
              <a:off x="4451467" y="4215382"/>
              <a:ext cx="60480" cy="5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F02ACF1-7F51-4532-B94B-500A050494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42827" y="4206382"/>
                <a:ext cx="78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F1155D3-7209-4C85-8848-C055618458E5}"/>
                  </a:ext>
                </a:extLst>
              </p14:cNvPr>
              <p14:cNvContentPartPr/>
              <p14:nvPr/>
            </p14:nvContentPartPr>
            <p14:xfrm>
              <a:off x="4589347" y="4232662"/>
              <a:ext cx="65520" cy="129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F1155D3-7209-4C85-8848-C055618458E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80347" y="4224022"/>
                <a:ext cx="83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F875F15-63E8-4275-8546-47EA8F6DB612}"/>
                  </a:ext>
                </a:extLst>
              </p14:cNvPr>
              <p14:cNvContentPartPr/>
              <p14:nvPr/>
            </p14:nvContentPartPr>
            <p14:xfrm>
              <a:off x="4682947" y="4237342"/>
              <a:ext cx="98280" cy="141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F875F15-63E8-4275-8546-47EA8F6DB61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73947" y="4228342"/>
                <a:ext cx="115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F2B67F6-5073-4573-9A4B-045BECD35C38}"/>
                  </a:ext>
                </a:extLst>
              </p14:cNvPr>
              <p14:cNvContentPartPr/>
              <p14:nvPr/>
            </p14:nvContentPartPr>
            <p14:xfrm>
              <a:off x="4823347" y="4208902"/>
              <a:ext cx="84240" cy="65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F2B67F6-5073-4573-9A4B-045BECD35C3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14707" y="4199902"/>
                <a:ext cx="101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CB6A0CC-366C-4C79-838E-E4FC69A597E3}"/>
                  </a:ext>
                </a:extLst>
              </p14:cNvPr>
              <p14:cNvContentPartPr/>
              <p14:nvPr/>
            </p14:nvContentPartPr>
            <p14:xfrm>
              <a:off x="5065267" y="4324462"/>
              <a:ext cx="56160" cy="23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CB6A0CC-366C-4C79-838E-E4FC69A597E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56267" y="4315462"/>
                <a:ext cx="73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EBE9FD3-E1CE-4344-A784-9765373D1E57}"/>
                  </a:ext>
                </a:extLst>
              </p14:cNvPr>
              <p14:cNvContentPartPr/>
              <p14:nvPr/>
            </p14:nvContentPartPr>
            <p14:xfrm>
              <a:off x="5087947" y="4275862"/>
              <a:ext cx="70200" cy="113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EBE9FD3-E1CE-4344-A784-9765373D1E5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78947" y="4267222"/>
                <a:ext cx="87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75CF346-4BD0-4BE8-9D47-1A44E832AE1E}"/>
                  </a:ext>
                </a:extLst>
              </p14:cNvPr>
              <p14:cNvContentPartPr/>
              <p14:nvPr/>
            </p14:nvContentPartPr>
            <p14:xfrm>
              <a:off x="5288467" y="4391422"/>
              <a:ext cx="38160" cy="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75CF346-4BD0-4BE8-9D47-1A44E832AE1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79827" y="4382782"/>
                <a:ext cx="55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7D23471-6938-499E-87FC-BBFCFF9AFA06}"/>
                  </a:ext>
                </a:extLst>
              </p14:cNvPr>
              <p14:cNvContentPartPr/>
              <p14:nvPr/>
            </p14:nvContentPartPr>
            <p14:xfrm>
              <a:off x="5445427" y="4355782"/>
              <a:ext cx="120600" cy="25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7D23471-6938-499E-87FC-BBFCFF9AFA0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36787" y="4347142"/>
                <a:ext cx="138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52745BC-B400-44CA-A92E-8A4E85FEC91F}"/>
                  </a:ext>
                </a:extLst>
              </p14:cNvPr>
              <p14:cNvContentPartPr/>
              <p14:nvPr/>
            </p14:nvContentPartPr>
            <p14:xfrm>
              <a:off x="5708947" y="4352542"/>
              <a:ext cx="16560" cy="65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52745BC-B400-44CA-A92E-8A4E85FEC91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699947" y="4343902"/>
                <a:ext cx="34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6BE82C-845B-4C40-B740-67EAAFF2FBA8}"/>
                  </a:ext>
                </a:extLst>
              </p14:cNvPr>
              <p14:cNvContentPartPr/>
              <p14:nvPr/>
            </p14:nvContentPartPr>
            <p14:xfrm>
              <a:off x="5693467" y="4303222"/>
              <a:ext cx="6480" cy="6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6BE82C-845B-4C40-B740-67EAAFF2FBA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84467" y="4294582"/>
                <a:ext cx="24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FBAE159-CD4E-41E0-AD04-9EC4E4C6A941}"/>
                  </a:ext>
                </a:extLst>
              </p14:cNvPr>
              <p14:cNvContentPartPr/>
              <p14:nvPr/>
            </p14:nvContentPartPr>
            <p14:xfrm>
              <a:off x="5422027" y="4175782"/>
              <a:ext cx="700200" cy="14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FBAE159-CD4E-41E0-AD04-9EC4E4C6A94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13387" y="4167142"/>
                <a:ext cx="717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5359DC9-E0D2-487F-9893-8CC395245F73}"/>
                  </a:ext>
                </a:extLst>
              </p14:cNvPr>
              <p14:cNvContentPartPr/>
              <p14:nvPr/>
            </p14:nvContentPartPr>
            <p14:xfrm>
              <a:off x="5206387" y="4473142"/>
              <a:ext cx="759240" cy="47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5359DC9-E0D2-487F-9893-8CC395245F7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97747" y="4464142"/>
                <a:ext cx="7768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EC0E27-0187-4B30-949E-750C0E41FB38}"/>
              </a:ext>
            </a:extLst>
          </p:cNvPr>
          <p:cNvGrpSpPr/>
          <p:nvPr/>
        </p:nvGrpSpPr>
        <p:grpSpPr>
          <a:xfrm>
            <a:off x="3667747" y="4528942"/>
            <a:ext cx="2327040" cy="259560"/>
            <a:chOff x="3667747" y="4528942"/>
            <a:chExt cx="23270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BAB4EB-C887-487C-94FF-515D33C703D8}"/>
                    </a:ext>
                  </a:extLst>
                </p14:cNvPr>
                <p14:cNvContentPartPr/>
                <p14:nvPr/>
              </p14:nvContentPartPr>
              <p14:xfrm>
                <a:off x="3667747" y="4578262"/>
                <a:ext cx="12960" cy="41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BAB4EB-C887-487C-94FF-515D33C703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58747" y="4569622"/>
                  <a:ext cx="30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AC920BA-EC5C-4462-983C-0BDBCEB45C49}"/>
                    </a:ext>
                  </a:extLst>
                </p14:cNvPr>
                <p14:cNvContentPartPr/>
                <p14:nvPr/>
              </p14:nvContentPartPr>
              <p14:xfrm>
                <a:off x="3718147" y="4546942"/>
                <a:ext cx="19440" cy="91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AC920BA-EC5C-4462-983C-0BDBCEB45C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09147" y="4537942"/>
                  <a:ext cx="37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A1608F3-A9C7-4F7C-85F1-F721A27851E0}"/>
                    </a:ext>
                  </a:extLst>
                </p14:cNvPr>
                <p14:cNvContentPartPr/>
                <p14:nvPr/>
              </p14:nvContentPartPr>
              <p14:xfrm>
                <a:off x="3819667" y="4562422"/>
                <a:ext cx="85320" cy="15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A1608F3-A9C7-4F7C-85F1-F721A27851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11027" y="4553422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84AE09-C3A6-47D8-82A7-91FA0C39EF3C}"/>
                    </a:ext>
                  </a:extLst>
                </p14:cNvPr>
                <p14:cNvContentPartPr/>
                <p14:nvPr/>
              </p14:nvContentPartPr>
              <p14:xfrm>
                <a:off x="3840187" y="4593022"/>
                <a:ext cx="45000" cy="46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84AE09-C3A6-47D8-82A7-91FA0C39EF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31187" y="4584022"/>
                  <a:ext cx="62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0FBA711-9013-4307-9659-3D56D5250BDD}"/>
                    </a:ext>
                  </a:extLst>
                </p14:cNvPr>
                <p14:cNvContentPartPr/>
                <p14:nvPr/>
              </p14:nvContentPartPr>
              <p14:xfrm>
                <a:off x="3837667" y="4541182"/>
                <a:ext cx="200880" cy="142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0FBA711-9013-4307-9659-3D56D5250B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29027" y="4532542"/>
                  <a:ext cx="218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3A227CF-8C3D-4378-86D4-F33E8EECFBCF}"/>
                    </a:ext>
                  </a:extLst>
                </p14:cNvPr>
                <p14:cNvContentPartPr/>
                <p14:nvPr/>
              </p14:nvContentPartPr>
              <p14:xfrm>
                <a:off x="4075987" y="4572862"/>
                <a:ext cx="91440" cy="132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3A227CF-8C3D-4378-86D4-F33E8EECFB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67347" y="4563862"/>
                  <a:ext cx="10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5066B9C-55FC-4EFB-909E-DC5FC5960F3A}"/>
                    </a:ext>
                  </a:extLst>
                </p14:cNvPr>
                <p14:cNvContentPartPr/>
                <p14:nvPr/>
              </p14:nvContentPartPr>
              <p14:xfrm>
                <a:off x="4259947" y="4570702"/>
                <a:ext cx="117720" cy="136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5066B9C-55FC-4EFB-909E-DC5FC5960F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50947" y="4562062"/>
                  <a:ext cx="135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4892D8-2C2A-4A41-96F3-0088EBC74FC5}"/>
                    </a:ext>
                  </a:extLst>
                </p14:cNvPr>
                <p14:cNvContentPartPr/>
                <p14:nvPr/>
              </p14:nvContentPartPr>
              <p14:xfrm>
                <a:off x="4468747" y="4573222"/>
                <a:ext cx="121320" cy="131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4892D8-2C2A-4A41-96F3-0088EBC74F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0107" y="4564222"/>
                  <a:ext cx="138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55A8B9F-0E1D-4E07-9FA3-5B436C4060C1}"/>
                    </a:ext>
                  </a:extLst>
                </p14:cNvPr>
                <p14:cNvContentPartPr/>
                <p14:nvPr/>
              </p14:nvContentPartPr>
              <p14:xfrm>
                <a:off x="4635067" y="4571422"/>
                <a:ext cx="169560" cy="135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55A8B9F-0E1D-4E07-9FA3-5B436C406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26427" y="4562782"/>
                  <a:ext cx="187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15E969-64A0-4B06-8945-62E69532E7E5}"/>
                    </a:ext>
                  </a:extLst>
                </p14:cNvPr>
                <p14:cNvContentPartPr/>
                <p14:nvPr/>
              </p14:nvContentPartPr>
              <p14:xfrm>
                <a:off x="4842787" y="4566382"/>
                <a:ext cx="120240" cy="185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15E969-64A0-4B06-8945-62E69532E7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34147" y="4557742"/>
                  <a:ext cx="137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785BAD-6F77-4C43-91BD-BEDDDC02515E}"/>
                    </a:ext>
                  </a:extLst>
                </p14:cNvPr>
                <p14:cNvContentPartPr/>
                <p14:nvPr/>
              </p14:nvContentPartPr>
              <p14:xfrm>
                <a:off x="5021707" y="4534342"/>
                <a:ext cx="28800" cy="43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785BAD-6F77-4C43-91BD-BEDDDC0251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12707" y="4525342"/>
                  <a:ext cx="46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A371EED-AAB0-4BD5-B2EB-0B0FCB3694E5}"/>
                    </a:ext>
                  </a:extLst>
                </p14:cNvPr>
                <p14:cNvContentPartPr/>
                <p14:nvPr/>
              </p14:nvContentPartPr>
              <p14:xfrm>
                <a:off x="5080747" y="4528942"/>
                <a:ext cx="12960" cy="52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A371EED-AAB0-4BD5-B2EB-0B0FCB3694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2107" y="4520302"/>
                  <a:ext cx="30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0B6DF85-F7F5-4016-9128-7FD7EF18BD8C}"/>
                    </a:ext>
                  </a:extLst>
                </p14:cNvPr>
                <p14:cNvContentPartPr/>
                <p14:nvPr/>
              </p14:nvContentPartPr>
              <p14:xfrm>
                <a:off x="5203507" y="4647382"/>
                <a:ext cx="127800" cy="32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0B6DF85-F7F5-4016-9128-7FD7EF18BD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94867" y="4638742"/>
                  <a:ext cx="14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6DEF93-BB4A-44EE-951C-09AAD5329A80}"/>
                    </a:ext>
                  </a:extLst>
                </p14:cNvPr>
                <p14:cNvContentPartPr/>
                <p14:nvPr/>
              </p14:nvContentPartPr>
              <p14:xfrm>
                <a:off x="5313307" y="4583302"/>
                <a:ext cx="103320" cy="13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6DEF93-BB4A-44EE-951C-09AAD5329A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04667" y="4574662"/>
                  <a:ext cx="120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4913BF-CD89-4A6E-9963-BAD237CCCD12}"/>
                    </a:ext>
                  </a:extLst>
                </p14:cNvPr>
                <p14:cNvContentPartPr/>
                <p14:nvPr/>
              </p14:nvContentPartPr>
              <p14:xfrm>
                <a:off x="5547307" y="4714702"/>
                <a:ext cx="12960" cy="6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4913BF-CD89-4A6E-9963-BAD237CCCD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38307" y="4705702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EE7C86D-2FFB-4714-8835-16690D04F9B4}"/>
                    </a:ext>
                  </a:extLst>
                </p14:cNvPr>
                <p14:cNvContentPartPr/>
                <p14:nvPr/>
              </p14:nvContentPartPr>
              <p14:xfrm>
                <a:off x="5628667" y="4704262"/>
                <a:ext cx="51840" cy="30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EE7C86D-2FFB-4714-8835-16690D04F9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19667" y="4695262"/>
                  <a:ext cx="69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9AF02BD-477A-4750-9F7E-DB1944037164}"/>
                    </a:ext>
                  </a:extLst>
                </p14:cNvPr>
                <p14:cNvContentPartPr/>
                <p14:nvPr/>
              </p14:nvContentPartPr>
              <p14:xfrm>
                <a:off x="5455867" y="4742422"/>
                <a:ext cx="538920" cy="46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9AF02BD-477A-4750-9F7E-DB194403716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47227" y="4733782"/>
                  <a:ext cx="5565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D5E645E-47EE-4407-96AB-6AD687219E4A}"/>
              </a:ext>
            </a:extLst>
          </p:cNvPr>
          <p:cNvGrpSpPr/>
          <p:nvPr/>
        </p:nvGrpSpPr>
        <p:grpSpPr>
          <a:xfrm>
            <a:off x="3214507" y="4874902"/>
            <a:ext cx="627120" cy="152640"/>
            <a:chOff x="3214507" y="4874902"/>
            <a:chExt cx="6271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7BDC7AC-3EDA-4CA8-A76F-9A8EBEEEA534}"/>
                    </a:ext>
                  </a:extLst>
                </p14:cNvPr>
                <p14:cNvContentPartPr/>
                <p14:nvPr/>
              </p14:nvContentPartPr>
              <p14:xfrm>
                <a:off x="3214507" y="5004142"/>
                <a:ext cx="56880" cy="23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7BDC7AC-3EDA-4CA8-A76F-9A8EBEEEA5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05507" y="4995502"/>
                  <a:ext cx="74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43F3B8-EF89-43DB-9EF9-6D1967F393C8}"/>
                    </a:ext>
                  </a:extLst>
                </p14:cNvPr>
                <p14:cNvContentPartPr/>
                <p14:nvPr/>
              </p14:nvContentPartPr>
              <p14:xfrm>
                <a:off x="3832987" y="4874902"/>
                <a:ext cx="8640" cy="9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43F3B8-EF89-43DB-9EF9-6D1967F393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23987" y="4866262"/>
                  <a:ext cx="262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01BC17B-10DC-44B6-9FA2-25FBD471B31A}"/>
                  </a:ext>
                </a:extLst>
              </p14:cNvPr>
              <p14:cNvContentPartPr/>
              <p14:nvPr/>
            </p14:nvContentPartPr>
            <p14:xfrm>
              <a:off x="6386107" y="3469822"/>
              <a:ext cx="2268360" cy="122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01BC17B-10DC-44B6-9FA2-25FBD471B31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77467" y="3461182"/>
                <a:ext cx="2286000" cy="14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8871-D376-49E9-92AE-21B4E16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Unit-Tests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03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7B1A-B9C5-4937-B511-89655E0C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598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9D77-E895-4FC6-90B5-DE03D47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+mj-lt"/>
              </a:rPr>
              <a:t>Arten</a:t>
            </a:r>
            <a:r>
              <a:rPr lang="en-US" b="0" dirty="0">
                <a:latin typeface="+mj-lt"/>
              </a:rPr>
              <a:t> von Exceptions</a:t>
            </a:r>
            <a:endParaRPr lang="de-CH" b="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A18B07-06F2-43CE-A0E2-2C131EFEF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Checked Exceptions</a:t>
            </a:r>
            <a:endParaRPr lang="de-CH" b="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945B75-194D-4FC8-BF79-4C40645D11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b="0" dirty="0">
                <a:latin typeface="+mj-lt"/>
              </a:rPr>
              <a:t>Exceptions, </a:t>
            </a:r>
            <a:r>
              <a:rPr lang="en-US" sz="1800" b="0" dirty="0" err="1">
                <a:latin typeface="+mj-lt"/>
              </a:rPr>
              <a:t>welche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nicht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unter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eurer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Kontrolle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sind</a:t>
            </a:r>
            <a:endParaRPr lang="en-US" sz="1800" b="0" dirty="0">
              <a:latin typeface="+mj-lt"/>
            </a:endParaRPr>
          </a:p>
          <a:p>
            <a:r>
              <a:rPr lang="en-US" sz="1800" b="0" dirty="0" err="1">
                <a:latin typeface="+mj-lt"/>
              </a:rPr>
              <a:t>Müsst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ihr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behandeln</a:t>
            </a:r>
            <a:r>
              <a:rPr lang="en-US" sz="1800" b="0" dirty="0">
                <a:latin typeface="+mj-lt"/>
              </a:rPr>
              <a:t> (</a:t>
            </a:r>
            <a:r>
              <a:rPr lang="en-US" sz="1800" b="0" dirty="0" err="1">
                <a:latin typeface="+mj-lt"/>
              </a:rPr>
              <a:t>mit</a:t>
            </a:r>
            <a:r>
              <a:rPr lang="en-US" sz="1800" b="0" dirty="0">
                <a:latin typeface="+mj-lt"/>
              </a:rPr>
              <a:t> try-catch </a:t>
            </a:r>
            <a:r>
              <a:rPr lang="en-US" sz="1800" b="0" dirty="0" err="1">
                <a:latin typeface="+mj-lt"/>
              </a:rPr>
              <a:t>oder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mit</a:t>
            </a:r>
            <a:r>
              <a:rPr lang="en-US" sz="1800" b="0" dirty="0">
                <a:latin typeface="+mj-lt"/>
              </a:rPr>
              <a:t> throws </a:t>
            </a:r>
            <a:r>
              <a:rPr lang="en-US" sz="1800" b="0" dirty="0" err="1">
                <a:latin typeface="+mj-lt"/>
              </a:rPr>
              <a:t>nach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oben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werfen</a:t>
            </a:r>
            <a:r>
              <a:rPr lang="en-US" sz="1800" b="0" dirty="0">
                <a:latin typeface="+mj-lt"/>
              </a:rPr>
              <a:t>)</a:t>
            </a:r>
            <a:br>
              <a:rPr lang="en-US" sz="1800" b="0" dirty="0">
                <a:latin typeface="+mj-lt"/>
              </a:rPr>
            </a:br>
            <a:endParaRPr lang="en-US" sz="1800" b="0" dirty="0">
              <a:latin typeface="+mj-lt"/>
            </a:endParaRPr>
          </a:p>
          <a:p>
            <a:r>
              <a:rPr lang="en-US" sz="1800" b="0" dirty="0" err="1">
                <a:latin typeface="+mj-lt"/>
              </a:rPr>
              <a:t>DataFormatException</a:t>
            </a:r>
            <a:endParaRPr lang="en-US" sz="1800" b="0" dirty="0">
              <a:latin typeface="+mj-lt"/>
            </a:endParaRPr>
          </a:p>
          <a:p>
            <a:r>
              <a:rPr lang="de-CH" sz="1800" b="0" dirty="0">
                <a:latin typeface="+mj-lt"/>
              </a:rPr>
              <a:t>FileNotFoundException</a:t>
            </a:r>
          </a:p>
          <a:p>
            <a:r>
              <a:rPr lang="de-CH" sz="1800" b="0" dirty="0">
                <a:latin typeface="+mj-lt"/>
              </a:rPr>
              <a:t>HttpRetryException</a:t>
            </a:r>
          </a:p>
          <a:p>
            <a:r>
              <a:rPr lang="de-CH" sz="1800" b="0" dirty="0">
                <a:latin typeface="+mj-lt"/>
              </a:rPr>
              <a:t>SQLException</a:t>
            </a:r>
          </a:p>
          <a:p>
            <a:endParaRPr lang="en-US" sz="1800" b="0" dirty="0">
              <a:latin typeface="+mj-lt"/>
            </a:endParaRPr>
          </a:p>
          <a:p>
            <a:endParaRPr lang="de-CH" sz="1800" b="0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6DF30E-FCBF-4E15-923C-974E64351BA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Runtime Exceptions</a:t>
            </a:r>
            <a:endParaRPr lang="de-CH" b="0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573926-B34D-49E6-8953-D27A423A1A5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1800" b="0" dirty="0" err="1">
                <a:latin typeface="+mj-lt"/>
              </a:rPr>
              <a:t>Nomalerweise</a:t>
            </a:r>
            <a:r>
              <a:rPr lang="en-US" sz="1800" b="0" dirty="0">
                <a:latin typeface="+mj-lt"/>
              </a:rPr>
              <a:t> Bugs </a:t>
            </a:r>
            <a:r>
              <a:rPr lang="en-US" sz="1800" b="0" dirty="0" err="1">
                <a:latin typeface="+mj-lt"/>
              </a:rPr>
              <a:t>im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Programm</a:t>
            </a:r>
            <a:endParaRPr lang="en-US" sz="1800" b="0" dirty="0">
              <a:latin typeface="+mj-lt"/>
            </a:endParaRPr>
          </a:p>
          <a:p>
            <a:r>
              <a:rPr lang="en-US" sz="1800" b="0" dirty="0" err="1">
                <a:latin typeface="+mj-lt"/>
              </a:rPr>
              <a:t>Müsst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ihr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nicht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behandeln</a:t>
            </a:r>
            <a:r>
              <a:rPr lang="en-US" sz="1800" b="0" dirty="0">
                <a:latin typeface="+mj-lt"/>
              </a:rPr>
              <a:t>, </a:t>
            </a:r>
            <a:r>
              <a:rPr lang="en-US" sz="1800" b="0" dirty="0" err="1">
                <a:latin typeface="+mj-lt"/>
              </a:rPr>
              <a:t>sollten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aber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nie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err="1">
                <a:latin typeface="+mj-lt"/>
              </a:rPr>
              <a:t>auftreten</a:t>
            </a:r>
            <a:r>
              <a:rPr lang="en-US" sz="1800" b="0" dirty="0">
                <a:latin typeface="+mj-lt"/>
              </a:rPr>
              <a:t>!</a:t>
            </a:r>
          </a:p>
          <a:p>
            <a:endParaRPr lang="en-US" sz="1800" b="0" dirty="0">
              <a:latin typeface="+mj-lt"/>
            </a:endParaRPr>
          </a:p>
          <a:p>
            <a:r>
              <a:rPr lang="de-CH" sz="1800" b="0" dirty="0">
                <a:latin typeface="+mj-lt"/>
              </a:rPr>
              <a:t>ArithmeticException</a:t>
            </a:r>
          </a:p>
          <a:p>
            <a:r>
              <a:rPr lang="de-CH" sz="1800" b="0" dirty="0">
                <a:latin typeface="+mj-lt"/>
              </a:rPr>
              <a:t>NullPointerException</a:t>
            </a:r>
          </a:p>
          <a:p>
            <a:r>
              <a:rPr lang="de-CH" sz="1800" b="0" dirty="0">
                <a:latin typeface="+mj-lt"/>
              </a:rPr>
              <a:t>IndexOutOfBoundsException</a:t>
            </a:r>
          </a:p>
          <a:p>
            <a:r>
              <a:rPr lang="de-CH" sz="1800" b="0" dirty="0">
                <a:latin typeface="+mj-lt"/>
              </a:rPr>
              <a:t>InputMismatchException</a:t>
            </a:r>
          </a:p>
          <a:p>
            <a:endParaRPr lang="de-CH" sz="2000" b="0" dirty="0"/>
          </a:p>
        </p:txBody>
      </p:sp>
    </p:spTree>
    <p:extLst>
      <p:ext uri="{BB962C8B-B14F-4D97-AF65-F5344CB8AC3E}">
        <p14:creationId xmlns:p14="http://schemas.microsoft.com/office/powerpoint/2010/main" val="31751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9D77-E895-4FC6-90B5-DE03D47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+mj-lt"/>
              </a:rPr>
              <a:t>Arten</a:t>
            </a:r>
            <a:r>
              <a:rPr lang="en-US" b="0" dirty="0">
                <a:latin typeface="+mj-lt"/>
              </a:rPr>
              <a:t> von Exceptions</a:t>
            </a:r>
            <a:endParaRPr lang="de-CH" b="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A18B07-06F2-43CE-A0E2-2C131EFEF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Errors</a:t>
            </a:r>
            <a:endParaRPr lang="de-CH" b="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945B75-194D-4FC8-BF79-4C40645D11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99" y="1631156"/>
            <a:ext cx="6723089" cy="2963466"/>
          </a:xfrm>
        </p:spPr>
        <p:txBody>
          <a:bodyPr/>
          <a:lstStyle/>
          <a:p>
            <a:r>
              <a:rPr lang="en-US" sz="2000" b="0" dirty="0" err="1"/>
              <a:t>Fehler</a:t>
            </a:r>
            <a:r>
              <a:rPr lang="en-US" sz="2000" b="0" dirty="0"/>
              <a:t> </a:t>
            </a:r>
            <a:r>
              <a:rPr lang="en-US" sz="2000" b="0" dirty="0" err="1"/>
              <a:t>bei</a:t>
            </a:r>
            <a:r>
              <a:rPr lang="en-US" sz="2000" b="0" dirty="0"/>
              <a:t> </a:t>
            </a:r>
            <a:r>
              <a:rPr lang="en-US" sz="2000" b="0" dirty="0" err="1"/>
              <a:t>ernsthaften</a:t>
            </a:r>
            <a:r>
              <a:rPr lang="en-US" sz="2000" b="0" dirty="0"/>
              <a:t>, </a:t>
            </a:r>
            <a:r>
              <a:rPr lang="en-US" sz="2000" b="0" dirty="0" err="1"/>
              <a:t>nicht</a:t>
            </a:r>
            <a:r>
              <a:rPr lang="en-US" sz="2000" b="0" dirty="0"/>
              <a:t> </a:t>
            </a:r>
            <a:r>
              <a:rPr lang="en-US" sz="2000" b="0" dirty="0" err="1"/>
              <a:t>behebbare</a:t>
            </a:r>
            <a:r>
              <a:rPr lang="en-US" sz="2000" b="0" dirty="0"/>
              <a:t> </a:t>
            </a:r>
            <a:r>
              <a:rPr lang="en-US" sz="2000" b="0" dirty="0" err="1"/>
              <a:t>Problemen</a:t>
            </a:r>
            <a:endParaRPr lang="en-US" sz="2000" b="0" dirty="0"/>
          </a:p>
          <a:p>
            <a:r>
              <a:rPr lang="en-US" sz="2000" b="0" dirty="0" err="1"/>
              <a:t>Müsst</a:t>
            </a:r>
            <a:r>
              <a:rPr lang="en-US" sz="2000" b="0" dirty="0"/>
              <a:t> </a:t>
            </a:r>
            <a:r>
              <a:rPr lang="en-US" sz="2000" b="0" dirty="0" err="1"/>
              <a:t>ihr</a:t>
            </a:r>
            <a:r>
              <a:rPr lang="en-US" sz="2000" b="0" dirty="0"/>
              <a:t> </a:t>
            </a:r>
            <a:r>
              <a:rPr lang="en-US" sz="2000" b="0" dirty="0" err="1"/>
              <a:t>nicht</a:t>
            </a:r>
            <a:r>
              <a:rPr lang="en-US" sz="2000" b="0" dirty="0"/>
              <a:t> </a:t>
            </a:r>
            <a:r>
              <a:rPr lang="en-US" sz="2000" b="0" dirty="0" err="1"/>
              <a:t>behandeln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 err="1"/>
              <a:t>IOError</a:t>
            </a:r>
            <a:endParaRPr lang="en-US" sz="2000" b="0" dirty="0"/>
          </a:p>
          <a:p>
            <a:r>
              <a:rPr lang="en-US" sz="2000" b="0" dirty="0" err="1"/>
              <a:t>ThreadDeath</a:t>
            </a:r>
            <a:endParaRPr lang="en-US" sz="2000" b="0" dirty="0"/>
          </a:p>
          <a:p>
            <a:r>
              <a:rPr lang="de-CH" sz="2000" b="0" dirty="0"/>
              <a:t>VirtualMachineError</a:t>
            </a:r>
          </a:p>
          <a:p>
            <a:r>
              <a:rPr lang="de-CH" sz="2000" b="0" dirty="0"/>
              <a:t>StackOverflowError</a:t>
            </a:r>
          </a:p>
          <a:p>
            <a:r>
              <a:rPr lang="de-CH" sz="2000" b="0" dirty="0"/>
              <a:t>OutOfMemoryError</a:t>
            </a:r>
          </a:p>
        </p:txBody>
      </p:sp>
    </p:spTree>
    <p:extLst>
      <p:ext uri="{BB962C8B-B14F-4D97-AF65-F5344CB8AC3E}">
        <p14:creationId xmlns:p14="http://schemas.microsoft.com/office/powerpoint/2010/main" val="38213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</a:t>
            </a:r>
            <a:endParaRPr/>
          </a:p>
        </p:txBody>
      </p:sp>
      <p:sp>
        <p:nvSpPr>
          <p:cNvPr id="327" name="Google Shape;327;p49"/>
          <p:cNvSpPr txBox="1"/>
          <p:nvPr/>
        </p:nvSpPr>
        <p:spPr>
          <a:xfrm>
            <a:off x="311700" y="789125"/>
            <a:ext cx="5974176" cy="346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returned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().m();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 returned 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returned);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try"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100 / 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200;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5673025" y="789125"/>
            <a:ext cx="3037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Was wird ausgegeben?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2</a:t>
            </a:r>
            <a:endParaRPr/>
          </a:p>
        </p:txBody>
      </p:sp>
      <p:sp>
        <p:nvSpPr>
          <p:cNvPr id="334" name="Google Shape;334;p50"/>
          <p:cNvSpPr txBox="1"/>
          <p:nvPr/>
        </p:nvSpPr>
        <p:spPr>
          <a:xfrm>
            <a:off x="119127" y="754618"/>
            <a:ext cx="6703697" cy="342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().m();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try"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/ 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NullPE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ArithmeticException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		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DivBy0"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5673025" y="789125"/>
            <a:ext cx="3037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Was wird ausgegeben?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2</a:t>
            </a: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311699" y="789125"/>
            <a:ext cx="7178385" cy="348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"main()"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().m();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try"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/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int j = 1 / 0;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NullPE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ArithmeticException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Div-by-0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"m(): catch DivBy0"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1777</Words>
  <Application>Microsoft Office PowerPoint</Application>
  <PresentationFormat>On-screen Show (16:9)</PresentationFormat>
  <Paragraphs>177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Courier New</vt:lpstr>
      <vt:lpstr>Noto Sans Symbols</vt:lpstr>
      <vt:lpstr>Consolas</vt:lpstr>
      <vt:lpstr>Arial</vt:lpstr>
      <vt:lpstr>Times New Roman</vt:lpstr>
      <vt:lpstr>Calibri</vt:lpstr>
      <vt:lpstr>Simple Light</vt:lpstr>
      <vt:lpstr>template</vt:lpstr>
      <vt:lpstr> Übungsstunde 10</vt:lpstr>
      <vt:lpstr>Debuggen</vt:lpstr>
      <vt:lpstr>Unit-Tests</vt:lpstr>
      <vt:lpstr>Exceptions</vt:lpstr>
      <vt:lpstr>Arten von Exceptions</vt:lpstr>
      <vt:lpstr>Arten von Exceptions</vt:lpstr>
      <vt:lpstr>Exceptions</vt:lpstr>
      <vt:lpstr>Exceptions 2</vt:lpstr>
      <vt:lpstr>Exceptions 2</vt:lpstr>
      <vt:lpstr>Exceptions 3</vt:lpstr>
      <vt:lpstr>Exceptions 4</vt:lpstr>
      <vt:lpstr>Exception – Zusammenfassung</vt:lpstr>
      <vt:lpstr>Try-Block bei zu schliessenden Resourcen</vt:lpstr>
      <vt:lpstr>Vorbesprechung Übung 10</vt:lpstr>
      <vt:lpstr>Aufgabe 1: Pyramide (Bonus)</vt:lpstr>
      <vt:lpstr>Aufgabe 1: Pyramide (Bonus)</vt:lpstr>
      <vt:lpstr>Aufgabe 2: Interaktive Karte</vt:lpstr>
      <vt:lpstr>Aufgabe 2: Interaktive Karte</vt:lpstr>
      <vt:lpstr>Aufgabe 3: Exceptions</vt:lpstr>
      <vt:lpstr>Aufgabe 4: Cyclic List (Recap!)</vt:lpstr>
      <vt:lpstr>Nachbesprechung Übung 9</vt:lpstr>
      <vt:lpstr>Aufgabe 1: Klassen Rätsel (Bonus!)</vt:lpstr>
      <vt:lpstr>Aufgabe 2: Umkehrung</vt:lpstr>
      <vt:lpstr>Aufgabe 2: Umkehrung</vt:lpstr>
      <vt:lpstr>Aufgabe 3: Miles and More</vt:lpstr>
      <vt:lpstr>Aufgabe 3: Miles and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10</dc:title>
  <cp:lastModifiedBy>Tobia</cp:lastModifiedBy>
  <cp:revision>34</cp:revision>
  <dcterms:modified xsi:type="dcterms:W3CDTF">2020-11-27T18:57:09Z</dcterms:modified>
</cp:coreProperties>
</file>