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9" r:id="rId3"/>
    <p:sldId id="290" r:id="rId4"/>
    <p:sldId id="283" r:id="rId5"/>
    <p:sldId id="284" r:id="rId6"/>
    <p:sldId id="285" r:id="rId7"/>
    <p:sldId id="286" r:id="rId8"/>
    <p:sldId id="287" r:id="rId9"/>
    <p:sldId id="288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6F1B5B-FD16-4A88-872F-8925CFAF1C76}">
  <a:tblStyle styleId="{226F1B5B-FD16-4A88-872F-8925CFAF1C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885" autoAdjust="0"/>
  </p:normalViewPr>
  <p:slideViewPr>
    <p:cSldViewPr snapToGrid="0">
      <p:cViewPr varScale="1">
        <p:scale>
          <a:sx n="153" d="100"/>
          <a:sy n="153" d="100"/>
        </p:scale>
        <p:origin x="115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20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FA492D-3908-4513-B6C0-A6B020731C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4E7CC-DFFE-49BA-BDDD-85412D1C94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974C-B791-464C-AFE9-3D414EDE7A23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4CF14-360B-4A85-B5F5-C2BC7BFAA2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7F5B2-0EEF-4B72-8602-ADC4A6E7C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52BB0-D232-4C85-8DDC-09662EF4EC7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1142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3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56 11904,'0'-2'499,"0"0"1,0 0-1,-1 1 0,1-1 1,0 0-1,-1 0 1,0 0-1,1 0 1,-1 0-1,0 1 1,0-1-1,0 0 0,0 1 1,0-1-1,0 1 1,-1-1-1,1 1 1,-3-3-1,1 2-194,0 0 0,-1 0 0,1 0 1,-1 0-1,1 0 0,-1 1 0,0 0 0,1 0 0,-6-1 0,4 1-280,1 0 1,-1 0-1,1 1 0,-1 0 1,1 0-1,-1 0 0,1 0 0,-1 1 1,1 0-1,-1 0 0,1 0 1,0 0-1,-1 1 0,1 0 0,0 0 1,-8 4-1,9-2-31,-1-1 1,1 0-1,0 1 1,0-1-1,1 1 0,-1 0 1,1 0-1,0 0 1,0 0-1,0 1 1,1-1-1,-2 5 0,2-7 4,1 0-1,0-1 0,0 1 0,0 0 0,0 0 0,0 0 0,0 0 0,1-1 0,-1 1 1,0 0-1,1 0 0,-1-1 0,1 1 0,0 0 0,0-1 0,-1 1 0,1-1 0,0 1 1,1-1-1,-1 1 0,0-1 0,0 0 0,0 1 0,1-1 0,-1 0 0,1 0 0,-1 0 1,1 0-1,-1 0 0,1 0 0,0-1 0,-1 1 0,4 0 0,53 13 39,-48-12-41,0 0 1,0 0 0,0 1-1,0 0 1,0 1 0,14 7 0,-23-11 14,-1 0 1,1 1 0,0-1 0,-1 0-1,1 1 1,0-1 0,-1 1 0,1-1-1,-1 1 1,1-1 0,-1 1 0,1-1 0,-1 1-1,1-1 1,-1 1 0,1 0 0,-1-1-1,0 1 1,1 0 0,-1-1 0,0 1-1,0 0 1,1 0 0,-1-1 0,0 1-1,0 0 1,0 0 0,0-1 0,0 1 0,0 0-1,0 0 1,0-1 0,0 1 0,-1 0-1,1-1 1,0 1 0,0 0 0,-1 0-1,1-1 1,0 1 0,-1-1 0,1 1-1,-1 0 1,1-1 0,-1 1 0,1-1 0,-1 1-1,0 0 1,-1 0-3,1 1-1,-1-1 1,0 0-1,0 1 1,0-1-1,0 0 1,0-1 0,0 1-1,0 0 1,-1 0-1,1-1 1,0 1-1,0-1 1,-1 0-1,1 0 1,-3 0 0,5 0-41,-30-5-1116,20 2-1949,2-1-3806,9 2 4403,4-3 1189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8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11520,'0'0'259,"0"0"0,0-1 1,0 1-1,0 0 0,0-1 1,0 1-1,0 0 0,0 0 1,0-1-1,0 1 1,0 0-1,0 0 0,0-1 1,0 1-1,0 0 0,0 0 1,0-1-1,1 1 0,-1 0 1,0 0-1,0-1 0,0 1 1,0 0-1,0 0 1,1 0-1,-1-1 0,0 1 1,0 0-1,0 0 0,1 0 1,-1 0-1,0-1 0,0 1 1,0 0-1,1 0 0,-1 0 1,0 0-1,0 0 1,1 0-1,-1 0 0,21-6 1478,24 2-2684,-40 4 947,1 0 0,0 1-1,-1-1 1,1 1 0,0 0-1,-1 0 1,1 1 0,-1 0-1,1 0 1,-1 0 0,0 0-1,0 1 1,0 0 0,0 0-1,6 6 1,-9-7 39,0 1 1,0-1 0,0 1-1,-1 0 1,1 0-1,-1-1 1,0 1-1,0 0 1,0 0-1,0 0 1,0 0-1,-1 1 1,1-1-1,-1 0 1,0 0-1,0 0 1,0 0 0,0 0-1,-2 4 1,1 6 65,-1-1 0,-1 0 0,-6 17 0,-11 17-1188,-13 18-7243,32-62 8151,-7 11-982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9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12 8960,'0'0'122,"1"0"1,-1 0-1,0 0 1,0 0-1,0 0 1,0 0-1,0 0 1,0-1 0,1 1-1,-1 0 1,0 0-1,0 0 1,0 0-1,0-1 1,0 1-1,0 0 1,0 0-1,0 0 1,0 0-1,0-1 1,0 1-1,0 0 1,0 0 0,0 0-1,0 0 1,0-1-1,0 1 1,0 0-1,0 0 1,0 0-1,0-1 1,0 1-1,0 0 1,0 0-1,0 0 1,0 0-1,0 0 1,-1-1 0,1 1-1,0 0 1,0 0-1,0 0 1,0 0-1,0 0 1,0 0-1,-1-1 1,-11-3 4352,-14 4-992,16 2-3293,0 1 1,1 1 0,-1 0-1,1 0 1,0 1 0,0 0 0,0 0-1,1 1 1,0 0 0,0 1-1,-11 11 1,15-12-177,0-1 0,0 1 0,0 0 0,1 0 0,0 1-1,0-1 1,0 0 0,1 1 0,0 0 0,1-1 0,-1 1 0,1 0 0,0 0 0,1 0 0,0 0-1,0 0 1,2 13 0,-1-13-95,1-1-1,-1 0 1,1 1-1,0-1 0,0 0 1,1 0-1,0-1 1,0 1-1,0 0 1,1-1-1,0 0 1,0 0-1,0 0 0,0 0 1,1-1-1,0 1 1,0-1-1,9 5 1,-3-3-1151,0 0 0,1-1 1,0 0-1,0-1 0,0 0 1,1-1-1,-1 0 1,21 1-1,15 0-373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3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9728,'2'13'5155,"-7"13"-2535,2-5-2230,3 52-57,0-44 962,0-27 560,0-12 1158,-1 1-2865,1-1 1,0 1 0,1-1 0,0 1 0,0 0-1,1 0 1,0 0 0,1 0 0,6-15 0,-9 23-147,0 1 1,1-1-1,-1 1 1,0-1-1,1 1 1,-1-1 0,0 1-1,1 0 1,-1-1-1,0 1 1,1 0 0,-1-1-1,1 1 1,-1 0-1,1 0 1,-1-1-1,1 1 1,-1 0 0,1 0-1,-1 0 1,1 0-1,-1-1 1,1 1 0,-1 0-1,1 0 1,-1 0-1,1 0 1,-1 0-1,2 1 1,14 10 44,9 23-192,-24-33 107,10 17-564,-7-8-851,2-1 0,0-1 0,0 1 0,0-1 0,1 0 0,12 11 0,-6-12 488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4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13056,'0'22'3584,"0"-8"-2324,0-1-1,0 1 1,1 0-1,4 14 1,-5-25-1289,1 1 1,0-1 0,0 0-1,1 0 1,-1 0 0,1 0-1,-1 0 1,1 0 0,0-1-1,0 1 1,0 0-1,0-1 1,1 0 0,-1 1-1,1-1 1,-1 0 0,1 0-1,0 0 1,0-1 0,0 1-1,6 1 1,-8-2 33,1-1 0,-1 0 0,1 0 1,0 0-1,-1 0 0,1 0 0,0 0 0,-1 0 0,1 0 1,0-1-1,-1 1 0,1-1 0,-1 1 0,1-1 0,-1 0 1,1 1-1,-1-1 0,1 0 0,-1 0 0,0 0 0,0 0 1,1 0-1,-1 0 0,0-1 0,0 1 0,0 0 0,0-1 1,0 1-1,0 0 0,-1-1 0,1 1 0,0-1 0,0-2 0,4-9 18,1 0-1,-2 0 0,3-14 0,-3 11-57,1-2 67,-3 11 27,0 0 1,0-1 0,1 1-1,0 0 1,7-12 0,-10 19-59,0 0 1,0 0 0,0 0-1,1 0 1,-1 0-1,0 0 1,0 0 0,1 0-1,-1 0 1,0 0 0,0 0-1,0 0 1,1 0 0,-1 0-1,0 0 1,0 0 0,0 1-1,1-1 1,-1 0-1,0 0 1,0 0 0,0 0-1,1 0 1,-1 0 0,0 1-1,0-1 1,0 0 0,0 0-1,0 0 1,1 0-1,-1 1 1,0-1 0,0 0-1,0 0 1,0 0 0,0 1-1,0-1 1,0 0 0,0 0-1,0 0 1,0 1 0,0-1-1,10 20 40,6 23-927,-16-42 797,24 54-9767,-15-40 8459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4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8064,'0'3'3648,"0"6"672,0-2-2401,0 0-95,0 16-832,0-3-288,0 15-416,0-6-256,0 6-128,0-6-1440,3 0-544,1-6-1855,-1-2-801,0-5 2432,4-9 1248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4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12160,'4'14'5567,"2"13"-3967,-6-25 32,4 19-704,-1-4-128,0 17-480,0-4-192,-3 7-96,0-5-3136,0 6-1343,0-6 2239,7 8 1152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9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94 505 3072,'-2'-3'10941,"-2"-2"-4022,-8-9-1768,-16-29-4104,19 22-960,1 0 0,0-1 0,2 0-1,1 0 1,1 0 0,1-1 0,-1-39 0,4 42-998,0 0-1,2-1 1,1 1-1,0 0 1,8-21 0,-9 33-1481,1 0 0,1 1 0,-1-1 0,2 1 0,8-14 0,5-3-2797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0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135 100 8960,'-1'0'504,"0"-1"1,1 1 0,-1 0 0,0-1-1,1 1 1,-1 0 0,0-1-1,1 1 1,-1-1 0,0 1-1,1-1 1,-1 1 0,1-1-1,-1 1 1,1-1 0,-1 0 0,1 1-1,-1-2 1,-15-29 2909,11 20-2727,3 7-548,-1 0 0,1 1 0,-1-1-1,0 1 1,0-1 0,0 1 0,-1 0 0,1 0 0,-1 0 0,0 1-1,1-1 1,-1 1 0,-6-2 0,8 3-124,1 1-1,0-1 1,-1 1 0,1 0-1,0 0 1,-1 0 0,1-1-1,0 1 1,-1 1-1,1-1 1,0 0 0,0 0-1,-1 0 1,1 1 0,0-1-1,-1 1 1,1-1 0,0 1-1,-2 0 1,1 1-25,1-1 1,-1 1-1,1 0 1,-1 0 0,1-1-1,0 1 1,-1 0-1,1 0 1,0 0-1,1 0 1,-1 1-1,0-1 1,0 0-1,1 0 1,-1 4-1,-2 15-164,2 1 0,0-1 0,2 1-1,0-1 1,1 1 0,1-1 0,9 30 0,0 10-4998,-10-44 3460,-1-5 806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1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10112,'13'0'4608,"13"-2"-3072,-23 2 127,10-7-767,-3 5-224,10-7-1344,-4 3-576,7-2 608,-6-1 288,5 0 288</inkml:trace>
  <inkml:trace contextRef="#ctx0" brushRef="#br0" timeOffset="1">316 46 10240,'4'23'4704,"-1"4"-3584,-3-24-33,0 5-767,0 0-160,3 1-2111,-3 0-833,4-2 1376,-1-2 704,0-5 544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1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8320,'0'0'3744,"3"5"-3008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3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21 154 10112,'-2'3'7968,"2"10"-4372,5 25-3439,-2-11 308,-3-16-649,7 54 886,5-25-4927,-11-41 3047,2-6 596</inkml:trace>
  <inkml:trace contextRef="#ctx0" brushRef="#br0" timeOffset="1">4 9 9600,'-3'4'6847,"6"-8"-10750,7-1 2591,6 2 608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2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8064,'10'30'3154,"-7"-21"-2027,0-1 0,-1 1 0,0 0 0,1 11 1242,-9-28 1823,0-13-3050,5 19-822,-1-6-207,1 0 1,0 0-1,0 0 1,1 0-1,0 0 1,0 0-1,1 0 1,0 0-1,0 0 1,1 1-1,0-1 1,6-14-1,-6 18-349,0-1-1,0 1 0,1 0 1,0 0-1,-1 0 0,2 0 1,-1 1-1,0-1 0,8-5 1,-8 7-385,0 0 0,1 0-1,0 0 1,-1 0 0,1 1 0,0-1 0,0 1 0,0 0 0,0 0 0,0 0 0,0 1 0,8-1 0,7 3-499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2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88 296 13184,'-9'-28'7338,"8"25"-7032,0-1 0,1 1 0,-1-1 0,0 1 1,-1-1-1,1 1 0,-1 0 0,1 0 0,-1 0 1,0 0-1,0 0 0,0 0 0,-1 0 1,1 1-1,-1-1 0,-4-3 0,6 6-312,0 0-1,-1-1 1,1 1-1,0 0 1,0 0-1,-1 0 1,1 1-1,0-1 1,0 0 0,-1 0-1,1 1 1,0-1-1,0 1 1,0-1-1,0 1 1,-1-1-1,1 1 1,0 0-1,0 0 1,0-1-1,0 1 1,0 0-1,1 0 1,-1 0-1,0 0 1,0 0 0,1 0-1,-1 0 1,0 0-1,1 0 1,-1 1-1,1-1 1,-1 0-1,1 0 1,0 2-1,-3 3-90,1-1-1,0 1 0,1 0 0,-1 0 0,1 0 1,0 7-1,1-8 69,1 0 0,0 0 0,0 0 0,0 0 0,0 0 0,1-1 0,-1 1 0,1 0 0,1-1 0,-1 0 0,1 1 0,-1-1 0,1 0 0,0 0 0,1 0 0,-1-1 0,1 1 0,-1-1 0,7 5 0,-8-7-58,1 2-77,-1 1 0,0-1-1,0 0 1,0 1 0,0-1-1,-1 1 1,1 0 0,-1-1-1,0 1 1,0 0 0,0 0 0,0 0-1,-1 5 1,1-6 143,-1 0 1,0 0-1,0 0 0,0 0 1,0 0-1,0 0 0,-1 0 1,1 0-1,-1 0 1,0 0-1,0 0 0,0 0 1,0 0-1,-1 0 0,1-1 1,-1 1-1,-2 3 0,3-6-1,0 0 0,0 1 0,0-1 0,0 0 0,0 0 0,0 0 0,-1 0 0,1 0 1,0 0-1,0 0 0,0 0 0,0 0 0,0 0 0,0-1 0,0 1 0,0 0 0,0-1 0,0 1 0,0-1 0,0 1 0,0-1 0,0 0 0,0 1 0,0-1 0,0 0 0,0 0 0,1 1 0,-1-1 0,0 0 0,-1-2 0,-1 0-544,1 0 0,-1 0 0,1-1 0,-1 1 0,1 0 0,0-1 0,0 0 0,-2-5 0,3-7-250</inkml:trace>
  <inkml:trace contextRef="#ctx0" brushRef="#br0" timeOffset="1">281 0 11776,'-1'0'360,"1"0"0,-1 0 0,1 1 0,-1-1 0,1 0 0,0 0 1,-1 0-1,1 0 0,-1 0 0,1 1 0,-1-1 0,1 0 0,-1 0 0,1 1 1,0-1-1,-1 0 0,1 1 0,-1-1 0,1 1 0,0-1 0,0 0 1,-1 1-1,1-1 0,0 1 0,-1 0 0,-2 18 2447,6 23-4141,-2-34 2215,18 119-519,-1-13-3925,-13-38-5113,-6-66 6804,-5-8 896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2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11520,'0'9'5247,"13"0"-1567,-3-9-2688,0 0-256,12-3-1888,-2 3-832,9-4 992,-6 2 384,10-7 448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3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39 169 11136,'0'3'5056,"4"-3"63,-1 0-4735,0 0-160,4 0-160,-1 0-832,1-3-288,0 1-2496,-1-7-1119,1 0 2335,-1-9 1216</inkml:trace>
  <inkml:trace contextRef="#ctx0" brushRef="#br0" timeOffset="1">1 36 8704,'3'5'4064,"4"-1"191,-4-4-2815,-1 0-256,8-7-864,0 5-256,10-10-4383,-4 3-1889,14 0 3104,-7 4 1568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5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82 11136,'-3'2'11519,"10"-2"-11423,-4 0-160,4 0 32,-1 0-1088,1 0-544,-1 0-3231,1-6-4609</inkml:trace>
  <inkml:trace contextRef="#ctx0" brushRef="#br0" timeOffset="1">1 1 9728,'0'8'4512,"6"-2"-833,-3-6-2271,1 0-160,6 0-1760,-4 0-768,17 0 608,-6 0 576,21-12 416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6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0 187 9472,'5'-25'9694,"14"-27"-6067,22-35-3050,-40 85-515,0 0 1,0 0-1,0 1 0,0-1 1,0 0-1,0 1 1,0-1-1,1 1 0,-1-1 1,1 1-1,2-2 0,-4 3-46,1-1-1,-1 1 0,1 0 0,-1 0 1,1 0-1,0 0 0,-1 0 0,1-1 1,-1 1-1,1 0 0,0 0 0,-1 0 1,1 0-1,-1 1 0,1-1 0,0 0 1,-1 0-1,1 0 0,-1 0 0,1 1 0,-1-1 1,1 0-1,-1 0 0,1 1 0,0 0 1,3 3-31,0 0 1,-1 1 0,1-1-1,-1 1 1,0 0 0,4 8-1,-7-12 11,14 25-577,-5-9-1832,0 0-1,1 0 1,21 26 0,3-9 1069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6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8960,'0'-20'5865,"0"10"1480,1 15-6012,2 25-554,-1-1 0,-2 50 0,0-8-652,1-33-184,-2-22-1750,2 0-1,0 0 1,1 0 0,0 0 0,7 23-1,0-22 758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7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76 11008,'-2'-4'912,"1"0"1,-1 1 0,0-1 0,0 0 0,0 0 0,0 1-1,-1-1 1,0 1 0,0 0 0,-5-5 0,4 4-524,-1 1 1,1 0-1,-1 0 1,1 0 0,-1 1-1,0-1 1,0 1-1,-8-2 1,10 3-376,-1 0 1,0 1 0,1-1-1,-1 0 1,0 1 0,0 0-1,0 0 1,1 0-1,-1 1 1,0-1 0,0 1-1,1 0 1,-1 0 0,0 0-1,1 0 1,-1 1 0,1-1-1,-1 1 1,1 0-1,0 0 1,0 0 0,0 1-1,0-1 1,0 1 0,0 0-1,1-1 1,-4 5 0,0 4-29,1-1 0,-1 1 0,2 0 0,-1 0 1,2 0-1,-1 0 0,-2 22 0,5-29 2,1 0 1,-1 0-1,1 1 0,1-1 0,-1 0 1,0 0-1,1 0 0,0 0 0,0 0 1,0 0-1,3 6 0,-3-8 12,1 0-1,-1 0 1,1 0-1,-1 0 1,1 0-1,0 0 1,0 0-1,0-1 1,0 1-1,0-1 1,0 0-1,0 1 1,0-1-1,0 0 1,1 0 0,-1 0-1,0-1 1,1 1-1,-1-1 1,5 1-1,-3 0-10,0-1-1,0 0 1,-1 0-1,1 0 1,0-1 0,0 1-1,-1-1 1,1 0-1,0 0 1,-1 0-1,1-1 1,-1 1-1,1-1 1,-1 0-1,0 0 1,0 0 0,1 0-1,-2 0 1,1-1-1,0 0 1,0 1-1,-1-1 1,3-3-1,5-9-15,0 0 0,-1-1 0,12-30 0,1 0 181,-21 45-161,-1 1-1,0 0 1,0 0 0,0 0-1,0-1 1,0 1-1,0 0 1,0 0 0,1 0-1,-1-1 1,0 1 0,0 0-1,0 0 1,0 0 0,1 0-1,-1-1 1,0 1 0,0 0-1,0 0 1,1 0 0,-1 0-1,0 0 1,0 0-1,0 0 1,1 0 0,-1 0-1,0 0 1,0-1 0,1 1-1,-1 0 1,0 0 0,0 1-1,1-1 1,-1 0 0,0 0-1,0 0 1,1 0 0,-1 0-1,0 0 1,0 0 0,0 0-1,1 0 1,-1 1-1,9 11-218,6 25-1780,-15-36 1725,20 51-3517,-7-27 3014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7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60 12800,'-3'-6'1627,"1"-1"0,-1 1 1,0 0-1,0 0 0,-8-11 0,11 17-1593,-1-1 0,1 0 0,-1 0 0,1 0 0,-1 1 0,0-1 0,1 0 0,-1 1 0,0-1 0,1 0 0,-1 1 0,0-1 0,0 1-1,0-1 1,0 1 0,1 0 0,-1-1 0,0 1 0,0 0 0,0 0 0,0-1 0,0 1 0,0 0 0,0 0 0,0 0 0,0 0 0,0 0 0,0 0 0,1 0-1,-1 1 1,0-1 0,0 0 0,0 0 0,0 1 0,0-1 0,0 1 0,0-1 0,1 0 0,-1 1 0,0 0 0,0-1 0,1 1 0,-1-1 0,0 1-1,1 0 1,-1 0 0,1-1 0,-1 1 0,1 0 0,-1 0 0,1 0 0,-1 1 0,-3 5-48,0 0 1,0 0 0,1 1-1,0-1 1,0 1-1,1 0 1,0 0-1,-2 14 1,4-19 19,0 1-1,0-1 1,0 1 0,0-1-1,0 1 1,1 0 0,-1-1 0,1 1-1,0-1 1,0 0 0,1 1 0,-1-1-1,1 0 1,-1 0 0,1 1 0,0-1-1,0-1 1,0 1 0,1 0-1,-1 0 1,1-1 0,3 3 0,-2-1-40,0 0 1,0 0 0,0 0-1,-1 0 1,0 1 0,1-1-1,-1 1 1,-1 0 0,1 0-1,1 5 1,-3-8 36,0-1 1,0 1-1,-1 0 0,1-1 0,-1 1 1,1 0-1,-1 0 0,0-1 1,1 1-1,-1 0 0,0 0 1,0-1-1,0 1 0,-1 0 1,1 0-1,0-1 0,-1 1 1,1 0-1,-1 0 0,1-1 1,-1 1-1,0-1 0,0 1 0,0 0 1,0-1-1,0 0 0,0 1 1,0-1-1,0 0 0,0 1 1,-1-1-1,1 0 0,-1 0 1,-1 1-1,2-2-65,0 1 0,-1-1-1,1 0 1,0 0 0,-1 0 0,1 0 0,0 0-1,-1 0 1,1 0 0,0 0 0,0 0 0,-1-1-1,1 1 1,0 0 0,0-1 0,-1 1 0,1-1 0,0 0-1,0 1 1,0-1 0,0 0 0,0 0 0,0 0-1,0 0 1,0 0 0,0 0 0,-1-1 0,-1-1-573,1 0 1,0 0 0,-1 0-1,1 0 1,0-1 0,0 1-1,1-1 1,-3-5-1,3-4-228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7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11136,'-1'0'437,"-1"0"-1,1 0 1,0 0 0,0 0 0,0 0 0,0 1 0,0-1-1,0 0 1,0 0 0,0 1 0,0-1 0,0 1 0,0-1-1,0 1 1,1-1 0,-1 1 0,0 0 0,0-1 0,0 1-1,-1 1 1,1 0-176,1-1 0,-1 1-1,0 0 1,1-1 0,-1 1-1,1 0 1,-1-1 0,1 1 0,0 0-1,-1-1 1,1 4 0,1 5-456,0 0 1,1 0 0,5 17 0,-4-13 1004,12 88-1239,-8 2-3794,-4-57 502,-3-5 335,-3-28 2778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4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8704,'1'-2'954,"1"-1"1,0 1 0,-1-1-1,1 1 1,0 0 0,0-1-1,0 1 1,1 0-1,4-3 1,-3 3-587,0 0 0,0 0 0,0 1 0,1-1 0,-1 1 0,1 0 0,-1 0 0,1 1 0,-1-1 0,1 1 0,0 0 0,-1 0 0,8 1 0,-9 0-303,-1 0-1,1-1 0,-1 1 1,0 0-1,1 1 1,-1-1-1,0 0 1,1 1-1,-1-1 0,0 1 1,0-1-1,0 1 1,0 0-1,-1 0 0,1 0 1,0 0-1,-1 0 1,1 1-1,-1-1 0,0 0 1,0 1-1,0-1 1,0 1-1,1 4 1,0 7-1,0 0 0,-1 0 0,0 1 1,-1-1-1,-1 0 0,-4 27 0,-1 32-7,6-72-72,1 1 0,-1-1 0,1 1 0,0-1 0,-1 1 0,1-1 0,0 1 0,0-1 0,0 0 0,0 0 0,0 1 0,0-1 0,0 0 0,1 0-1,-1 0 1,0 0 0,1 0 0,-1 0 0,0-1 0,1 1 0,-1 0 0,1-1 0,0 1 0,-1-1 0,1 1 0,-1-1 0,1 0 0,0 0 0,-1 0 0,3 0 0,4 1-317,1 0 1,0-1 0,0 0 0,11-1 0,7-8-7013,-18 4 6395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8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9216,'20'9'4288,"5"-7"-2880,-22-2 159,10-5-991,-3 1-352,7-1-192,-4-1-64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8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37 140 10112,'0'6'4608,"7"0"-1057,-1-4-2111,-2 2-128,9-4-608,0 0-256,7 0-288,-5 0-192,2-4 0,-4 2-1088,0-1-480,-3 0-1344,-7-6-639,0 3 1919,-3-8 928</inkml:trace>
  <inkml:trace contextRef="#ctx0" brushRef="#br0" timeOffset="1">8 15 11776,'-7'7'5471,"10"-5"-2687,4-4-2080,-4-2-64,14-1-448,-1 2-224,10-3 32,-3 3-1728,6 3-672,-3 0 1217,4 9 639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9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 11136,'10'-13'8128,"5"-2"-4757,8-5-4019,13-8-5873,-32 16 1721,-4 3 3894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9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6 10368,'-6'4'4704,"3"-1"543,6-3-4671,0 0-128,10-3-256,0-1-128,11 2 32,-5-1-832,10 3-384,-6 0-2048,6 0-831,-2 0 2079,1 5 992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09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60 8576,'-4'-12'2782,"-7"-8"3854,11 20-5735,0 13 731,0 168 3376,0-189-4978,-1-15 12,1 0-1,2-1 0,0 1 0,1 0 0,9-32 1,-11 52-47,0 1 0,0-1 1,0 1-1,0-1 0,0 1 1,0-1-1,1 1 0,-1 0 1,1 0-1,0 0 0,0 0 1,-1 0-1,1 0 0,1 0 1,-1 0-1,0 1 1,0-1-1,3 0 0,-3 1 5,0 1 0,0 0 1,0 0-1,0 0 0,0 0 0,-1 0 0,1 0 0,0 1 0,0-1 0,0 1 0,-1-1 0,1 1 1,0 0-1,0-1 0,-1 1 0,1 0 0,-1 0 0,1 0 0,-1 0 0,1 1 0,-1-1 0,0 0 1,1 1-1,-1-1 0,0 0 0,0 1 0,0 0 0,1 1 0,32 57-1323,-28-46-469,1-1 1,1 1-1,1-1 0,11 14 0,-7-15 747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10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7040,'-1'27'2770,"5"82"5660,-3-99-8311,1 0 1,0 0-1,0 0 0,7 16 1,-8-24-163,-1-1 0,1 1 0,-1-1 1,1 1-1,0-1 0,0 0 0,0 1 1,0-1-1,0 0 0,0 1 0,0-1 1,0 0-1,0 0 0,0 0 0,1 0 1,-1 0-1,3 1 0,-4-2 48,1 0-1,0 0 1,-1 0-1,1 0 0,0 0 1,0-1-1,-1 1 1,1 0-1,0 0 1,-1-1-1,1 1 1,0 0-1,-1-1 1,1 1-1,0-1 1,-1 1-1,1 0 1,-1-1-1,1 1 1,-1-1-1,1 0 1,-1 1-1,0-1 1,1 1-1,0-2 1,3-6 191,-1 1 1,0-1 0,0 0 0,4-15-1,32-143 711,-39 166-907,0 0 1,-1 0-1,1-1 1,0 1-1,0 0 1,0 0-1,0 0 1,0 0-1,0-1 0,0 1 1,0 0-1,0 0 1,0 0-1,0-1 1,0 1-1,0 0 1,0 0-1,0 0 0,0 0 1,0-1-1,0 1 1,0 0-1,1 0 1,-1 0-1,0 0 1,0-1-1,0 1 0,0 0 1,0 0-1,0 0 1,0 0-1,1 0 1,-1 0-1,0-1 1,0 1-1,0 0 0,0 0 1,0 0-1,1 0 1,-1 0-1,0 0 1,0 0-1,0 0 1,0 0-1,1 0 0,-1 0 1,0 0-1,0 0 1,0 0-1,1 0 1,-1 0-1,0 0 1,0 0-1,0 0 0,0 0 1,1 0-1,-1 0 1,5 14 16,1 21-231,-6-19-223,5 35-3917,3-18-3921,-1-18 4670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10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8448,'4'9'3168,"-4"-3"-2464,3 2 832,-3-4 320,0 1-417,0 4-127,0 3-480,0 4-96,0 9-448,0 3-160,0 4-32,0 0-352,0 0-64,3-6-1664,1-6-703,-1-3 1215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10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12032,'0'20'5471,"3"0"-4319,-3-17-224,0 8-416,0 2-32,0 10-448,0-3-96,0 9 32,0-6-3680,0 3-1535,0-3 2623,3 0 1376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11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28 8576,'-3'-1'822,"0"0"-110,1 0 0,0 0 0,-1 0 0,1-1 0,0 1 0,0 0 1,0-1-1,0 0 0,0 0 0,0 1 0,0-1 0,1 0 0,-1 0 0,-1-4 0,3 6-555,1 0-1,-1 0 0,1 0 0,-1 1 0,1-1 0,0 0 0,-1 0 1,1 0-1,-1 0 0,1 0 0,-1 1 0,1-1 0,-1 0 1,1 1-1,-1-1 0,1 0 0,-1 1 0,1-1 0,-1 0 0,0 1 1,1-1-1,-1 1 0,0-1 0,1 1 0,4 11 208,-1 1 1,-1-1-1,0 1 0,0-1 0,-1 1 0,-1 0 0,0 0 0,-1 15 0,0-13-190,2 21 24,-2 99-402,0-121-360,-2 1 0,0-1 1,0 1-1,-2-1 0,0 0 1,-10 25-1,-1-13-7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27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161 105 9472,'0'-4'963,"-1"-1"-1,1 1 1,-1 0 0,0 0 0,0-1 0,-1 1 0,1 0 0,-1 0-1,-3-4 1,2 2-343,0 1-1,0 0 0,-1 1 0,0-1 1,0 1-1,-9-8 0,12 10-574,-1 0-1,0 1 0,0-1 1,0 1-1,0 0 1,0-1-1,0 1 0,0 0 1,0 0-1,-1 0 0,1 1 1,0-1-1,-1 0 0,1 1 1,0 0-1,-1-1 1,1 1-1,-1 0 0,1 0 1,0 0-1,-1 1 0,1-1 1,0 1-1,-1-1 0,1 1 1,0 0-1,-1 0 1,1-1-1,0 2 0,0-1 1,0 0-1,0 0 0,0 1 1,0-1-1,0 1 0,1 0 1,-1-1-1,0 1 1,-1 2-1,-1 3-50,1-1-1,-1 1 1,1 0 0,1-1 0,-1 2-1,1-1 1,0 0 0,1 0 0,0 1-1,0-1 1,0 0 0,1 1 0,0-1-1,1 1 1,2 12 0,1 2-116,0-1 1,2 1-1,17 40 0,-14-42-311,8 17-491,-13-13-2476,-4-24 3292,0 0 0,0 0 0,0 1 0,0-1 0,0 0 0,-1 0 0,1 1 0,0-1 0,0 0 0,0 0 0,0 1 0,-1-1 0,1 0 1,0 0-1,0 0 0,0 0 0,-1 1 0,1-1 0,0 0 0,0 0 0,-1 0 0,1 0 0,0 0 0,0 0 0,-1 0 0,1 0 0,0 0 0,0 0 0,-1 0 0,1 0 0,0 0 0,-1 0 0,1 0 0,0 0 0,0 0 0,-1 0 0,0 0-46,-8 0-619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4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38 9472,'-3'6'4384,"9"-6"-1633,1-3-1567,-1 0 96,10-3-864,10 1-288,4-2-128,-1 1-3423,0 1-1505,-3 2 2400,1-3 1280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27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10752,'6'-4'4032,"-2"2"-3136,9-5 383,-7 2 1,6-1-480,8 1-160,3-2-352,4 2-128,-1-1-96,2 3-192,-5 3-64,1 0-1888,-1 3-767,-4 0 1439,3-3 704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27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96 10368,'0'3'4832,"4"9"-3361,-4-6 129,0 3-608,0 5-96,0 0-448,3 4-128,0-1-192,-3 1-160,3-4 0,1-2-1088,-1-6-544,0-6-639,1-6-257,-1-6 1312,3-2 704</inkml:trace>
  <inkml:trace contextRef="#ctx0" brushRef="#br0" timeOffset="1">4 30 8960,'3'-6'3424,"0"0"-2656,0-5-288,1 5-288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28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39 144 11008,'3'81'12074,"-16"-90"-10069,10 5-1943,0 1 0,0-1 0,0 0 0,1 0 0,0 0 0,-1 0-1,2 0 1,-1-1 0,0 1 0,1-1 0,0 1 0,0-1 0,0 1 0,1-1-1,-1 0 1,1 1 0,0-1 0,1 0 0,-1 1 0,1-1 0,1-5 0,-1 3-74,1 0 0,-1 1 0,1-1 0,1 1 0,-1 0 1,1-1-1,0 1 0,0 1 0,1-1 0,0 0 1,0 1-1,0 0 0,1 0 0,6-6 0,-7 8-256,0 1 0,0 0-1,0 0 1,0 0 0,1 0 0,-1 0-1,1 1 1,0 0 0,-1 0 0,1 0-1,0 1 1,7-1 0,1 2-2256,-1 0 0,1 1 0,18 4 0,-5 1 1132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28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98 12800,'-6'-19'4169,"3"10"-3069,0 0-1,0 0 1,-1 1-1,0-1 1,-1 1-1,-9-14 1,13 22-1075,1-1 0,0 1 0,-1-1 0,1 1 0,-1 0 0,1-1 0,0 1 0,-1 0 0,1 0 0,-1-1 1,1 1-1,-1 0 0,1 0 0,-1 0 0,1 0 0,-1 0 0,1-1 0,-1 1 0,1 0 0,-1 0 0,1 0 0,-1 0 0,1 0 0,-1 1 0,1-1 0,-1 0 0,1 0 0,-1 0 1,0 1-1,-13 11 195,-6 22-227,17-26-19,-1 0 0,1 0 0,1 0 0,0 0-1,0 1 1,0-1 0,1 1 0,0-1 0,1 13 0,0-18 18,1-1 1,-1 0 0,0 1-1,1-1 1,0 1 0,0-1-1,-1 0 1,1 1 0,1-1-1,-1 0 1,0 0 0,0 0-1,1 0 1,-1 0 0,1 0-1,0 0 1,0-1-1,-1 1 1,1-1 0,0 1-1,0-1 1,1 1 0,-1-1-1,0 0 1,0 0 0,1 0-1,-1-1 1,0 1 0,1 0-1,-1-1 1,1 1 0,-1-1-1,0 0 1,1 0 0,-1 0-1,4-1 1,-3 1 8,0 0-1,0 0 1,-1 0-1,1 1 1,0-1 0,0 1-1,0-1 1,0 1-1,-1 0 1,5 2 0,-6-3-3,-1 1 1,0-1 0,1 0-1,-1 0 1,0 1 0,1-1 0,-1 1-1,0-1 1,0 0 0,1 1 0,-1-1-1,0 1 1,0-1 0,0 1-1,1-1 1,-1 1 0,0-1 0,0 1-1,0-1 1,0 0 0,0 1 0,0-1-1,0 1 1,0 0 0,-10 18-11,8-16-86,-1-1 0,1 1 0,-1-1 0,1 0 0,-1 0 0,0 0 0,0 0 0,0 0 0,0 0 0,0-1 0,-1 0 0,1 1 0,0-1 0,-1 0 0,1-1 0,-1 1 1,1-1-1,-1 1 0,-3-1 0,0 0-1186,0-1-1,1 0 1,-1 0 0,1 0 0,-10-4 0,9 2 415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29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11136,'-5'5'6142,"6"6"-3657,6 19-2425,-4-18 628,25 155 481,-7-27-1815,-21-138 789,2 20-2589,-2-22 2356,0 1 0,0-1 0,0 0 0,0 1 0,0-1 0,0 1 0,0-1 0,0 1 0,0-1 0,0 0 0,-1 1 0,1-1 0,0 1 0,0-1 0,-1 0-1,1 1 1,0-1 0,-1 0 0,1 1 0,0-1 0,-1 0 0,1 1 0,0-1 0,-1 0 0,1 0 0,0 1 0,-1-1 0,1 0 0,-1 0 0,1 0 0,-1 0 0,1 0 0,0 0 0,-1 0 0,1 0 0,-1 1 0,1-1 0,-1-1 0,1 1 0,-1 0 0,-9-4-614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29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 13696,'3'5'6335,"3"-3"-5087,-3-2-192,7-2-640,7-3-128,6-2-288,3-2-64,0 4 32,0-1-2272,-3 3-960,-4 3 1633,-2 0 799</inkml:trace>
  <inkml:trace contextRef="#ctx0" brushRef="#br0" timeOffset="0.99">352 175 13824,'-3'0'5183,"0"-3"-4031,3 0-32,0 1-288,0-5-2048,0 2-832,3-1 1024,3-3 480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30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33 9984,'0'0'6224,"-1"5"-1491,-2 12-3792,5 26-328,13 78 0,-12-105-548,-1 0 618,-4-25 215,-3-27-293,4 11-586,2 1 0,1-1-1,0 1 1,2 0 0,13-44-1,-17 67-21,0 1-1,0-1 1,0 0-1,1 0 0,-1 1 1,0-1-1,0 0 1,1 1-1,-1-1 1,0 1-1,1-1 1,-1 0-1,0 1 1,1-1-1,-1 1 0,1-1 1,-1 1-1,1-1 1,-1 1-1,1-1 1,0 1-1,-1 0 1,1-1-1,-1 1 0,1 0 1,0 0-1,-1-1 1,2 1-1,-1 0 4,0 1-1,0 0 0,-1-1 0,1 1 1,0 0-1,0-1 0,-1 1 1,1 0-1,0 0 0,-1 0 1,1-1-1,-1 1 0,1 0 0,-1 0 1,0 0-1,1 2 0,14 50 85,-15-48-74,6 22-130,9 38-2750,4-25-4476,-4-19 4552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31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78 174 12544,'-2'2'763,"0"-1"1,0 1-1,1 0 1,-1 1-1,0-1 1,1 0-1,0 0 0,-2 5 1,6 2 1785,14-4-2130,-11-5-436,1 0 0,0 0-1,0-1 1,0 1-1,-1-1 1,1-1 0,0 1-1,-1-1 1,1-1 0,-1 1-1,0-1 1,0 0-1,0 0 1,0-1 0,0 0-1,-1 0 1,1 0 0,6-7-1,-9 7 12,0 1-1,0-1 0,0 1 1,0-1-1,-1 0 0,0 0 1,0 0-1,0 0 0,0-1 1,0 1-1,-1 0 1,0-1-1,0 1 0,0-1 1,0 0-1,-1 1 0,0-1 1,0 1-1,0-1 0,0 0 1,-1 1-1,0-1 0,0 1 1,0-1-1,0 1 1,-1-1-1,0 1 0,-2-4 1,3 5 38,0 1 1,0 0-1,-1 0 1,1 0-1,0 0 0,-1 0 1,0 0-1,1 0 1,-1 1-1,0-1 1,0 1-1,0-1 1,0 1-1,0-1 1,0 1-1,-1 0 1,1 0-1,0 0 1,-1 1-1,1-1 1,0 0-1,-1 1 1,1 0-1,-1-1 0,1 1 1,-1 0-1,1 0 1,-1 0-1,1 1 1,-1-1-1,1 1 1,-1-1-1,1 1 1,0 0-1,-1 0 1,1 0-1,0 0 1,-3 2-1,-4 2 28,0 0-1,1 1 1,-1 1-1,2-1 1,-1 1 0,1 0-1,0 1 1,-7 9-1,2-1 173,1 1 0,-12 25 0,20-36-162,0 0 0,1 0 0,-1 1 0,1-1 0,1 1 0,-1 0 1,1-1-1,0 1 0,1 0 0,0 12 0,1-16-112,-1 0 1,1-1-1,0 1 1,0 0 0,1 0-1,-1-1 1,0 1-1,1-1 1,0 1-1,-1-1 1,1 0-1,0 1 1,0-1-1,0 0 1,1 0-1,-1-1 1,0 1-1,1 0 1,-1-1-1,1 1 1,0-1-1,0 0 1,-1 0 0,1 0-1,0 0 1,0-1-1,0 1 1,0-1-1,4 1 1,5 0-636,0 0 0,0-1-1,0-1 1,0 1 0,-1-2 0,13-2 0,13-5-198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31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1 221 10624,'3'2'4832,"1"-8"-3489,-4 1 33,3-4-480,0-3-32,4 1-448,3-7-160,-1 1-160,5-4-96,-2 1 96,-2-1-480,3 2-160,-3 1-1472,-4 1-607,-3 2 1183,1 1 704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31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11 214 8576,'-10'18'3232,"10"-9"-2496,3 8 1120,0-8 319,4 3-479,-1 2-128,4 1-608,4-1-288,2-2-384,0-1-256,4-2-128,-1 0-2144,-3-4-959,-3 2 1535,1-5 864</inkml:trace>
  <inkml:trace contextRef="#ctx0" brushRef="#br0" timeOffset="1">242 0 11392,'0'9'4288,"0"-3"-3329,3 8 641,-3-5 128,4 5-736,-1 10-160,0 8-512,1 5-192,-1 4-96,3-4-32,-2-2 0,-1-6-1056,0-5-480,1-8-1632,-4 0-639,-4-7 2015,1-4 928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4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12 177 10112,'-1'-10'7507,"8"-1"-4581,20-11-3735,-11 9 1275,-12 8-293,0 1-1,0-1 1,0 0 0,-1 0-1,0 0 1,0-1 0,0 1-1,-1-1 1,3-10 0,-4 14-104,0 0 0,-1 0 0,0 0 1,1 0-1,-1 0 0,0 0 0,0 0 0,0 0 1,0 0-1,-1 0 0,1 0 0,0 0 1,-1 0-1,1 0 0,-1 1 0,0-1 0,0 0 1,1 0-1,-1 0 0,0 1 0,-1-1 0,1 0 1,0 1-1,0-1 0,-1 1 0,1 0 1,-1-1-1,1 1 0,-1 0 0,0 0 0,1 0 1,-1 0-1,0 0 0,-2 0 0,3 0-50,0 1-1,0 0 1,-1 0-1,1 0 1,0 0-1,-1 0 1,1 0-1,0 1 1,0-1-1,-1 0 1,1 1-1,0-1 1,0 1-1,0-1 1,0 1-1,-1-1 1,1 1-1,0 0 1,0 0-1,0-1 0,0 1 1,1 0-1,-1 0 1,0 0-1,0 0 1,0 0-1,1 0 1,-1 0-1,0 0 1,1 1-1,-1-1 1,0 2-1,-16 42 236,16-42-222,-3 11 99,0 0 0,2 0 0,0 0 0,-1 20 0,3-29-183,-1 0-1,1-1 0,1 1 1,-1 0-1,1 0 0,0-1 1,0 1-1,0-1 0,1 1 1,-1-1-1,1 1 0,0-1 1,1 0-1,-1 0 1,1 0-1,5 7 0,-6-9-368,0-1-1,0 0 0,1 0 1,-1-1-1,0 1 1,0 0-1,0-1 0,1 1 1,-1-1-1,0 0 1,1 0-1,-1 0 0,0 0 1,1 0-1,-1 0 1,0-1-1,0 1 0,3-1 1,23-5-704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32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12032,'7'7'4479,"0"-7"-3487,6 0 224,-7-4-96,11-1-896,5-4-224,4-3-32,0-2-32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32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73 10112,'-14'0'11199,"18"0"-11071,-1 0-32,10 0 32,-3 0-160,5-3-32,-1-1-2176,-1 2-863,-3-1 1535,-7-3 800</inkml:trace>
  <inkml:trace contextRef="#ctx0" brushRef="#br0" timeOffset="1">4 20 9600,'-4'9'4384,"11"-12"-865,-4 1-2367,0-2-256,4 1-608,0 1-192,9-5-64,-3 2-1536,10 3-639,-4 2 1087,11 2 512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33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0 105 9216,'7'-2'4288,"3"-5"-2752,-10 5 159,6 2-255,-2 0 0,5 0-608,1 0-224,3-3-384,-4-1-864,4 2-352,1-1 384,-1-6 320</inkml:trace>
  <inkml:trace contextRef="#ctx0" brushRef="#br0" timeOffset="1">13 22 9472,'17'0'4288,"9"-7"-3168,-23 5-32,10-1-609,-4-1-191,5 2-96,-1-1-64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33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214 149 11520,'0'-11'2032,"-1"1"1,0-1 0,-4-13 0,3 16-1393,-1 0 0,1 0 0,-1 0 1,-1 1-1,-5-10 0,8 14-606,0 1 0,-1 0 0,0-1 0,1 1 1,-1 0-1,0 0 0,0 0 0,0 0 0,0 0 0,0 0 1,-1 1-1,1-1 0,0 1 0,-1 0 0,1-1 0,-1 1 0,0 0 1,1 0-1,-1 1 0,0-1 0,1 1 0,-1-1 0,0 1 0,0 0 1,1 0-1,-1 0 0,0 0 0,0 1 0,0-1 0,1 1 1,-1-1-1,0 1 0,1 0 0,-1 0 0,1 0 0,-1 1 0,1-1 1,-1 1-1,-2 1 0,-2 3-46,0 0-1,0 0 1,1 0 0,-1 1-1,2 0 1,-1 0 0,1 1-1,0-1 1,0 1 0,1 0 0,0 1-1,1-1 1,0 1 0,0-1-1,0 1 1,-1 17 0,3-20-45,0 0 1,1 0-1,0 0 0,0-1 1,1 1-1,-1 0 0,1 0 1,1 0-1,-1 0 1,1 0-1,4 9 0,-4-11-19,1 0-1,-1 0 0,1-1 0,0 0 0,0 1 0,0-1 0,0 0 1,0 0-1,0-1 0,1 1 0,0-1 0,-1 0 0,1 0 0,0 0 1,0 0-1,0-1 0,8 3 0,-9-3 32,-1 0 1,1-1-1,0 1 0,0-1 0,0 0 1,0 1-1,0-1 0,0 0 0,0-1 1,0 1-1,0 0 0,-1-1 0,1 0 1,0 0-1,0 1 0,0-2 0,-1 1 1,1 0-1,0-1 0,-1 1 1,0-1-1,1 1 0,-1-1 0,0 0 1,0 0-1,0 0 0,0-1 0,3-2 1,-3 1-489,0 0 1,0 0 0,-1-1-1,1 1 1,-1 0 0,0-1-1,0 1 1,0-1-1,0 1 1,-1-1 0,0 1-1,0-1 1,0 1 0,0-1-1,-1 1 1,0-1 0,-2-7-1,-6-8-805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1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 12032,'-2'0'998,"0"-1"0,0 0 1,0 1-1,0-1 0,0 1 1,0-1-1,0 1 0,0 0 1,0 0-1,0 0 0,-4 0 1,6 0-942,0 0 1,0 0 0,0 0 0,0 0-1,-1 0 1,1 0 0,0 0 0,0 0-1,0 1 1,0-1 0,0 0 0,0 0-1,-1 0 1,1 0 0,0 0 0,0 0-1,0 0 1,0 0 0,0 0-1,0 0 1,0 0 0,0 0 0,-1 0-1,1 1 1,0-1 0,0 0 0,0 0-1,0 0 1,0 0 0,0 0 0,0 0-1,0 0 1,0 1 0,0-1 0,0 0-1,0 0 1,0 0 0,0 0-1,0 0 1,0 0 0,0 1 0,0-1-1,0 0 1,0 0 0,0 0 0,0 0-1,0 0 1,0 0 0,0 1 0,0-1-1,15 8 176,-9-5-434,1-1 0,-1 0 1,1-1-1,0 1 0,11 0 1,-15-2-385,0 0 1,0 0 0,0 0 0,0-1 0,-1 1 0,1-1 0,0 0 0,0 0-1,4-2 1,0-2-200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2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13184,'0'0'263,"-1"0"1,1 0 0,0 0-1,-1 1 1,1-1 0,0 0 0,-1 0-1,1 1 1,0-1 0,0 0-1,-1 0 1,1 1 0,0-1 0,0 0-1,-1 1 1,1-1 0,0 0 0,0 1-1,0-1 1,0 0 0,0 1-1,-1-1 1,1 0 0,0 1 0,0-1-1,0 1 1,0-1 0,0 0-1,0 1 1,0-1 0,0 0 0,1 1-1,-1-1 1,0 1 0,0-1-1,0 0 1,0 1 0,0-1 0,0 0-1,1 1 1,18 8 2469,37-3-4663,-49-5 2890,66 10-4944,-54-11 3488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2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12 10624,'-3'-12'8273,"10"15"-2225,9 6-5762,-12-9-278,0 2 0,0-1 0,0 0 0,-1 1 0,1 0 0,0-1 0,-1 2 0,1-1 0,-1 0-1,1 1 1,-1-1 0,0 1 0,0 0 0,0 0 0,-1 0 0,1 1 0,-1-1 0,4 8 0,-4-5-13,0-1 0,0 1 1,-1 1-1,0-1 1,0 0-1,-1 0 0,0 0 1,0 0-1,0 1 1,-1-1-1,0 0 0,-1 6 1,-1 1-1744,-1 0 0,0-1 0,-10 21 0,10-26 857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3.0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14 13312,'1'0'267,"-1"0"1,0-1 0,0 1-1,0-1 1,0 1 0,0 0-1,0-1 1,0 1 0,0-1 0,0 1-1,0 0 1,0-1 0,0 1-1,0-1 1,0 1 0,0 0-1,0-1 1,0 1 0,0-1-1,-1 1 1,1 0 0,0-1-1,0 1 1,0 0 0,-1-1 0,1 1-1,0 0 1,-1-1 0,1 1-1,0 0 1,-1 0 0,1-1-1,0 1 1,-1 0 0,1 0-1,0 0 1,-1-1 0,1 1 0,0 0-1,-1 0 1,1 0 0,-1 0-1,0 0 1,-18 13 1990,-17 33-4137,34-44 2505,-4 6-661,1 0 0,0 0 0,1 0 0,-1 1 0,1-1 0,1 1-1,0 0 1,0 0 0,1 0 0,-2 13 0,4-19-84,0 1 0,0 0-1,0-1 1,0 1 0,1 0 0,0 0 0,-1-1-1,1 1 1,1-1 0,-1 1 0,1-1 0,1 4 0,0-3-334,-1-1 1,1 0 0,0 1 0,0-1 0,0 0 0,0 0 0,1-1 0,-1 1 0,1-1-1,0 0 1,-1 0 0,7 3 0,46 18-7676,-17-12 6486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3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150 117 11776,'1'-2'629,"0"-1"1,-1 1 0,1 0 0,0 0 0,-1-1 0,1 1 0,-1 0-1,0-1 1,0 1 0,0 0 0,0-1 0,0 1 0,0-1 0,-1 1-1,1 0 1,-1-1 0,-1-3 0,0 2-209,0-1-1,0 1 1,0 0-1,-1-1 1,0 1-1,0 1 1,0-1 0,-7-6-1,8 7-402,-1 1 0,0-1-1,1 1 1,-1 0 0,0 0-1,0 0 1,0 0 0,0 1-1,-1-1 1,1 1 0,0-1-1,-1 1 1,1 0 0,0 1-1,-1-1 1,0 1 0,1-1-1,-1 1 1,1 0-1,-1 0 1,1 1 0,-1-1-1,1 1 1,-1-1 0,1 1-1,-5 2 1,6-2-27,0 0 1,0 0-1,1 0 0,-1 0 0,0 0 1,1 1-1,-1-1 0,1 1 0,-1-1 1,1 1-1,0-1 0,0 1 0,0 0 1,0-1-1,0 1 0,0 0 0,0 0 1,0 0-1,1 0 0,-1 0 0,1 0 1,-1 0-1,1 0 0,0 0 0,0 0 1,0 0-1,0 0 0,0 0 0,0 0 1,1 0-1,-1 0 0,1 0 0,-1 0 1,1 0-1,0 0 0,0 0 1,2 3-1,4 6-38,0-1 0,1 1 0,1-2 1,-1 1-1,11 8 0,4 5-550,-20-20 469,0 1 0,-1-1 0,1 1 1,-1 0-1,1 0 0,-1 1 0,0-1 1,-1 0-1,1 1 0,-1-1 0,1 7 1,-1-9 146,-1-1 0,0 1-1,0-1 1,-1 1 0,1-1 0,0 1 0,0-1 0,-1 1 0,1-1 0,-1 1 0,1-1 0,-1 0 0,0 1 0,1-1 0,-1 0 0,0 1-1,0-1 1,0 0 0,0 0 0,0 0 0,0 0 0,0 0 0,-1 0 0,1 0 0,0 0 0,0 0 0,-1-1 0,1 1 0,0 0 0,-1-1-1,1 1 1,-1-1 0,1 0 0,-1 1 0,1-1 0,-1 0 0,1 0 0,-3 0 0,-1 0-265,0 0 1,0 0-1,-1 0 1,1-1-1,-9-1 1,12 1-292,-1 0 0,1 1 0,-1-1 0,0 0 0,1 0-1,0 0 1,-1-1 0,1 1 0,0-1 0,0 1 0,-1-1 0,1 0 0,-2-2 0,2-4-353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4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90 215 12032,'-3'9'5471,"3"6"-2687,0-7-1920,0 1-96,0 6-384,0-4-96,0 6-160,0-2-224,0-1-32,0-2-1632,0 0-736,0-4 1280,0-5 577</inkml:trace>
  <inkml:trace contextRef="#ctx0" brushRef="#br0" timeOffset="1">1 4 11008,'3'-3'5056,"7"3"-4033,-7 0-2334,1 0-609,9 5 960,-3-1 448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5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62 169 8320,'-13'3'11167,"13"-6"-10463,0-1-256,3 2-288,1-1-128,2 0 64,8 0-128,-1 0 0,-3-2-1664,-1-2-704,-5 1 1217,2-2 575</inkml:trace>
  <inkml:trace contextRef="#ctx0" brushRef="#br0" timeOffset="1">10 87 10624,'-6'4'4032,"3"-4"-3136,3-4 799,0 1 161,3-2-832,0-1-160,3-6-512,4 1-224,6-4-96,4 0-832,3 4-256,3 5-3039,-4 4-1345,1 2 2816,0 2 1408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4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9728,'3'-3'733,"0"0"0,0 0 0,0 0 0,0 1 0,0-1 0,1 1 1,-1 0-1,1-1 0,0 2 0,-1-1 0,1 0 0,6-1 0,-9 3-589,0 0 1,0 0-1,1 0 0,-1 0 0,0 0 0,0 0 0,0 0 0,1 0 0,-1 1 0,0-1 0,0 0 0,0 1 0,0-1 0,0 1 0,0-1 0,0 1 0,0 0 0,1 0 0,0 1-73,-1 0-1,1-1 0,-1 1 0,1 0 0,-1 0 0,0 0 0,0 1 0,0-1 0,0 0 0,0 0 1,1 5-1,0 6 15,-1 0 0,1 1 0,-2-1 0,0 0 0,-1 0 0,0 1 1,-1-1-1,-4 18 0,2-11-168,1-1 0,-1 28 0,4-45 62,0 0 0,0 0 0,1 0 1,-1 0-1,1 0 0,-1 0 0,1 0 0,0 0 0,0-1 1,0 1-1,0 0 0,0 0 0,0-1 0,0 1 0,1-1 1,-1 1-1,1-1 0,-1 1 0,1-1 0,-1 0 1,1 0-1,0 0 0,-1 0 0,1 0 0,0 0 0,0 0 1,0-1-1,0 1 0,0-1 0,0 1 0,3-1 0,5 2-1007,0-1 0,0 0-1,0-1 1,0 0-1,10-2 1,-7-4-3676,-12-2 3803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5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10624,'-10'11'4928,"13"-8"-1153,0-3-2367,1 0-160,5 0-640,-2 0-224,6 2-256,-1-2-640,5 3-224,-4 1-2624,7-4-1055,-4 0 2271,4-4 1152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5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10368,'41'-6'8033,"-37"5"-7734,-1-1 0,1 1 1,0-1-1,0 0 0,-1 0 0,1 0 1,3-4-1,-5 4-236,0 1 1,0-1-1,0 0 0,-1 0 1,1-1-1,0 1 1,-1 0-1,0 0 0,0-1 1,0 1-1,0-1 1,0 1-1,0-1 0,0 1 1,-1-1-1,0 1 1,1-1-1,-1 0 0,0 1 1,0-1-1,0 1 1,-1-1-1,1 0 0,0 1 1,-1-1-1,0 1 1,-2-5-1,3 6 5,0 0 0,0 0-1,0 1 1,-1-1 0,1 0 0,0 0 0,-1 1 0,1-1 0,0 0-1,-1 1 1,1-1 0,-1 1 0,1-1 0,-1 0 0,1 1-1,-1-1 1,0 1 0,1 0 0,-1-1 0,0 1 0,1-1-1,-1 1 1,0 0 0,0 0 0,1-1 0,-1 1 0,-1 0-1,0 0 29,1 0-1,-1 1 0,1-1 1,-1 0-1,1 1 0,0 0 0,-1-1 1,1 1-1,-1 0 0,1-1 1,0 1-1,0 0 0,-2 1 0,-2 3 88,0 1-1,0-1 0,0 1 0,-5 8 0,7-9-247,1 0 0,-1 1 0,1-1-1,0 0 1,1 1 0,-1-1 0,1 1 0,0-1 0,1 1 0,-1-1 0,1 1 0,0 0-1,0-1 1,1 1 0,0 0 0,0-1 0,2 8 0,15 19-3365,-16-28 2460,1-1 0,0 0 0,1 0 0,-1 0 0,1 0 0,5 3 0,16 5-272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5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 8192,'-6'-3'3744,"9"3"1407,0 0-3519,0 0-480,1 0-224,-1 3-544,0-1-256,4 2 0,3-1-736,-7-3-224,-1 0-2911,2-3-1185,-1-1 2496,0-4 1312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6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8960,'0'0'4064,"12"-5"-2048,-12 2 383,6 3-543,1 0-128,3 0-864,-4 0-288,4-3-352,0 3-160,3 0-32,-3 0-1024,7 0-448,-4 0-1536,5 6-575,-1-3 1855,3 3 896</inkml:trace>
  <inkml:trace contextRef="#ctx0" brushRef="#br0" timeOffset="1">222 116 9088,'4'3'4192,"2"0"-993,-4-3-2111,2 0-224,2 2-512,1-2-160,6 4-128,-3-4-192,3 0-64,3 0-1888,-6 0-831,-3 0 1471,-4-4 704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6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12160,'0'6'5567,"3"2"-2175,0-8-2336,1 0-128,2 0-544,0 0-256,10-5-64,-3 2-1120,10-6-480,-3 3 768,0 4 384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46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0 233 9856,'6'-7'7669,"8"-17"-5547,2-12-932,2 0-1,2 2 0,40-55 1,-60 89-1168,0 0 0,1-1 0,-1 1 0,0-1 0,0 1 0,1-1 0,-1 1 0,0 0 0,1-1 0,-1 1 0,1 0 0,-1-1 0,0 1 0,1 0 0,-1 0 0,1-1 0,-1 1 0,1 0 0,-1 0 0,1 0 0,-1 0 0,1-1 0,-1 1 0,1 0 0,-1 0 0,1 0 0,-1 0 0,1 0 0,-1 0 0,1 1 0,-1-1 0,1 0 0,-1 0 0,1 0 0,0 0 0,10 18 263,0 25-258,-11-42-22,7 47-1040,6 60-13119,-10-71 12501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6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7936,'0'4'8622,"-1"7"-4394,5 78-3889,0-64-281,4 45 1777,-11-127-603,1 36-1211,2-36 1,1 48-7,-2 5-8,1 0 0,1 0 1,-1 0-1,0 0 0,1 0 1,0 0-1,0 0 0,0 0 0,0 0 1,1 1-1,0-1 0,-1 0 1,6-6-1,-7 10-6,0 0 0,1 0 0,-1 0 0,1 0 0,-1 0 0,1 0 0,-1 0 0,1 0 0,-1 0 0,1 0 0,-1 0 0,1 0 0,-1 1 0,0-1 0,1 0 0,-1 0 0,1 0 0,-1 0-1,1 1 1,-1-1 0,0 0 0,1 1 0,-1-1 0,0 0 0,1 1 0,-1-1 0,0 0 0,0 1 0,1-1 0,-1 0 0,0 1 0,0-1 0,1 1 0,-1-1 0,0 1 0,0 0 0,12 21 4,-10-17 2,12 24 297,19 36-2412,-28-59 1265,-1 0 0,1 0 0,0 0 0,0 0-1,0-1 1,1 0 0,9 7 0,5 0-186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6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1 252 10112,'10'-1'1924,"-1"0"1,1 0-1,18-5 1,-15 3-1494,-1-2 0,0 1 1,0-2-1,0 0 0,17-11 0,-22 13-441,-1 0 0,0-1 0,-1 1 0,1-1 0,-1 0 0,0 0 0,0-1 0,-1 0 0,1 0 0,-1 0 0,0 0 0,-1-1 0,0 1 0,0-1-1,0 0 1,-1 0 0,0 0 0,0 0 0,-1 0 0,1-12 0,-1 17 88,-1 0 0,0-1-1,0 1 1,0-1 0,0 1 0,-1-1 0,1 1-1,-1-1 1,1 1 0,-1 0 0,0-1 0,0 1-1,0 0 1,0 0 0,0-1 0,0 1 0,-1 0-1,1 0 1,-1 0 0,1 1 0,-1-1 0,0 0-1,0 1 1,0-1 0,0 1 0,0-1-1,0 1 1,0 0 0,0 0 0,-1 0 0,1 0-1,0 0 1,-1 1 0,1-1 0,-5 0 0,2 1-3,1 0 1,-1 1 0,0-1 0,0 1 0,0 0 0,1 0-1,-1 1 1,1-1 0,-1 1 0,1 0 0,0 0-1,-1 1 1,1-1 0,0 1 0,0 0 0,1 0-1,-6 5 1,-1 4-39,0 1-1,1-1 1,0 2-1,1-1 0,-9 20 1,14-25-38,-1-1 0,2 0 0,-1 1 1,1 0-1,0-1 0,0 1 0,1 0 0,0 0 0,1 0 1,0 0-1,0 0 0,2 11 0,-1-16-85,0 0 0,0 0 0,1 0-1,-1 0 1,1 0 0,0 0 0,0 0 0,0 0-1,0-1 1,0 1 0,0-1 0,1 0 0,0 0-1,-1 0 1,1 0 0,0 0 0,0 0 0,0-1-1,0 1 1,0-1 0,4 1 0,5 2-658,0-1 0,0 0 0,0-1 0,17 0 0,10-1 264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7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1 227 10624,'6'-8'9335,"9"-10"-7212,14-16-2360,1-7 285,14-17-158,-18 17-2991,-20 27 2034,-5 2 475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5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133 114 9088,'0'-8'1472,"1"0"-1,-2 0 1,1 0 0,-1 0 0,0 0 0,-1 0-1,-4-12 1,5 17-1155,0 0 1,0 1-1,0-1 0,-1 0 0,1 1 0,-1-1 0,0 1 0,0 0 1,1-1-1,-1 1 0,-3-2 0,4 3-281,0 1 1,0-1-1,-1 0 1,1 1-1,0-1 0,0 1 1,-1-1-1,1 1 1,-1 0-1,1-1 0,0 1 1,-1 0-1,1 0 1,0 0-1,-1 0 0,1 0 1,-1 1-1,1-1 1,0 0-1,-1 1 0,1-1 1,0 0-1,0 1 1,-2 1-1,-1 0-25,1 0-1,0 1 1,0 0 0,0-1 0,0 1-1,0 1 1,1-1 0,-1 0-1,1 0 1,0 1 0,0 0 0,0-1-1,1 1 1,-3 7 0,-13 58-24,17-69 14,-4 20-12,1 1-1,-1 29 1,4-42-29,0-1 1,1 0-1,0 0 1,0 0-1,0 0 0,1 0 1,0 0-1,1 0 1,-1 0-1,7 10 1,-8-16 21,0 1 0,0-1-1,0 0 1,0 0 0,0 0 0,0 0 0,1 0 0,-1 0 0,0-1-1,1 1 1,-1 0 0,0-1 0,1 1 0,-1-1 0,1 1 0,-1-1 0,1 0-1,-1 1 1,1-1 0,-1 0 0,1 0 0,-1 0 0,1 0 0,-1-1-1,1 1 1,-1 0 0,3-1 0,-1 0 48,-1 0 1,0 0-1,1 0 0,-1 0 0,0 0 1,1 0-1,-1-1 0,0 1 1,0-1-1,0 1 0,0-1 0,0 0 1,-1 0-1,1 0 0,0 0 1,-1 0-1,2-3 0,1-3-18,-1-1 1,0 0-1,0-1 0,-1 1 0,0 0 0,1-19 0,-4-62-4214,-1 57 2255,1-11 923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7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10 126 8704,'-6'5'3328,"3"-3"-2592,3 7 800,0-5 192,3 4-193,0 4-31,7 3-480,0 4-256,6 2-416,1-1-320,6-2-32,-1-4-992,1 0-448,0-2 736,0-6 416</inkml:trace>
  <inkml:trace contextRef="#ctx0" brushRef="#br0" timeOffset="1">262 4 10368,'0'-3'4832,"0"6"-3361,0-1 33,0 5-448,3 4-128,4 6-416,-4 10-160,4 4-192,-1 7-192,-3-3 0,4-3-256,0-4-64,-4-5 192,0-2 64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7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10240,'3'5'3872,"4"-5"-3040,9 0 512,-6 0-33,7-2-895,5-5-192,7-2-224,1 1-64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8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39 154 10624,'0'0'7359,"4"0"-6559,-1 0-96,4 3-384,2-3-192,5 0-96,2 0-32,4-3 0,-4 0-704,-3-3-256,-4 1 480,-2-1 224</inkml:trace>
  <inkml:trace contextRef="#ctx0" brushRef="#br0" timeOffset="1">1 41 12032,'3'0'4479,"1"-3"-3487,2 3 512,-3-2-64,4-2-736,2-1-224,4-1-224,7 0-96,3 0-96,3 1-1536,4 2-672,-2 6 1088,-1 6 512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8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9216,'7'-7'3520,"-4"5"-2752,7-4 640,-7 3 159,7 0-511,0 3-128,3 0-448,0 0-160,4 0-192,-1 0-96,-4 0 64,1-2-1056,-3-5-448,0 2 704,-3-4 321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8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8704,'0'5'3232,"0"-1"-2496,3-1 2496,3-3-2049,-2 0-127,11-7-544,11-4-160,4-3-224,0-1-864,-4 4-384,-1 2 480,2 9 353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25 8192,'-8'26'7228,"8"5"-4532,14 31-2831,-10-48 473,2 4-220,-4-11 413,0 0 0,0 0 1,0 1-1,0 11 0,-2-18 327,-3-25 398,3 24-1216,0-8 57,0-18 111,5-43 0,-4 62-196,0 1-1,0 0 1,0 0-1,1 0 0,0 0 1,1 0-1,-1 0 1,1 0-1,0 1 0,1-1 1,-1 1-1,8-8 1,-10 12-2,0-1 0,1 1 0,-1 0 0,1 0 0,-1 0 0,1 0 0,0 0 0,-1 0 0,1 1 0,0-1 1,0 0-1,0 1 0,-1 0 0,1-1 0,0 1 0,0 0 0,0 0 0,0 0 0,0 0 0,0 0 0,-1 0 1,1 0-1,0 1 0,0-1 0,0 1 0,0 0 0,-1-1 0,1 1 0,0 0 0,-1 0 0,1 0 0,0 0 0,-1 0 1,0 0-1,1 1 0,-1-1 0,0 0 0,1 1 0,-1-1 0,1 3 0,6 6-83,-1 0 0,0 0 0,-1 1 0,8 17 0,-10-20-530,0 0 0,0 0 1,0-1-1,1 0 0,0 0 1,9 9-1,-1-4 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9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68 11136,'-1'26'3253,"-1"-18"-2739,2 0-1,-1 0 1,1 0-1,0 1 1,1-1 0,0 0-1,0 0 1,1 0-1,3 10 1,-5-18-538,1 1 1,-1 0-1,0-1 0,1 1 1,-1 0-1,0-1 1,1 1-1,-1-1 0,1 1 1,-1 0-1,0-1 1,1 1-1,0-1 0,-1 1 1,1-1-1,-1 1 1,1-1-1,0 0 0,-1 1 1,1-1-1,0 0 1,-1 0-1,1 1 0,0-1 1,-1 0-1,1 0 1,0 0-1,0 0 0,-1 0 1,1 0-1,0 0 1,1 0-1,-1-1-15,0 0-1,0 0 1,1 0-1,-1 0 0,0 0 1,0-1-1,0 1 1,0 0-1,0 0 1,0-1-1,-1 1 1,1-1-1,1-2 1,12-48-59,-14 51 120,6-31 40,-3 12 159,1 0 0,10-31 0,-14 51-206,0 0 0,0 1 0,0-1 1,0 0-1,0 0 0,0 0 0,0 0 0,0 0 0,0 0 0,0 0 0,1 0 1,-1 0-1,0 1 0,0-1 0,0 0 0,0 0 0,0 0 0,0 0 0,0 0 1,0 0-1,0 0 0,0 0 0,1 0 0,-1 0 0,0 0 0,0 0 1,0 0-1,0 0 0,0 0 0,0 0 0,0 0 0,0 0 0,1 0 0,-1 0 1,0 0-1,0 0 0,0 0 0,0 0 0,0 0 0,0 0 0,0 0 0,0 0 1,1 0-1,-1 0 0,0 0 0,0 0 0,0 0 0,0 0 0,0 0 0,0-1 1,0 1-1,0 0 0,0 0 0,0 0 0,0 0 0,0 0 0,1 0 0,-1 0 1,0 0-1,0 0 0,0-1 0,0 1 0,0 0 0,0 0 0,0 0 0,5 15 461,1 24-382,-4-24-7,-1-5-1988,1 1 0,0-1 0,0 1 0,6 14 0,1-13 637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1:59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9984,'3'6'4512,"4"-1"-1697,-4-2-1727,3 6 0,-3 0-320,0 0-160,1 14-352,2 17-160,-3 1-64,1 0-128,-1-9 64,0-4-1088,1-13-544,-1-4 864,0 1 384</inkml:trace>
  <inkml:trace contextRef="#ctx0" brushRef="#br0" timeOffset="1">124 0 10240,'3'7'3872,"1"-2"-3040,-2 9 927,-2-1 161,0 6-544,3 13-64,0 9-704,1 3-224,-1-7-224,0-2-1728,-3-6-800,0 0 1216,4 0 544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00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12672,'0'-1'426,"0"0"1,0 0 0,0 1 0,1-1 0,-1 0 0,0 0 0,0 0 0,0 1-1,1-1 1,-1 0 0,0 0 0,1 1 0,-1-1 0,1 0 0,-1 1-1,1-1 1,-1 1 0,1-1 0,-1 0 0,2 0 0,18-6 2618,30 6-3918,-36 2 1678,-8-1-813,57-4-1651,-43-1-2289,-3-4-3285,-13 6 6060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00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34 10752,'-19'5'6716,"14"-6"-2259,13-6-3151,-1 3-1144,1 0-1,0 0 1,0 1 0,1 0-1,-1 0 1,1 1-1,-1 0 1,1 0-1,10 0 1,2 1-1508,0 1 1,35 4-1,-34-1 66,6 3 597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7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25 10880,'-7'-8'729,"-1"-4"8555,8 12-9079,1-1 1,-1 1 0,0-1-1,1 1 1,-1 0-1,1-1 1,0 1 0,-1 0-1,1 0 1,-1-1 0,1 1-1,-1 0 1,1 0 0,0 0-1,-1-1 1,1 1-1,-1 0 1,1 0 0,0 0-1,-1 0 1,1 0 0,-1 0-1,1 1 1,0-1 0,0 0-1,14 1 16,-1 0 0,0 0 0,1 2 0,-1 0-1,15 5 1,13 5-3515,-20-5-998,-11-9-1654,-5-4 4810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01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60 10112,'-1'0'350,"0"-1"1,0 0 0,0 0-1,0 0 1,0 0 0,1 0-1,-1 0 1,0 0 0,0 0-1,1 0 1,-1 0 0,1 0-1,-1 0 1,1 0 0,0-1-1,-1 1 1,1 0 0,0 0-1,0-1 1,0 1-1,0-2 1,0 2-254,0-1-1,1 1 0,-1 0 1,1 0-1,0-1 0,-1 1 1,1 0-1,0 0 1,0 0-1,-1 0 0,1 0 1,0 0-1,0 0 0,0 0 1,0 0-1,2-1 1,0 0-89,1 0 1,-1 0 0,0 1 0,1-1 0,-1 1 0,1 0 0,-1 0 0,1 0-1,-1 1 1,1-1 0,0 1 0,0 0 0,7 0 0,-9 0 59,1 1-1,-1 0 1,1-1 0,-1 1 0,1 0 0,-1 0-1,1 1 1,-1-1 0,0 0 0,0 1 0,1-1-1,-1 1 1,0 0 0,0 0 0,-1 0 0,1 0-1,0 0 1,-1 0 0,3 5 0,-2-2 33,0-1-1,0 1 1,-1 0 0,0 0 0,0 1 0,0-1 0,-1 0-1,1 0 1,-2 10 0,0-2-127,-1 1 1,0 0-1,-1-1 1,-1 1-1,0-1 1,-1 0-1,-7 13 1,-17 23-8892,22-40 7637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01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6 6656,'-4'-4'5647,"3"4"-5513,1 0-1,0 0 1,0 0-1,0-1 1,0 1-1,0 0 1,0 0-1,0 0 1,0 0-1,0 0 1,-1 0-1,1 0 1,0 0-1,0 0 1,0 0-1,0 0 1,0 0-1,0 0 1,-1 0-1,1 0 1,0 0-1,0 0 1,0 0-1,0 0 1,0 0 0,0 0-1,-1 0 1,1 0-1,0 0 1,0 0-1,0 0 1,0 0-1,0 0 1,0 0-1,0 0 1,-1 0-1,1 1 1,0-1-1,0 0 1,0 0-1,0 0 1,0 0-1,0 0 1,0 0-1,0 0 1,0 0-1,0 1 1,0-1-1,0 0 1,0 0-1,-1 0 1,1 0-1,0 0 1,0 0-1,0 1 1,0-1-1,0 0 1,0 0-1,0 0 1,0 0-1,0 0 1,1 1-1,-6 5-528,-31 35 3298,15-16-2674,-19 26-1,38-47-229,0 0 0,0 0 1,0 0-1,0 0 0,1 1 0,0-1 0,0 1 0,0-1 0,0 1 0,1-1 0,-1 1 0,1-1 0,0 1 0,1-1 1,-1 1-1,1-1 0,0 1 0,2 5 0,-1-3-79,0-1 1,1 1 0,0-1-1,0 0 1,1 0-1,-1 0 1,1-1-1,1 1 1,-1-1 0,1 0-1,6 6 1,13 7-3223,-13-9 1632,0 0-1,0 1 0,11 13 1,4 13 305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0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20 10624,'1'0'364,"-1"0"0,1-1 1,0 1-1,-1-1 0,0 1 1,1-1-1,-1 0 0,1 1 1,-1-1-1,0 1 0,1-1 1,-1 0-1,0 1 0,1-1 1,-1 0-1,0 1 0,0-1 1,0 0-1,0 1 0,0-1 1,0 0-1,0 1 0,0-1 1,0-1-1,0-1 2863,-15 16-171,13-8-3030,1 0 1,1-1-1,-1 1 0,1 0 1,-1-1-1,1 1 0,1 0 1,-1 0-1,1-1 0,-1 1 0,4 8 1,1 15 15,1 66-208,4 27-4292,-10-115 3708,1-2-655,-1 0 1,1 0 0,0-1 0,-1 1 0,2 0-1,-1 0 1,3 5 0,2-7-105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1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36 10240,'0'-2'413,"0"1"-1,0-1 1,0 1 0,0 0 0,0-1 0,0 1 0,-1-1 0,1 1 0,-1-1 0,1 1-1,-1 0 1,1-1 0,-1 1 0,0 0 0,0-1 0,0 1 0,1 0 0,-1 0-1,0 0 1,-2-2 0,1 3-200,1-1 0,-1 0 0,1 0 0,-1 1 0,0-1-1,1 1 1,-1-1 0,0 1 0,1 0 0,-1-1 0,0 1 0,0 0-1,1 0 1,-1 0 0,-2 1 0,0 0-147,1-1 1,-1 1 0,0 0-1,1 1 1,-1-1-1,1 1 1,-1-1-1,1 1 1,-1 0-1,1 0 1,0 0-1,0 1 1,0-1 0,1 1-1,-4 3 1,-1 5-77,1 0 0,0 0 0,1 1 0,0-1 0,1 1 0,0 0 0,1 1 0,0-1 0,1 0 0,1 1 0,-1 0 0,2-1 0,0 1 0,2 17 0,-1-29 4,-1 0 0,0 0 0,0 0 0,0 0 0,0 0 0,1 0 0,-1 0 0,1 0 0,-1 0 0,0-1 0,1 1 0,0 0 0,-1 0 0,1 0 0,-1 0 0,1-1 0,0 1 0,0 0 0,-1-1 0,1 1 0,0 0 0,0-1 0,0 1 0,0-1 0,0 0 0,0 1 0,0-1 0,1 1 0,0-1 4,0-1 0,0 1 0,-1 0 0,1-1-1,0 1 1,0-1 0,0 0 0,-1 0 0,1 0-1,0 1 1,-1-2 0,1 1 0,-1 0-1,2-2 1,4-3 7,0 0-1,-1-1 0,0 0 0,-1-1 1,8-11-1,0-12 60,-11 24-101,1 1 0,0-1-1,0 1 1,0 0-1,0 0 1,1 0 0,9-10-1,-13 16 10,0-1 1,1 1-1,-1 0 0,0-1 0,1 1 0,-1 0 0,1 0 1,-1-1-1,1 1 0,-1 0 0,0 0 0,1 0 0,-1-1 0,1 1 1,-1 0-1,1 0 0,-1 0 0,1 0 0,-1 0 0,1 0 1,-1 0-1,1 0 0,-1 0 0,1 0 0,-1 1 0,1-1 0,-1 0 1,1 0-1,-1 0 0,1 1 0,-1-1 0,0 0 0,1 1 1,13 17-1849,1 24-4272,-10-25 4255,4-2 885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1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63 13056,'-1'-3'696,"1"-1"1,-1 0-1,0 0 1,0 1-1,0-1 1,0 1-1,0-1 1,-1 1-1,0-1 1,0 1-1,0 0 1,0 0-1,0 0 1,-4-4-1,5 6-651,-1 0 0,0 0 0,0 0 1,0 1-1,0-1 0,1 0 0,-1 1 0,0-1 0,0 1 0,0 0 0,0 0 0,-1 0 0,1 0 0,0 0 0,0 0 0,0 0 0,0 1 0,0-1 0,0 1 0,1-1 0,-1 1 1,0 0-1,0 0 0,0-1 0,0 1 0,1 1 0,-1-1 0,-2 2 0,-3 2-8,0 0 0,0 1 0,0 0 1,1 1-1,-7 8 0,11-13-46,0 0-1,1 0 0,-1 0 1,0 1-1,1-1 1,-1 0-1,1 1 1,0-1-1,0 1 0,0 0 1,0-1-1,0 1 1,1 0-1,-1 0 1,1 0-1,0-1 1,0 1-1,0 0 0,1 5 1,-1-7 10,1 1 0,-1-1 0,1 0 0,0 1 0,-1-1 0,1 0 0,0 0 0,0 0 0,0 0 0,0 1 0,0-1 0,0 0 0,1-1 0,-1 1 1,0 0-1,0 0 0,1 0 0,-1-1 0,0 1 0,3 0 0,29 2-18,-28-3 23,-1 0 1,0 0-1,0 0 0,0 1 0,1 0 0,5 1 0,-9-1-26,1 1 0,-1-1 1,1 0-1,-1 0 0,0 1 0,1-1 0,-1 1 1,0-1-1,0 1 0,0 0 0,0-1 0,0 1 1,-1 0-1,1 0 0,0-1 0,-1 1 0,1 0 1,-1 0-1,0 0 0,0 0 0,1 0 0,-1 0 1,-1 3-1,1-3 29,0-1 0,0 1 0,0 0 0,0 0 0,0 0 1,0 0-1,-1 0 0,1 0 0,-1-1 0,1 1 0,-1 0 0,0 0 0,0-1 1,0 1-1,0-1 0,0 1 0,0 0 0,0-1 0,0 0 0,-1 1 1,1-1-1,-1 0 0,-1 2 0,-4-2-96,0 1 0,0-1 0,0 0 0,0 0 0,0-1 0,-11 0 0,-27 2-6707,45-1 5947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2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 9984,'-1'0'416,"-1"-1"0,1 1 0,0 0 0,0 0 1,0-1-1,0 1 0,0 0 0,-1 0 0,1 0 1,0 0-1,0 0 0,0 1 0,0-1 0,0 0 1,-1 0-1,1 1 0,0-1 0,0 1 0,0-1 1,0 1-1,0-1 0,-1 2 0,1 0-128,1-1 0,-1 1 0,1 0 0,-1-1 0,1 1 0,0 0 0,-1 0 0,1 0 0,0-1 0,0 1 0,1 3 0,-1 5-970,0 186-23,0-68-8926,0-116 8965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2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41 9216,'-3'14'10399,"6"-19"-9567,1 2-224,5-6-384,-2 0-224,10-2-96,-4 2 64,6 0 64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3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20 10496,'-13'2'11930,"24"3"-9623,28 0-3041,-39-5 735,2 0-267,0 0-1,-1-1 1,1 1-1,0 0 1,0 0-1,0-1 1,-1 1-1,1-1 1,0 0 0,-1 1-1,1-1 1,0 0-1,-1 0 1,1 0-1,-1 0 1,1 0-1,-1-1 1,0 1-1,0 0 1,1-1-1,-1 1 1,1-3-1,2-7-549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3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11136,'0'0'5152,"7"2"-2625,-4-2-1983,0 0-160,7-2-288,-3-1-96,9-1 0,-3 2-1216,7 2-512,-4 0 865,10 6 415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3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10496,'0'0'8383,"0"4"-7935,0-1-256,3-3-128,0 0-288,4 0 0,-2 0 96,5-3 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0:58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31 8832,'-6'-3'12475,"19"-4"-9450,27-5-3038,-35 11-86,14-2 387,0 0 1,27 1-1,-5 9-1309,-36-5 243,1 0 0,0 0 0,-1 1 1,0 0-1,7 4 0,17 10-5062,-13-11 4731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4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10368,'3'0'4704,"10"0"-2241,-6 0-1855,-4 0-160,10-2-384,-3-1-32,6-3-32,-2 3-2623,1 3-1089,1 0 1856,4 14 992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6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8064,'-8'6'7182,"5"10"-4704,3 23-3126,1-27 1523,5 143 1323,-7-185-2033,1-37 346,0 63-491,0 0-1,1 1 1,-1-1-1,1 1 1,0-1 0,0 1-1,0-1 1,1 1 0,-1 0-1,1-1 1,0 1-1,0 0 1,0 0 0,3-3-1,-4 5-19,-1 1 0,0-1 0,1 1 0,-1 0 0,1-1 0,-1 1 1,1 0-1,-1-1 0,1 1 0,0 0 0,-1 0 0,1 0 0,-1-1 0,1 1 0,-1 0 0,1 0 0,0 0 0,-1 0 0,1 0 0,0 0 0,-1 0 0,1 0 0,-1 0 0,1 1 0,-1-1 0,1 0 0,0 0 0,-1 0 0,1 1 0,15 16-32,5 27-341,-19-40 249,2 8-508,-1-6 12,-1 0 1,1 0-1,-1 0 0,2 0 0,-1 0 1,8 9-1,5 0-121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6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10496,'3'-6'4832,"1"-3"-4032,-4 4-800,3-7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16:52:17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9472,'-2'6'7285,"-1"8"-4105,0 30-2158,3 128 925,0-201-1778,6-52 1,-5 75-120,0-1 0,0 1 1,1 0-1,0-1 0,0 1 1,0 0-1,1 0 0,0 0 0,0 1 1,0-1-1,1 1 0,-1-1 1,2 1-1,8-9 0,-13 14-34,1-1 0,-1 1 1,1 0-1,-1-1 0,1 1 0,0 0 0,-1 0 0,1 0 0,-1-1 0,1 1 1,-1 0-1,1 0 0,0 0 0,-1 0 0,1 0 0,0 0 0,-1 0 0,1 0 0,-1 0 1,1 0-1,0 0 0,-1 0 0,1 1 0,-1-1 0,1 0 0,-1 0 0,1 1 0,-1-1 1,1 0-1,0 1 0,-1-1 0,0 0 0,1 1 0,-1-1 0,1 1 0,-1-1 0,0 1 1,1-1-1,-1 1 0,0-1 0,1 2 0,12 29-1687,-11-25 489,16 51-4124,-4-26 4277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Polen" TargetMode="External"/><Relationship Id="rId13" Type="http://schemas.openxmlformats.org/officeDocument/2006/relationships/hyperlink" Target="https://de.wikipedia.org/wiki/Topologie_(Mathematik)" TargetMode="External"/><Relationship Id="rId18" Type="http://schemas.openxmlformats.org/officeDocument/2006/relationships/hyperlink" Target="https://de.wikipedia.org/wiki/Sierpinski-Problem" TargetMode="External"/><Relationship Id="rId3" Type="http://schemas.openxmlformats.org/officeDocument/2006/relationships/hyperlink" Target="https://de.wikipedia.org/wiki/14._M%C3%A4rz" TargetMode="External"/><Relationship Id="rId7" Type="http://schemas.openxmlformats.org/officeDocument/2006/relationships/hyperlink" Target="https://de.wikipedia.org/wiki/1969" TargetMode="External"/><Relationship Id="rId12" Type="http://schemas.openxmlformats.org/officeDocument/2006/relationships/hyperlink" Target="https://de.wikipedia.org/wiki/Funktionentheorie" TargetMode="External"/><Relationship Id="rId17" Type="http://schemas.openxmlformats.org/officeDocument/2006/relationships/hyperlink" Target="https://de.wikipedia.org/wiki/Sierpi%C5%84ski-Kurve" TargetMode="External"/><Relationship Id="rId2" Type="http://schemas.openxmlformats.org/officeDocument/2006/relationships/slide" Target="../slides/slide34.xml"/><Relationship Id="rId16" Type="http://schemas.openxmlformats.org/officeDocument/2006/relationships/hyperlink" Target="https://de.wikipedia.org/wiki/Sierpinski-Teppich" TargetMode="External"/><Relationship Id="rId20" Type="http://schemas.openxmlformats.org/officeDocument/2006/relationships/hyperlink" Target="https://de.wikipedia.org/wiki/Sierpi%C5%84ski-Konstant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.wikipedia.org/wiki/21._Oktober" TargetMode="External"/><Relationship Id="rId11" Type="http://schemas.openxmlformats.org/officeDocument/2006/relationships/hyperlink" Target="https://de.wikipedia.org/wiki/Zahlentheorie" TargetMode="External"/><Relationship Id="rId5" Type="http://schemas.openxmlformats.org/officeDocument/2006/relationships/hyperlink" Target="https://de.wikipedia.org/wiki/Warschau" TargetMode="External"/><Relationship Id="rId15" Type="http://schemas.openxmlformats.org/officeDocument/2006/relationships/hyperlink" Target="https://de.wikipedia.org/wiki/Sierpinski-Dreieck" TargetMode="External"/><Relationship Id="rId10" Type="http://schemas.openxmlformats.org/officeDocument/2006/relationships/hyperlink" Target="https://de.wikipedia.org/wiki/Mengenlehre" TargetMode="External"/><Relationship Id="rId19" Type="http://schemas.openxmlformats.org/officeDocument/2006/relationships/hyperlink" Target="https://de.wikipedia.org/wiki/Sierpi%C5%84ski-Zahl" TargetMode="External"/><Relationship Id="rId4" Type="http://schemas.openxmlformats.org/officeDocument/2006/relationships/hyperlink" Target="https://de.wikipedia.org/wiki/1882" TargetMode="External"/><Relationship Id="rId9" Type="http://schemas.openxmlformats.org/officeDocument/2006/relationships/hyperlink" Target="https://de.wikipedia.org/wiki/Mathematiker" TargetMode="External"/><Relationship Id="rId14" Type="http://schemas.openxmlformats.org/officeDocument/2006/relationships/hyperlink" Target="https://de.wikipedia.org/wiki/Frakta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5586b55c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5586b55c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Tests spezifizieren die gewuenschte Ausgabe noch genauer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5586b55c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5586b55c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Tests spezifizieren die gewuenschte Ausgabe noch genauer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d57716f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d57716f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d57716f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d57716f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Frage: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Ist klar, wie Template ausgefüllt werden muss?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Wo Attribute/Felder?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Wie Attribute/Felder initialisieren?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Hinweis auf Tests! </a:t>
            </a:r>
            <a:r>
              <a:rPr lang="en-GB"/>
              <a:t>(eventuell auch Demo)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d57716f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d57716f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Formel frei erfunden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Qualität zwischen 0 und 1; 1=hohe Qualität (guter Match)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d57716f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d57716f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Konsistenz von ‘partner’: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“Mein Partner ist Partner von mir”: k == partner[partner[k]]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“Nicht mein eigener Partner”: k != partner[k]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totalPartnerQualitaet()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Summe aller Paar-Qualitäten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eca01232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eca01232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6cd4d5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26cd4d5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0711d0e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0711d0e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zeigen</a:t>
            </a:r>
            <a:r>
              <a:rPr lang="en-GB" dirty="0"/>
              <a:t>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Leere</a:t>
            </a:r>
            <a:r>
              <a:rPr lang="en-GB" dirty="0"/>
              <a:t> </a:t>
            </a:r>
            <a:r>
              <a:rPr lang="en-GB" dirty="0" err="1"/>
              <a:t>Liste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1-Element </a:t>
            </a:r>
            <a:r>
              <a:rPr lang="en-GB" dirty="0" err="1"/>
              <a:t>Liste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Bedingungen</a:t>
            </a:r>
            <a:r>
              <a:rPr lang="en-GB" b="1" dirty="0"/>
              <a:t>, </a:t>
            </a:r>
            <a:r>
              <a:rPr lang="en-GB" b="1" dirty="0" err="1"/>
              <a:t>welche</a:t>
            </a:r>
            <a:r>
              <a:rPr lang="en-GB" b="1" dirty="0"/>
              <a:t> </a:t>
            </a:r>
            <a:r>
              <a:rPr lang="en-GB" b="1" dirty="0" err="1"/>
              <a:t>immer</a:t>
            </a:r>
            <a:r>
              <a:rPr lang="en-GB" b="1" dirty="0"/>
              <a:t> </a:t>
            </a:r>
            <a:r>
              <a:rPr lang="en-GB" b="1" dirty="0" err="1"/>
              <a:t>gelten</a:t>
            </a:r>
            <a:r>
              <a:rPr lang="en-GB" b="1" dirty="0"/>
              <a:t> </a:t>
            </a:r>
            <a:r>
              <a:rPr lang="en-GB" b="1" dirty="0" err="1"/>
              <a:t>sollen</a:t>
            </a:r>
            <a:r>
              <a:rPr lang="en-GB" b="1" dirty="0"/>
              <a:t> (</a:t>
            </a:r>
            <a:r>
              <a:rPr lang="en-GB" b="1" dirty="0" err="1"/>
              <a:t>Invarianten</a:t>
            </a:r>
            <a:r>
              <a:rPr lang="en-GB" b="1" dirty="0"/>
              <a:t>) (</a:t>
            </a:r>
            <a:r>
              <a:rPr lang="en-GB" b="1" dirty="0" err="1"/>
              <a:t>wichtig</a:t>
            </a:r>
            <a:r>
              <a:rPr lang="en-GB" b="1" dirty="0"/>
              <a:t> </a:t>
            </a:r>
            <a:r>
              <a:rPr lang="en-GB" b="1" dirty="0" err="1"/>
              <a:t>für</a:t>
            </a:r>
            <a:r>
              <a:rPr lang="en-GB" b="1" dirty="0"/>
              <a:t> Tests!)?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isEmpty</a:t>
            </a:r>
            <a:r>
              <a:rPr lang="en-GB" dirty="0"/>
              <a:t>() == (size == 0) == (first == null) == (last == 0)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if first != null then (last != null and </a:t>
            </a:r>
            <a:r>
              <a:rPr lang="en-GB" dirty="0" err="1"/>
              <a:t>last.next</a:t>
            </a:r>
            <a:r>
              <a:rPr lang="en-GB" dirty="0"/>
              <a:t> == null)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if size == 1 then first == last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etc. 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711d0e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711d0e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Fragen (wichtige Fälle, DEMO an Whiteboard, ev. Student):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Was passiert bei emptyList.addLast(4)?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Was passiert bei nonEmptyList.addLast(4)?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Welche Felder von LinkedIntList müssen wie angepasst werden?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Fehlerhafte Bedingungen: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Beispiele?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b="1">
                <a:solidFill>
                  <a:schemeClr val="dk1"/>
                </a:solidFill>
              </a:rPr>
              <a:t>Parameter</a:t>
            </a:r>
            <a:r>
              <a:rPr lang="en-GB">
                <a:solidFill>
                  <a:schemeClr val="dk1"/>
                </a:solidFill>
              </a:rPr>
              <a:t>: index == -1, index &gt;= list.size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b="1">
                <a:solidFill>
                  <a:schemeClr val="dk1"/>
                </a:solidFill>
              </a:rPr>
              <a:t>State</a:t>
            </a:r>
            <a:r>
              <a:rPr lang="en-GB">
                <a:solidFill>
                  <a:schemeClr val="dk1"/>
                </a:solidFill>
              </a:rPr>
              <a:t>: removeFirst → !isEmpty())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Errors.error() beendet die Ausführung mit einem Fehler (und der angegebenen Meldung)</a:t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1fa0efa5_0_2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1fa0efa5_0_2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711d0ed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0711d0ed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for-Loop erklären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Fragen zur Methodenbeschreibung?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1638d4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1638d4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Uhrzeigersinn != mathematisch positive Richtung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Winkel=0 ist oben, nicht rechts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1638d4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1638d4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51638d46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51638d46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51638d46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51638d46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1fa0e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1fa0e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d57716f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d57716f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Betonen</a:t>
            </a:r>
            <a:r>
              <a:rPr lang="en-GB" dirty="0"/>
              <a:t>: .equals() </a:t>
            </a:r>
            <a:r>
              <a:rPr lang="en-GB" dirty="0" err="1"/>
              <a:t>für</a:t>
            </a:r>
            <a:r>
              <a:rPr lang="en-GB" dirty="0"/>
              <a:t> String-</a:t>
            </a:r>
            <a:r>
              <a:rPr lang="en-GB" dirty="0" err="1"/>
              <a:t>Vergleiche</a:t>
            </a:r>
            <a:r>
              <a:rPr lang="en-GB" dirty="0"/>
              <a:t>!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Hinweis</a:t>
            </a:r>
            <a:r>
              <a:rPr lang="en-GB" dirty="0"/>
              <a:t>: do-while </a:t>
            </a:r>
            <a:r>
              <a:rPr lang="en-GB" dirty="0" err="1"/>
              <a:t>praktischer</a:t>
            </a:r>
            <a:r>
              <a:rPr lang="en-GB" dirty="0"/>
              <a:t> in </a:t>
            </a:r>
            <a:r>
              <a:rPr lang="en-GB" dirty="0" err="1"/>
              <a:t>diesem</a:t>
            </a:r>
            <a:r>
              <a:rPr lang="en-GB" dirty="0"/>
              <a:t> Fall </a:t>
            </a:r>
            <a:r>
              <a:rPr lang="en-GB" dirty="0" err="1"/>
              <a:t>als</a:t>
            </a:r>
            <a:r>
              <a:rPr lang="en-GB" dirty="0"/>
              <a:t> while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do-while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verständlich</a:t>
            </a:r>
            <a:r>
              <a:rPr lang="en-GB" dirty="0"/>
              <a:t>, da </a:t>
            </a:r>
            <a:r>
              <a:rPr lang="en-GB" dirty="0" err="1"/>
              <a:t>sichtbar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Schleifen</a:t>
            </a:r>
            <a:r>
              <a:rPr lang="en-GB" dirty="0"/>
              <a:t> </a:t>
            </a:r>
            <a:r>
              <a:rPr lang="en-GB" dirty="0" err="1"/>
              <a:t>immer</a:t>
            </a:r>
            <a:r>
              <a:rPr lang="en-GB" dirty="0"/>
              <a:t> mind. 1x </a:t>
            </a:r>
            <a:r>
              <a:rPr lang="en-GB" dirty="0" err="1"/>
              <a:t>ausgeführt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d57716f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d57716f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[TODO Assistent]: </a:t>
            </a:r>
            <a:r>
              <a:rPr lang="en-GB"/>
              <a:t>Überlegen, was für deine Gruppe in u5-sol/Datenanalyse interessant sein könnte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eca01232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eca01232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7793be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7793be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d57716f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d57716f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Code in “exercise-</a:t>
            </a:r>
            <a:r>
              <a:rPr lang="en-GB" dirty="0" err="1"/>
              <a:t>additionals</a:t>
            </a:r>
            <a:r>
              <a:rPr lang="en-GB" dirty="0"/>
              <a:t>/exercise-session5” </a:t>
            </a:r>
            <a:r>
              <a:rPr lang="en-GB" dirty="0" err="1"/>
              <a:t>Projekt</a:t>
            </a:r>
            <a:r>
              <a:rPr lang="en-GB" dirty="0"/>
              <a:t> (CloseEnough.java)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Studenten</a:t>
            </a:r>
            <a:r>
              <a:rPr lang="en-GB" dirty="0"/>
              <a:t> </a:t>
            </a:r>
            <a:r>
              <a:rPr lang="en-GB" dirty="0" err="1"/>
              <a:t>etwas</a:t>
            </a:r>
            <a:r>
              <a:rPr lang="en-GB" dirty="0"/>
              <a:t> Zeit </a:t>
            </a:r>
            <a:r>
              <a:rPr lang="en-GB" dirty="0" err="1"/>
              <a:t>geben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Implementieren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Fragen</a:t>
            </a:r>
            <a:r>
              <a:rPr lang="en-GB" b="1" dirty="0"/>
              <a:t>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Mögliche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der </a:t>
            </a:r>
            <a:r>
              <a:rPr lang="en-GB" dirty="0" err="1"/>
              <a:t>Implementierung</a:t>
            </a:r>
            <a:r>
              <a:rPr lang="en-GB" dirty="0"/>
              <a:t>? </a:t>
            </a:r>
            <a:r>
              <a:rPr lang="en-GB" dirty="0" err="1"/>
              <a:t>Lücken</a:t>
            </a:r>
            <a:r>
              <a:rPr lang="en-GB" dirty="0"/>
              <a:t> in der </a:t>
            </a:r>
            <a:r>
              <a:rPr lang="en-GB" dirty="0" err="1"/>
              <a:t>Spezifikation</a:t>
            </a:r>
            <a:r>
              <a:rPr lang="en-GB" dirty="0"/>
              <a:t>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Was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getestet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leeres</a:t>
            </a:r>
            <a:r>
              <a:rPr lang="en-GB" dirty="0"/>
              <a:t> Array, Array </a:t>
            </a:r>
            <a:r>
              <a:rPr lang="en-GB" dirty="0" err="1"/>
              <a:t>mit</a:t>
            </a:r>
            <a:r>
              <a:rPr lang="en-GB" dirty="0"/>
              <a:t> 2, 3 </a:t>
            </a:r>
            <a:r>
              <a:rPr lang="en-GB" dirty="0" err="1"/>
              <a:t>Elementen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a.length</a:t>
            </a:r>
            <a:r>
              <a:rPr lang="en-GB" dirty="0"/>
              <a:t> != </a:t>
            </a:r>
            <a:r>
              <a:rPr lang="en-GB" dirty="0" err="1"/>
              <a:t>b.length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b="1" dirty="0" err="1"/>
              <a:t>Ungenaue</a:t>
            </a:r>
            <a:r>
              <a:rPr lang="en-GB" b="1" dirty="0"/>
              <a:t> </a:t>
            </a:r>
            <a:r>
              <a:rPr lang="en-GB" b="1" dirty="0" err="1"/>
              <a:t>Spezifikation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dirty="0" err="1"/>
              <a:t>bei</a:t>
            </a:r>
            <a:r>
              <a:rPr lang="en-GB" dirty="0"/>
              <a:t> Arrays </a:t>
            </a:r>
            <a:r>
              <a:rPr lang="en-GB" dirty="0" err="1"/>
              <a:t>unterschiedlicher</a:t>
            </a:r>
            <a:r>
              <a:rPr lang="en-GB" dirty="0"/>
              <a:t> </a:t>
            </a:r>
            <a:r>
              <a:rPr lang="en-GB" dirty="0" err="1"/>
              <a:t>Länge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true </a:t>
            </a:r>
            <a:r>
              <a:rPr lang="en-GB" dirty="0" err="1"/>
              <a:t>oder</a:t>
            </a:r>
            <a:r>
              <a:rPr lang="en-GB" dirty="0"/>
              <a:t> false </a:t>
            </a:r>
            <a:r>
              <a:rPr lang="en-GB" dirty="0" err="1"/>
              <a:t>möglich</a:t>
            </a:r>
            <a:r>
              <a:rPr lang="en-GB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7793be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17793be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mit ‘size’ parametrisierter Code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164d39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164d39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164d39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164d39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 err="1">
                <a:solidFill>
                  <a:schemeClr val="dk1"/>
                </a:solidFill>
              </a:rPr>
              <a:t>Wacław</a:t>
            </a:r>
            <a:r>
              <a:rPr lang="en-GB" b="1" dirty="0">
                <a:solidFill>
                  <a:schemeClr val="dk1"/>
                </a:solidFill>
              </a:rPr>
              <a:t> Franciszek </a:t>
            </a:r>
            <a:r>
              <a:rPr lang="en-GB" b="1" dirty="0" err="1">
                <a:solidFill>
                  <a:schemeClr val="dk1"/>
                </a:solidFill>
              </a:rPr>
              <a:t>Sierpiński</a:t>
            </a:r>
            <a:r>
              <a:rPr lang="en-GB" dirty="0">
                <a:solidFill>
                  <a:schemeClr val="dk1"/>
                </a:solidFill>
              </a:rPr>
              <a:t> (*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14. </a:t>
            </a:r>
            <a:r>
              <a:rPr lang="en-GB" u="sng" dirty="0" err="1">
                <a:solidFill>
                  <a:schemeClr val="hlink"/>
                </a:solidFill>
                <a:hlinkClick r:id="rId3"/>
              </a:rPr>
              <a:t>März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1882</a:t>
            </a:r>
            <a:r>
              <a:rPr lang="en-GB" dirty="0">
                <a:solidFill>
                  <a:schemeClr val="dk1"/>
                </a:solidFill>
              </a:rPr>
              <a:t> in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5"/>
              </a:rPr>
              <a:t>Warschau</a:t>
            </a:r>
            <a:r>
              <a:rPr lang="en-GB" dirty="0">
                <a:solidFill>
                  <a:schemeClr val="dk1"/>
                </a:solidFill>
              </a:rPr>
              <a:t>; †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>
                <a:solidFill>
                  <a:schemeClr val="hlink"/>
                </a:solidFill>
                <a:hlinkClick r:id="rId6"/>
              </a:rPr>
              <a:t>21. </a:t>
            </a:r>
            <a:r>
              <a:rPr lang="en-GB" u="sng" dirty="0" err="1">
                <a:solidFill>
                  <a:schemeClr val="hlink"/>
                </a:solidFill>
                <a:hlinkClick r:id="rId6"/>
              </a:rPr>
              <a:t>Oktober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>
                <a:solidFill>
                  <a:schemeClr val="hlink"/>
                </a:solidFill>
                <a:hlinkClick r:id="rId7"/>
              </a:rPr>
              <a:t>1969</a:t>
            </a:r>
            <a:r>
              <a:rPr lang="en-GB" dirty="0">
                <a:solidFill>
                  <a:schemeClr val="dk1"/>
                </a:solidFill>
              </a:rPr>
              <a:t> in </a:t>
            </a:r>
            <a:r>
              <a:rPr lang="en-GB" dirty="0" err="1">
                <a:solidFill>
                  <a:schemeClr val="dk1"/>
                </a:solidFill>
              </a:rPr>
              <a:t>Warschau</a:t>
            </a:r>
            <a:r>
              <a:rPr lang="en-GB" dirty="0">
                <a:solidFill>
                  <a:schemeClr val="dk1"/>
                </a:solidFill>
              </a:rPr>
              <a:t>) war </a:t>
            </a:r>
            <a:r>
              <a:rPr lang="en-GB" dirty="0" err="1">
                <a:solidFill>
                  <a:schemeClr val="dk1"/>
                </a:solidFill>
              </a:rPr>
              <a:t>ein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8"/>
              </a:rPr>
              <a:t>polnischer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9"/>
              </a:rPr>
              <a:t>Mathematiker</a:t>
            </a:r>
            <a:r>
              <a:rPr lang="en-GB" dirty="0">
                <a:solidFill>
                  <a:schemeClr val="dk1"/>
                </a:solidFill>
              </a:rPr>
              <a:t>. Er </a:t>
            </a:r>
            <a:r>
              <a:rPr lang="en-GB" dirty="0" err="1">
                <a:solidFill>
                  <a:schemeClr val="dk1"/>
                </a:solidFill>
              </a:rPr>
              <a:t>ist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bekannt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für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Beiträge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zur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10"/>
              </a:rPr>
              <a:t>Mengenlehre</a:t>
            </a:r>
            <a:r>
              <a:rPr lang="en-GB" dirty="0">
                <a:solidFill>
                  <a:schemeClr val="dk1"/>
                </a:solidFill>
              </a:rPr>
              <a:t> ,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11"/>
              </a:rPr>
              <a:t>Zahlentheorie</a:t>
            </a:r>
            <a:r>
              <a:rPr lang="en-GB" dirty="0">
                <a:solidFill>
                  <a:schemeClr val="dk1"/>
                </a:solidFill>
              </a:rPr>
              <a:t>,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12"/>
              </a:rPr>
              <a:t>Funktionentheorie</a:t>
            </a:r>
            <a:r>
              <a:rPr lang="en-GB" dirty="0">
                <a:solidFill>
                  <a:schemeClr val="dk1"/>
                </a:solidFill>
              </a:rPr>
              <a:t> und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13"/>
              </a:rPr>
              <a:t>Topologie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dk1"/>
                </a:solidFill>
              </a:rPr>
              <a:t>Drei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wohlbekannte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14"/>
              </a:rPr>
              <a:t>Fraktale</a:t>
            </a:r>
            <a:r>
              <a:rPr lang="en-GB" dirty="0">
                <a:solidFill>
                  <a:schemeClr val="dk1"/>
                </a:solidFill>
              </a:rPr>
              <a:t>, das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15"/>
              </a:rPr>
              <a:t>Sierpinski-Dreieck</a:t>
            </a:r>
            <a:r>
              <a:rPr lang="en-GB" dirty="0">
                <a:solidFill>
                  <a:schemeClr val="dk1"/>
                </a:solidFill>
              </a:rPr>
              <a:t>, der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16"/>
              </a:rPr>
              <a:t>Sierpinski-Teppich</a:t>
            </a:r>
            <a:r>
              <a:rPr lang="en-GB" dirty="0">
                <a:solidFill>
                  <a:schemeClr val="dk1"/>
                </a:solidFill>
              </a:rPr>
              <a:t> und die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17"/>
              </a:rPr>
              <a:t>Sierpiński-Kurve</a:t>
            </a:r>
            <a:r>
              <a:rPr lang="en-GB" dirty="0">
                <a:solidFill>
                  <a:schemeClr val="dk1"/>
                </a:solidFill>
              </a:rPr>
              <a:t>, </a:t>
            </a:r>
            <a:r>
              <a:rPr lang="en-GB" dirty="0" err="1">
                <a:solidFill>
                  <a:schemeClr val="dk1"/>
                </a:solidFill>
              </a:rPr>
              <a:t>sind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nach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ihm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benannt</a:t>
            </a:r>
            <a:r>
              <a:rPr lang="en-GB" dirty="0">
                <a:solidFill>
                  <a:schemeClr val="dk1"/>
                </a:solidFill>
              </a:rPr>
              <a:t>, </a:t>
            </a:r>
            <a:r>
              <a:rPr lang="en-GB" dirty="0" err="1">
                <a:solidFill>
                  <a:schemeClr val="dk1"/>
                </a:solidFill>
              </a:rPr>
              <a:t>genauso</a:t>
            </a:r>
            <a:r>
              <a:rPr lang="en-GB" dirty="0">
                <a:solidFill>
                  <a:schemeClr val="dk1"/>
                </a:solidFill>
              </a:rPr>
              <a:t> das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18"/>
              </a:rPr>
              <a:t>Sierpinski</a:t>
            </a:r>
            <a:r>
              <a:rPr lang="en-GB" u="sng" dirty="0">
                <a:solidFill>
                  <a:schemeClr val="hlink"/>
                </a:solidFill>
                <a:hlinkClick r:id="rId18"/>
              </a:rPr>
              <a:t>-Problem</a:t>
            </a:r>
            <a:r>
              <a:rPr lang="en-GB" dirty="0">
                <a:solidFill>
                  <a:schemeClr val="dk1"/>
                </a:solidFill>
              </a:rPr>
              <a:t>, die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19"/>
              </a:rPr>
              <a:t>Sierpiński-Zahl</a:t>
            </a:r>
            <a:r>
              <a:rPr lang="en-GB" dirty="0">
                <a:solidFill>
                  <a:schemeClr val="dk1"/>
                </a:solidFill>
              </a:rPr>
              <a:t> und die</a:t>
            </a:r>
            <a:r>
              <a:rPr lang="en-GB" dirty="0">
                <a:solidFill>
                  <a:schemeClr val="dk1"/>
                </a:solidFill>
                <a:uFill>
                  <a:noFill/>
                </a:u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u="sng" dirty="0" err="1">
                <a:solidFill>
                  <a:schemeClr val="hlink"/>
                </a:solidFill>
                <a:hlinkClick r:id="rId20"/>
              </a:rPr>
              <a:t>Sierpiński-Konstante</a:t>
            </a:r>
            <a:r>
              <a:rPr lang="en-GB" dirty="0">
                <a:solidFill>
                  <a:schemeClr val="dk1"/>
                </a:solidFill>
              </a:rPr>
              <a:t> in der </a:t>
            </a:r>
            <a:r>
              <a:rPr lang="en-GB" dirty="0" err="1">
                <a:solidFill>
                  <a:schemeClr val="dk1"/>
                </a:solidFill>
              </a:rPr>
              <a:t>Zahlentheorie</a:t>
            </a:r>
            <a:r>
              <a:rPr lang="en-GB" dirty="0">
                <a:solidFill>
                  <a:schemeClr val="dk1"/>
                </a:solidFill>
              </a:rPr>
              <a:t>.	(</a:t>
            </a:r>
            <a:r>
              <a:rPr lang="en-GB" dirty="0" err="1">
                <a:solidFill>
                  <a:schemeClr val="dk1"/>
                </a:solidFill>
              </a:rPr>
              <a:t>src</a:t>
            </a:r>
            <a:r>
              <a:rPr lang="en-GB" dirty="0">
                <a:solidFill>
                  <a:schemeClr val="dk1"/>
                </a:solidFill>
              </a:rPr>
              <a:t>: Wikipedia)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d57716f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d57716fa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Antworten</a:t>
            </a:r>
            <a:r>
              <a:rPr lang="en-GB" b="1" dirty="0"/>
              <a:t>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Nein</a:t>
            </a:r>
            <a:r>
              <a:rPr lang="en-GB" dirty="0"/>
              <a:t>, a und b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kopiert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int-Array </a:t>
            </a:r>
            <a:r>
              <a:rPr lang="en-GB" dirty="0" err="1"/>
              <a:t>mit</a:t>
            </a:r>
            <a:r>
              <a:rPr lang="en-GB" dirty="0"/>
              <a:t> 2 </a:t>
            </a:r>
            <a:r>
              <a:rPr lang="en-GB" dirty="0" err="1"/>
              <a:t>Elementen</a:t>
            </a:r>
            <a:r>
              <a:rPr lang="en-GB" dirty="0"/>
              <a:t> (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Objekt</a:t>
            </a:r>
            <a:r>
              <a:rPr lang="en-GB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d57716f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d57716f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Siehe exercise-additionals/exercise-session5/RechenUebungen.java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d57716fa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d57716fa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d57716f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d57716f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Antworten: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Siehe exercise-additionals/exercise-session5/Array2D.java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nicht Arrays.toString(x), ergibt [[I@190d11, [I@a90653, [I@de6ced].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for (int i =0; i&lt; length; i++ )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   System.out.println(" result = \n" + Arrays.toString(x[i]));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1fa0efa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1fa0efa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Assistent-TODO: Aufgaben lesen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6445d9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6445d9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JUnit Tests </a:t>
            </a:r>
            <a:r>
              <a:rPr lang="en-GB" dirty="0" err="1"/>
              <a:t>spezifizieren</a:t>
            </a:r>
            <a:r>
              <a:rPr lang="en-GB" dirty="0"/>
              <a:t> die </a:t>
            </a:r>
            <a:r>
              <a:rPr lang="en-GB" dirty="0" err="1"/>
              <a:t>gewuenschte</a:t>
            </a:r>
            <a:r>
              <a:rPr lang="en-GB" dirty="0"/>
              <a:t> </a:t>
            </a:r>
            <a:r>
              <a:rPr lang="en-GB" dirty="0" err="1"/>
              <a:t>Ausgabe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genauer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70.png"/><Relationship Id="rId21" Type="http://schemas.openxmlformats.org/officeDocument/2006/relationships/image" Target="../media/image22.png"/><Relationship Id="rId42" Type="http://schemas.openxmlformats.org/officeDocument/2006/relationships/customXml" Target="../ink/ink20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56.png"/><Relationship Id="rId112" Type="http://schemas.openxmlformats.org/officeDocument/2006/relationships/customXml" Target="../ink/ink55.xml"/><Relationship Id="rId133" Type="http://schemas.openxmlformats.org/officeDocument/2006/relationships/image" Target="../media/image78.png"/><Relationship Id="rId138" Type="http://schemas.openxmlformats.org/officeDocument/2006/relationships/customXml" Target="../ink/ink68.xml"/><Relationship Id="rId154" Type="http://schemas.openxmlformats.org/officeDocument/2006/relationships/customXml" Target="../ink/ink76.xml"/><Relationship Id="rId159" Type="http://schemas.openxmlformats.org/officeDocument/2006/relationships/image" Target="../media/image91.png"/><Relationship Id="rId175" Type="http://schemas.openxmlformats.org/officeDocument/2006/relationships/image" Target="../media/image99.png"/><Relationship Id="rId170" Type="http://schemas.openxmlformats.org/officeDocument/2006/relationships/customXml" Target="../ink/ink84.xml"/><Relationship Id="rId16" Type="http://schemas.openxmlformats.org/officeDocument/2006/relationships/customXml" Target="../ink/ink7.xml"/><Relationship Id="rId107" Type="http://schemas.openxmlformats.org/officeDocument/2006/relationships/image" Target="../media/image65.png"/><Relationship Id="rId11" Type="http://schemas.openxmlformats.org/officeDocument/2006/relationships/image" Target="../media/image17.png"/><Relationship Id="rId32" Type="http://schemas.openxmlformats.org/officeDocument/2006/relationships/customXml" Target="../ink/ink15.xml"/><Relationship Id="rId37" Type="http://schemas.openxmlformats.org/officeDocument/2006/relationships/image" Target="../media/image30.png"/><Relationship Id="rId53" Type="http://schemas.openxmlformats.org/officeDocument/2006/relationships/image" Target="../media/image38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51.png"/><Relationship Id="rId102" Type="http://schemas.openxmlformats.org/officeDocument/2006/relationships/customXml" Target="../ink/ink50.xml"/><Relationship Id="rId123" Type="http://schemas.openxmlformats.org/officeDocument/2006/relationships/image" Target="../media/image73.png"/><Relationship Id="rId128" Type="http://schemas.openxmlformats.org/officeDocument/2006/relationships/customXml" Target="../ink/ink63.xml"/><Relationship Id="rId144" Type="http://schemas.openxmlformats.org/officeDocument/2006/relationships/customXml" Target="../ink/ink71.xml"/><Relationship Id="rId149" Type="http://schemas.openxmlformats.org/officeDocument/2006/relationships/image" Target="../media/image86.png"/><Relationship Id="rId5" Type="http://schemas.openxmlformats.org/officeDocument/2006/relationships/image" Target="../media/image14.png"/><Relationship Id="rId90" Type="http://schemas.openxmlformats.org/officeDocument/2006/relationships/customXml" Target="../ink/ink44.xml"/><Relationship Id="rId95" Type="http://schemas.openxmlformats.org/officeDocument/2006/relationships/image" Target="../media/image59.png"/><Relationship Id="rId160" Type="http://schemas.openxmlformats.org/officeDocument/2006/relationships/customXml" Target="../ink/ink79.xml"/><Relationship Id="rId165" Type="http://schemas.openxmlformats.org/officeDocument/2006/relationships/image" Target="../media/image94.png"/><Relationship Id="rId181" Type="http://schemas.openxmlformats.org/officeDocument/2006/relationships/image" Target="../media/image102.png"/><Relationship Id="rId186" Type="http://schemas.openxmlformats.org/officeDocument/2006/relationships/customXml" Target="../ink/ink92.xml"/><Relationship Id="rId22" Type="http://schemas.openxmlformats.org/officeDocument/2006/relationships/customXml" Target="../ink/ink10.xml"/><Relationship Id="rId27" Type="http://schemas.openxmlformats.org/officeDocument/2006/relationships/image" Target="../media/image25.png"/><Relationship Id="rId43" Type="http://schemas.openxmlformats.org/officeDocument/2006/relationships/image" Target="../media/image33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18" Type="http://schemas.openxmlformats.org/officeDocument/2006/relationships/customXml" Target="../ink/ink58.xml"/><Relationship Id="rId134" Type="http://schemas.openxmlformats.org/officeDocument/2006/relationships/customXml" Target="../ink/ink66.xml"/><Relationship Id="rId139" Type="http://schemas.openxmlformats.org/officeDocument/2006/relationships/image" Target="../media/image81.png"/><Relationship Id="rId80" Type="http://schemas.openxmlformats.org/officeDocument/2006/relationships/customXml" Target="../ink/ink39.xml"/><Relationship Id="rId85" Type="http://schemas.openxmlformats.org/officeDocument/2006/relationships/image" Target="../media/image54.png"/><Relationship Id="rId150" Type="http://schemas.openxmlformats.org/officeDocument/2006/relationships/customXml" Target="../ink/ink74.xml"/><Relationship Id="rId155" Type="http://schemas.openxmlformats.org/officeDocument/2006/relationships/image" Target="../media/image89.png"/><Relationship Id="rId171" Type="http://schemas.openxmlformats.org/officeDocument/2006/relationships/image" Target="../media/image97.png"/><Relationship Id="rId176" Type="http://schemas.openxmlformats.org/officeDocument/2006/relationships/customXml" Target="../ink/ink87.xml"/><Relationship Id="rId12" Type="http://schemas.openxmlformats.org/officeDocument/2006/relationships/customXml" Target="../ink/ink5.xml"/><Relationship Id="rId17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customXml" Target="../ink/ink18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76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9.png"/><Relationship Id="rId91" Type="http://schemas.openxmlformats.org/officeDocument/2006/relationships/image" Target="../media/image57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84.png"/><Relationship Id="rId161" Type="http://schemas.openxmlformats.org/officeDocument/2006/relationships/image" Target="../media/image92.png"/><Relationship Id="rId166" Type="http://schemas.openxmlformats.org/officeDocument/2006/relationships/customXml" Target="../ink/ink82.xml"/><Relationship Id="rId182" Type="http://schemas.openxmlformats.org/officeDocument/2006/relationships/customXml" Target="../ink/ink90.xml"/><Relationship Id="rId187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23" Type="http://schemas.openxmlformats.org/officeDocument/2006/relationships/image" Target="../media/image23.png"/><Relationship Id="rId28" Type="http://schemas.openxmlformats.org/officeDocument/2006/relationships/customXml" Target="../ink/ink13.xml"/><Relationship Id="rId49" Type="http://schemas.openxmlformats.org/officeDocument/2006/relationships/image" Target="../media/image36.png"/><Relationship Id="rId114" Type="http://schemas.openxmlformats.org/officeDocument/2006/relationships/customXml" Target="../ink/ink56.xml"/><Relationship Id="rId119" Type="http://schemas.openxmlformats.org/officeDocument/2006/relationships/image" Target="../media/image71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44.png"/><Relationship Id="rId81" Type="http://schemas.openxmlformats.org/officeDocument/2006/relationships/image" Target="../media/image52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79.png"/><Relationship Id="rId151" Type="http://schemas.openxmlformats.org/officeDocument/2006/relationships/image" Target="../media/image87.png"/><Relationship Id="rId156" Type="http://schemas.openxmlformats.org/officeDocument/2006/relationships/customXml" Target="../ink/ink77.xml"/><Relationship Id="rId177" Type="http://schemas.openxmlformats.org/officeDocument/2006/relationships/image" Target="../media/image100.png"/><Relationship Id="rId172" Type="http://schemas.openxmlformats.org/officeDocument/2006/relationships/customXml" Target="../ink/ink85.xml"/><Relationship Id="rId13" Type="http://schemas.openxmlformats.org/officeDocument/2006/relationships/image" Target="../media/image18.png"/><Relationship Id="rId18" Type="http://schemas.openxmlformats.org/officeDocument/2006/relationships/customXml" Target="../ink/ink8.xml"/><Relationship Id="rId39" Type="http://schemas.openxmlformats.org/officeDocument/2006/relationships/image" Target="../media/image31.png"/><Relationship Id="rId109" Type="http://schemas.openxmlformats.org/officeDocument/2006/relationships/image" Target="../media/image66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9.png"/><Relationship Id="rId76" Type="http://schemas.openxmlformats.org/officeDocument/2006/relationships/customXml" Target="../ink/ink37.xml"/><Relationship Id="rId97" Type="http://schemas.openxmlformats.org/officeDocument/2006/relationships/image" Target="../media/image60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74.png"/><Relationship Id="rId141" Type="http://schemas.openxmlformats.org/officeDocument/2006/relationships/image" Target="../media/image82.png"/><Relationship Id="rId146" Type="http://schemas.openxmlformats.org/officeDocument/2006/relationships/customXml" Target="../ink/ink72.xml"/><Relationship Id="rId167" Type="http://schemas.openxmlformats.org/officeDocument/2006/relationships/image" Target="../media/image95.png"/><Relationship Id="rId188" Type="http://schemas.openxmlformats.org/officeDocument/2006/relationships/customXml" Target="../ink/ink93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183" Type="http://schemas.openxmlformats.org/officeDocument/2006/relationships/image" Target="../media/image103.png"/><Relationship Id="rId2" Type="http://schemas.openxmlformats.org/officeDocument/2006/relationships/notesSlide" Target="../notesSlides/notesSlide18.xml"/><Relationship Id="rId29" Type="http://schemas.openxmlformats.org/officeDocument/2006/relationships/image" Target="../media/image26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4.png"/><Relationship Id="rId66" Type="http://schemas.openxmlformats.org/officeDocument/2006/relationships/customXml" Target="../ink/ink32.xml"/><Relationship Id="rId87" Type="http://schemas.openxmlformats.org/officeDocument/2006/relationships/image" Target="../media/image55.png"/><Relationship Id="rId110" Type="http://schemas.openxmlformats.org/officeDocument/2006/relationships/customXml" Target="../ink/ink54.xml"/><Relationship Id="rId115" Type="http://schemas.openxmlformats.org/officeDocument/2006/relationships/image" Target="../media/image69.png"/><Relationship Id="rId131" Type="http://schemas.openxmlformats.org/officeDocument/2006/relationships/image" Target="../media/image77.png"/><Relationship Id="rId136" Type="http://schemas.openxmlformats.org/officeDocument/2006/relationships/customXml" Target="../ink/ink67.xml"/><Relationship Id="rId157" Type="http://schemas.openxmlformats.org/officeDocument/2006/relationships/image" Target="../media/image90.png"/><Relationship Id="rId178" Type="http://schemas.openxmlformats.org/officeDocument/2006/relationships/customXml" Target="../ink/ink88.xml"/><Relationship Id="rId61" Type="http://schemas.openxmlformats.org/officeDocument/2006/relationships/image" Target="../media/image42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73" Type="http://schemas.openxmlformats.org/officeDocument/2006/relationships/image" Target="../media/image98.png"/><Relationship Id="rId19" Type="http://schemas.openxmlformats.org/officeDocument/2006/relationships/image" Target="../media/image21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9.png"/><Relationship Id="rId56" Type="http://schemas.openxmlformats.org/officeDocument/2006/relationships/customXml" Target="../ink/ink27.xml"/><Relationship Id="rId77" Type="http://schemas.openxmlformats.org/officeDocument/2006/relationships/image" Target="../media/image50.png"/><Relationship Id="rId100" Type="http://schemas.openxmlformats.org/officeDocument/2006/relationships/customXml" Target="../ink/ink49.xml"/><Relationship Id="rId105" Type="http://schemas.openxmlformats.org/officeDocument/2006/relationships/image" Target="../media/image64.png"/><Relationship Id="rId126" Type="http://schemas.openxmlformats.org/officeDocument/2006/relationships/customXml" Target="../ink/ink62.xml"/><Relationship Id="rId147" Type="http://schemas.openxmlformats.org/officeDocument/2006/relationships/image" Target="../media/image85.png"/><Relationship Id="rId168" Type="http://schemas.openxmlformats.org/officeDocument/2006/relationships/customXml" Target="../ink/ink83.xml"/><Relationship Id="rId8" Type="http://schemas.openxmlformats.org/officeDocument/2006/relationships/customXml" Target="../ink/ink3.xml"/><Relationship Id="rId51" Type="http://schemas.openxmlformats.org/officeDocument/2006/relationships/image" Target="../media/image37.png"/><Relationship Id="rId72" Type="http://schemas.openxmlformats.org/officeDocument/2006/relationships/customXml" Target="../ink/ink35.xml"/><Relationship Id="rId93" Type="http://schemas.openxmlformats.org/officeDocument/2006/relationships/image" Target="../media/image58.png"/><Relationship Id="rId98" Type="http://schemas.openxmlformats.org/officeDocument/2006/relationships/customXml" Target="../ink/ink48.xml"/><Relationship Id="rId121" Type="http://schemas.openxmlformats.org/officeDocument/2006/relationships/image" Target="../media/image72.png"/><Relationship Id="rId142" Type="http://schemas.openxmlformats.org/officeDocument/2006/relationships/customXml" Target="../ink/ink70.xml"/><Relationship Id="rId163" Type="http://schemas.openxmlformats.org/officeDocument/2006/relationships/image" Target="../media/image93.png"/><Relationship Id="rId184" Type="http://schemas.openxmlformats.org/officeDocument/2006/relationships/customXml" Target="../ink/ink91.xml"/><Relationship Id="rId189" Type="http://schemas.openxmlformats.org/officeDocument/2006/relationships/image" Target="../media/image106.png"/><Relationship Id="rId3" Type="http://schemas.openxmlformats.org/officeDocument/2006/relationships/image" Target="../media/image13.png"/><Relationship Id="rId25" Type="http://schemas.openxmlformats.org/officeDocument/2006/relationships/image" Target="../media/image24.png"/><Relationship Id="rId46" Type="http://schemas.openxmlformats.org/officeDocument/2006/relationships/customXml" Target="../ink/ink22.xml"/><Relationship Id="rId67" Type="http://schemas.openxmlformats.org/officeDocument/2006/relationships/image" Target="../media/image45.png"/><Relationship Id="rId116" Type="http://schemas.openxmlformats.org/officeDocument/2006/relationships/customXml" Target="../ink/ink57.xml"/><Relationship Id="rId137" Type="http://schemas.openxmlformats.org/officeDocument/2006/relationships/image" Target="../media/image80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32.png"/><Relationship Id="rId62" Type="http://schemas.openxmlformats.org/officeDocument/2006/relationships/customXml" Target="../ink/ink30.xml"/><Relationship Id="rId83" Type="http://schemas.openxmlformats.org/officeDocument/2006/relationships/image" Target="../media/image53.png"/><Relationship Id="rId88" Type="http://schemas.openxmlformats.org/officeDocument/2006/relationships/customXml" Target="../ink/ink43.xml"/><Relationship Id="rId111" Type="http://schemas.openxmlformats.org/officeDocument/2006/relationships/image" Target="../media/image67.png"/><Relationship Id="rId132" Type="http://schemas.openxmlformats.org/officeDocument/2006/relationships/customXml" Target="../ink/ink65.xml"/><Relationship Id="rId153" Type="http://schemas.openxmlformats.org/officeDocument/2006/relationships/image" Target="../media/image88.png"/><Relationship Id="rId174" Type="http://schemas.openxmlformats.org/officeDocument/2006/relationships/customXml" Target="../ink/ink86.xml"/><Relationship Id="rId179" Type="http://schemas.openxmlformats.org/officeDocument/2006/relationships/image" Target="../media/image101.png"/><Relationship Id="rId15" Type="http://schemas.openxmlformats.org/officeDocument/2006/relationships/image" Target="../media/image19.png"/><Relationship Id="rId36" Type="http://schemas.openxmlformats.org/officeDocument/2006/relationships/customXml" Target="../ink/ink17.xml"/><Relationship Id="rId57" Type="http://schemas.openxmlformats.org/officeDocument/2006/relationships/image" Target="../media/image40.png"/><Relationship Id="rId106" Type="http://schemas.openxmlformats.org/officeDocument/2006/relationships/customXml" Target="../ink/ink52.xml"/><Relationship Id="rId127" Type="http://schemas.openxmlformats.org/officeDocument/2006/relationships/image" Target="../media/image75.png"/><Relationship Id="rId10" Type="http://schemas.openxmlformats.org/officeDocument/2006/relationships/customXml" Target="../ink/ink4.xml"/><Relationship Id="rId31" Type="http://schemas.openxmlformats.org/officeDocument/2006/relationships/image" Target="../media/image27.png"/><Relationship Id="rId52" Type="http://schemas.openxmlformats.org/officeDocument/2006/relationships/customXml" Target="../ink/ink25.xml"/><Relationship Id="rId73" Type="http://schemas.openxmlformats.org/officeDocument/2006/relationships/image" Target="../media/image48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customXml" Target="../ink/ink60.xml"/><Relationship Id="rId143" Type="http://schemas.openxmlformats.org/officeDocument/2006/relationships/image" Target="../media/image83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96.png"/><Relationship Id="rId185" Type="http://schemas.openxmlformats.org/officeDocument/2006/relationships/image" Target="../media/image104.png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180" Type="http://schemas.openxmlformats.org/officeDocument/2006/relationships/customXml" Target="../ink/ink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Übungsstunde 6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Vorbesprechung Übung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Familienbezeichnungen (Bonus!) 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973699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Familienbezeichnungen (Bonus!) 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029350" cy="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72425"/>
            <a:ext cx="8084225" cy="30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Familienbezeichnungen (Bonus!) 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029349" cy="211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l="5561" t="27282" r="10931" b="45515"/>
          <a:stretch/>
        </p:blipFill>
        <p:spPr>
          <a:xfrm>
            <a:off x="429600" y="261250"/>
            <a:ext cx="7012824" cy="13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497450" y="2079350"/>
            <a:ext cx="3560400" cy="1652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506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42.9 17.7 28.0 21  65.6 174.0 1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43.7 16.9 30.8 23  71.8 175.3 1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40.1 20.9 31.7 28  80.7 193.5 1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44.3 18.4 28.2 23  72.6 186.5 1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42.5 21.5 29.4 22  78.8 187.2 1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7"/>
          <p:cNvSpPr txBox="1"/>
          <p:nvPr/>
        </p:nvSpPr>
        <p:spPr>
          <a:xfrm>
            <a:off x="497450" y="1707350"/>
            <a:ext cx="1122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body.dat.txt</a:t>
            </a:r>
            <a:endParaRPr i="1"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4">
            <a:alphaModFix/>
          </a:blip>
          <a:srcRect l="21684" t="23137" r="26673" b="38937"/>
          <a:stretch/>
        </p:blipFill>
        <p:spPr>
          <a:xfrm>
            <a:off x="4237875" y="1780850"/>
            <a:ext cx="4336574" cy="195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540850" y="4232900"/>
            <a:ext cx="2070900" cy="57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scanner.nextInt</a:t>
            </a:r>
            <a:r>
              <a:rPr lang="en-GB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-GB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scanner.nextDouble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40850" y="3860900"/>
            <a:ext cx="18162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Einlesen mit: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l="21684" t="23137" r="26673" b="38937"/>
          <a:stretch/>
        </p:blipFill>
        <p:spPr>
          <a:xfrm>
            <a:off x="388325" y="1526050"/>
            <a:ext cx="4013525" cy="180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l="6640" t="67674" r="10769" b="16033"/>
          <a:stretch/>
        </p:blipFill>
        <p:spPr>
          <a:xfrm>
            <a:off x="388325" y="470075"/>
            <a:ext cx="6935198" cy="8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4574500" y="1412475"/>
            <a:ext cx="4138800" cy="307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</a:rPr>
              <a:t>public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b="1">
                <a:solidFill>
                  <a:srgbClr val="7F0055"/>
                </a:solidFill>
              </a:rPr>
              <a:t>class</a:t>
            </a:r>
            <a:r>
              <a:rPr lang="en-GB" sz="1200">
                <a:solidFill>
                  <a:schemeClr val="dk1"/>
                </a:solidFill>
              </a:rPr>
              <a:t> Person {</a:t>
            </a:r>
            <a:br>
              <a:rPr lang="en-GB" sz="1200">
                <a:solidFill>
                  <a:schemeClr val="dk1"/>
                </a:solidFill>
              </a:rPr>
            </a:br>
            <a:br>
              <a:rPr lang="en-GB" sz="1200">
                <a:solidFill>
                  <a:schemeClr val="dk1"/>
                </a:solidFill>
              </a:rPr>
            </a:br>
            <a:br>
              <a:rPr lang="en-GB" sz="1200">
                <a:solidFill>
                  <a:schemeClr val="dk1"/>
                </a:solidFill>
              </a:rPr>
            </a:b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    </a:t>
            </a:r>
            <a:r>
              <a:rPr lang="en-GB" sz="1200">
                <a:solidFill>
                  <a:srgbClr val="3F7F59"/>
                </a:solidFill>
              </a:rPr>
              <a:t>/**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rgbClr val="3F7F59"/>
                </a:solidFill>
              </a:rPr>
              <a:t>     * Erstellt eine neue Person mit den gegebenen Werten </a:t>
            </a:r>
            <a:endParaRPr sz="1200">
              <a:solidFill>
                <a:srgbClr val="3F7F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9"/>
                </a:solidFill>
              </a:rPr>
              <a:t>     * für die Eigenschaften. */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    Person(</a:t>
            </a:r>
            <a:r>
              <a:rPr lang="en-GB" sz="1200" b="1">
                <a:solidFill>
                  <a:srgbClr val="7F0055"/>
                </a:solidFill>
              </a:rPr>
              <a:t>int</a:t>
            </a:r>
            <a:r>
              <a:rPr lang="en-GB" sz="1200">
                <a:solidFill>
                  <a:schemeClr val="dk1"/>
                </a:solidFill>
              </a:rPr>
              <a:t> alter, </a:t>
            </a:r>
            <a:r>
              <a:rPr lang="en-GB" sz="1200" b="1">
                <a:solidFill>
                  <a:srgbClr val="7F0055"/>
                </a:solidFill>
              </a:rPr>
              <a:t>double</a:t>
            </a:r>
            <a:r>
              <a:rPr lang="en-GB" sz="1200">
                <a:solidFill>
                  <a:schemeClr val="dk1"/>
                </a:solidFill>
              </a:rPr>
              <a:t> gewicht, </a:t>
            </a:r>
            <a:r>
              <a:rPr lang="en-GB" sz="1200" b="1">
                <a:solidFill>
                  <a:srgbClr val="7F0055"/>
                </a:solidFill>
              </a:rPr>
              <a:t>double</a:t>
            </a:r>
            <a:r>
              <a:rPr lang="en-GB" sz="1200">
                <a:solidFill>
                  <a:schemeClr val="dk1"/>
                </a:solidFill>
              </a:rPr>
              <a:t> groesse, 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                </a:t>
            </a:r>
            <a:r>
              <a:rPr lang="en-GB" sz="1200" b="1">
                <a:solidFill>
                  <a:srgbClr val="7F0055"/>
                </a:solidFill>
              </a:rPr>
              <a:t>boolean</a:t>
            </a:r>
            <a:r>
              <a:rPr lang="en-GB" sz="1200">
                <a:solidFill>
                  <a:schemeClr val="dk1"/>
                </a:solidFill>
              </a:rPr>
              <a:t> istMaennlich, </a:t>
            </a:r>
            <a:r>
              <a:rPr lang="en-GB" sz="1200" b="1">
                <a:solidFill>
                  <a:srgbClr val="7F0055"/>
                </a:solidFill>
              </a:rPr>
              <a:t>double</a:t>
            </a:r>
            <a:r>
              <a:rPr lang="en-GB" sz="1200">
                <a:solidFill>
                  <a:schemeClr val="dk1"/>
                </a:solidFill>
              </a:rPr>
              <a:t> schulterBreite,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7F0055"/>
                </a:solidFill>
              </a:rPr>
              <a:t>                double</a:t>
            </a:r>
            <a:r>
              <a:rPr lang="en-GB" sz="1200">
                <a:solidFill>
                  <a:schemeClr val="dk1"/>
                </a:solidFill>
              </a:rPr>
              <a:t> brustTiefe, </a:t>
            </a:r>
            <a:r>
              <a:rPr lang="en-GB" sz="1200" b="1">
                <a:solidFill>
                  <a:srgbClr val="7F0055"/>
                </a:solidFill>
              </a:rPr>
              <a:t>double</a:t>
            </a:r>
            <a:r>
              <a:rPr lang="en-GB" sz="1200">
                <a:solidFill>
                  <a:schemeClr val="dk1"/>
                </a:solidFill>
              </a:rPr>
              <a:t> brustBreite) {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        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        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    }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l="5857" t="8340" r="10823" b="43445"/>
          <a:stretch/>
        </p:blipFill>
        <p:spPr>
          <a:xfrm>
            <a:off x="1073738" y="1331862"/>
            <a:ext cx="6996523" cy="24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00" y="152400"/>
            <a:ext cx="7321905" cy="24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Black-Box Testing</a:t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407275" y="2494425"/>
            <a:ext cx="38460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BlackBox.rotateArray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(values, 2);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9" name="Google Shape;179;p31"/>
          <p:cNvGraphicFramePr/>
          <p:nvPr/>
        </p:nvGraphicFramePr>
        <p:xfrm>
          <a:off x="407275" y="1859775"/>
          <a:ext cx="3915100" cy="396210"/>
        </p:xfrm>
        <a:graphic>
          <a:graphicData uri="http://schemas.openxmlformats.org/drawingml/2006/table">
            <a:tbl>
              <a:tblPr>
                <a:noFill/>
                <a:tableStyleId>{226F1B5B-FD16-4A88-872F-8925CFAF1C76}</a:tableStyleId>
              </a:tblPr>
              <a:tblGrid>
                <a:gridCol w="55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80;p31"/>
          <p:cNvGraphicFramePr/>
          <p:nvPr/>
        </p:nvGraphicFramePr>
        <p:xfrm>
          <a:off x="407275" y="3159250"/>
          <a:ext cx="3915100" cy="396210"/>
        </p:xfrm>
        <a:graphic>
          <a:graphicData uri="http://schemas.openxmlformats.org/drawingml/2006/table">
            <a:tbl>
              <a:tblPr>
                <a:noFill/>
                <a:tableStyleId>{226F1B5B-FD16-4A88-872F-8925CFAF1C76}</a:tableStyleId>
              </a:tblPr>
              <a:tblGrid>
                <a:gridCol w="55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3: Black-Box Testing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25" y="1087175"/>
            <a:ext cx="6923000" cy="18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93250"/>
            <a:ext cx="6863817" cy="18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/>
          <p:nvPr/>
        </p:nvSpPr>
        <p:spPr>
          <a:xfrm>
            <a:off x="6626400" y="4154050"/>
            <a:ext cx="2205900" cy="871500"/>
          </a:xfrm>
          <a:prstGeom prst="wedgeRoundRectCallout">
            <a:avLst>
              <a:gd name="adj1" fmla="val -134947"/>
              <a:gd name="adj2" fmla="val -70895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Negative bedeutet nach links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7C9-6B03-4E2C-BBBC-3B0AAE54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183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Linked List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l="4303" t="6271" r="3352" b="44924"/>
          <a:stretch/>
        </p:blipFill>
        <p:spPr>
          <a:xfrm>
            <a:off x="398575" y="1084725"/>
            <a:ext cx="8433727" cy="25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>
            <a:off x="7653875" y="1943150"/>
            <a:ext cx="997200" cy="537900"/>
          </a:xfrm>
          <a:prstGeom prst="wedgeRoundRectCallout">
            <a:avLst>
              <a:gd name="adj1" fmla="val -41792"/>
              <a:gd name="adj2" fmla="val 109951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ACF03-3638-443D-8D9F-A73440416B7E}"/>
              </a:ext>
            </a:extLst>
          </p:cNvPr>
          <p:cNvGrpSpPr/>
          <p:nvPr/>
        </p:nvGrpSpPr>
        <p:grpSpPr>
          <a:xfrm>
            <a:off x="4367479" y="316995"/>
            <a:ext cx="288720" cy="138600"/>
            <a:chOff x="4367479" y="316995"/>
            <a:chExt cx="288720" cy="1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13C3703-557B-4BDB-B778-42AF0E11F1C1}"/>
                    </a:ext>
                  </a:extLst>
                </p14:cNvPr>
                <p14:cNvContentPartPr/>
                <p14:nvPr/>
              </p14:nvContentPartPr>
              <p14:xfrm>
                <a:off x="4367479" y="356595"/>
                <a:ext cx="67320" cy="74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13C3703-557B-4BDB-B778-42AF0E11F1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3159" y="352275"/>
                  <a:ext cx="75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5BAD330-B860-4745-AC83-462401E7C867}"/>
                    </a:ext>
                  </a:extLst>
                </p14:cNvPr>
                <p14:cNvContentPartPr/>
                <p14:nvPr/>
              </p14:nvContentPartPr>
              <p14:xfrm>
                <a:off x="4473679" y="316995"/>
                <a:ext cx="18000" cy="126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5BAD330-B860-4745-AC83-462401E7C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9359" y="312675"/>
                  <a:ext cx="26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CC1679-91A0-477A-90D6-00B809868F96}"/>
                    </a:ext>
                  </a:extLst>
                </p14:cNvPr>
                <p14:cNvContentPartPr/>
                <p14:nvPr/>
              </p14:nvContentPartPr>
              <p14:xfrm>
                <a:off x="4514719" y="354795"/>
                <a:ext cx="95400" cy="100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CC1679-91A0-477A-90D6-00B809868F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10399" y="350475"/>
                  <a:ext cx="104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98D1D2-00EA-4C46-8B6E-2468903682EB}"/>
                    </a:ext>
                  </a:extLst>
                </p14:cNvPr>
                <p14:cNvContentPartPr/>
                <p14:nvPr/>
              </p14:nvContentPartPr>
              <p14:xfrm>
                <a:off x="4530199" y="404835"/>
                <a:ext cx="73080" cy="16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98D1D2-00EA-4C46-8B6E-2468903682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5879" y="400515"/>
                  <a:ext cx="81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13C745-DF1F-4418-87EA-C8F981939B5E}"/>
                    </a:ext>
                  </a:extLst>
                </p14:cNvPr>
                <p14:cNvContentPartPr/>
                <p14:nvPr/>
              </p14:nvContentPartPr>
              <p14:xfrm>
                <a:off x="4619839" y="345435"/>
                <a:ext cx="36360" cy="90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13C745-DF1F-4418-87EA-C8F981939B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5519" y="341115"/>
                  <a:ext cx="4500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546110-955B-44CE-9B99-8794979DFEC0}"/>
              </a:ext>
            </a:extLst>
          </p:cNvPr>
          <p:cNvGrpSpPr/>
          <p:nvPr/>
        </p:nvGrpSpPr>
        <p:grpSpPr>
          <a:xfrm>
            <a:off x="4786159" y="300435"/>
            <a:ext cx="187200" cy="123480"/>
            <a:chOff x="4786159" y="300435"/>
            <a:chExt cx="18720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4EDAC1-6F26-4260-B9E1-31BBC89629DD}"/>
                    </a:ext>
                  </a:extLst>
                </p14:cNvPr>
                <p14:cNvContentPartPr/>
                <p14:nvPr/>
              </p14:nvContentPartPr>
              <p14:xfrm>
                <a:off x="4786159" y="361995"/>
                <a:ext cx="63720" cy="61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4EDAC1-6F26-4260-B9E1-31BBC89629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1839" y="357675"/>
                  <a:ext cx="72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C6A999-3054-46FA-B261-865AB58C25C4}"/>
                    </a:ext>
                  </a:extLst>
                </p14:cNvPr>
                <p14:cNvContentPartPr/>
                <p14:nvPr/>
              </p14:nvContentPartPr>
              <p14:xfrm>
                <a:off x="4925119" y="300435"/>
                <a:ext cx="48240" cy="116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C6A999-3054-46FA-B261-865AB58C25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20799" y="296115"/>
                  <a:ext cx="5688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1FC0A6AA-84B1-44BD-9504-FB2E7E2C0E06}"/>
              </a:ext>
            </a:extLst>
          </p:cNvPr>
          <p:cNvGrpSpPr/>
          <p:nvPr/>
        </p:nvGrpSpPr>
        <p:grpSpPr>
          <a:xfrm>
            <a:off x="5143639" y="287835"/>
            <a:ext cx="167760" cy="126720"/>
            <a:chOff x="5143639" y="287835"/>
            <a:chExt cx="16776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69484-4F9C-4B01-AD0B-B7AB1BFB5B38}"/>
                    </a:ext>
                  </a:extLst>
                </p14:cNvPr>
                <p14:cNvContentPartPr/>
                <p14:nvPr/>
              </p14:nvContentPartPr>
              <p14:xfrm>
                <a:off x="5190439" y="359475"/>
                <a:ext cx="71280" cy="1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69484-4F9C-4B01-AD0B-B7AB1BFB5B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6119" y="355155"/>
                  <a:ext cx="79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51F454-842F-4929-A332-1F53F03AF305}"/>
                    </a:ext>
                  </a:extLst>
                </p14:cNvPr>
                <p14:cNvContentPartPr/>
                <p14:nvPr/>
              </p14:nvContentPartPr>
              <p14:xfrm>
                <a:off x="5166319" y="325635"/>
                <a:ext cx="96840" cy="1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51F454-842F-4929-A332-1F53F03AF3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61999" y="321315"/>
                  <a:ext cx="105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C4B980-5A81-4989-9712-34CBB41ED6C9}"/>
                    </a:ext>
                  </a:extLst>
                </p14:cNvPr>
                <p14:cNvContentPartPr/>
                <p14:nvPr/>
              </p14:nvContentPartPr>
              <p14:xfrm>
                <a:off x="5245879" y="304395"/>
                <a:ext cx="65520" cy="10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C4B980-5A81-4989-9712-34CBB41ED6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1559" y="300075"/>
                  <a:ext cx="74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C61619-5407-47B9-8F1F-C0782124CD41}"/>
                    </a:ext>
                  </a:extLst>
                </p14:cNvPr>
                <p14:cNvContentPartPr/>
                <p14:nvPr/>
              </p14:nvContentPartPr>
              <p14:xfrm>
                <a:off x="5143639" y="287835"/>
                <a:ext cx="90000" cy="126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C61619-5407-47B9-8F1F-C0782124CD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39319" y="283515"/>
                  <a:ext cx="986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7B58C6A-B6F6-4FB6-8300-58A64F071761}"/>
              </a:ext>
            </a:extLst>
          </p:cNvPr>
          <p:cNvGrpSpPr/>
          <p:nvPr/>
        </p:nvGrpSpPr>
        <p:grpSpPr>
          <a:xfrm>
            <a:off x="6356839" y="295395"/>
            <a:ext cx="205200" cy="139320"/>
            <a:chOff x="6356839" y="295395"/>
            <a:chExt cx="20520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D37DD2-3851-438E-B0DF-5A90833AF309}"/>
                    </a:ext>
                  </a:extLst>
                </p14:cNvPr>
                <p14:cNvContentPartPr/>
                <p14:nvPr/>
              </p14:nvContentPartPr>
              <p14:xfrm>
                <a:off x="6356839" y="358755"/>
                <a:ext cx="55440" cy="65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D37DD2-3851-438E-B0DF-5A90833AF3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52519" y="354435"/>
                  <a:ext cx="64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00FCC8-7321-438D-86BD-0215ED55413B}"/>
                    </a:ext>
                  </a:extLst>
                </p14:cNvPr>
                <p14:cNvContentPartPr/>
                <p14:nvPr/>
              </p14:nvContentPartPr>
              <p14:xfrm>
                <a:off x="6429559" y="368475"/>
                <a:ext cx="79200" cy="6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00FCC8-7321-438D-86BD-0215ED5541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25239" y="364155"/>
                  <a:ext cx="87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BA5ECA-12D9-4AF8-9C3F-6AA689F75D51}"/>
                    </a:ext>
                  </a:extLst>
                </p14:cNvPr>
                <p14:cNvContentPartPr/>
                <p14:nvPr/>
              </p14:nvContentPartPr>
              <p14:xfrm>
                <a:off x="6532879" y="297195"/>
                <a:ext cx="7560" cy="10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BA5ECA-12D9-4AF8-9C3F-6AA689F75D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28559" y="292875"/>
                  <a:ext cx="16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29393A-3F72-45B7-845A-79CBF336C18C}"/>
                    </a:ext>
                  </a:extLst>
                </p14:cNvPr>
                <p14:cNvContentPartPr/>
                <p14:nvPr/>
              </p14:nvContentPartPr>
              <p14:xfrm>
                <a:off x="6550879" y="295395"/>
                <a:ext cx="11160" cy="11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29393A-3F72-45B7-845A-79CBF336C1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46559" y="291075"/>
                  <a:ext cx="1980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B7761E1-3A00-4206-8434-AD7926E1CEC8}"/>
              </a:ext>
            </a:extLst>
          </p:cNvPr>
          <p:cNvGrpSpPr/>
          <p:nvPr/>
        </p:nvGrpSpPr>
        <p:grpSpPr>
          <a:xfrm>
            <a:off x="5560159" y="279555"/>
            <a:ext cx="677520" cy="182160"/>
            <a:chOff x="5560159" y="279555"/>
            <a:chExt cx="67752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C831CE-2B46-4703-BDD6-36F0A12EE861}"/>
                    </a:ext>
                  </a:extLst>
                </p14:cNvPr>
                <p14:cNvContentPartPr/>
                <p14:nvPr/>
              </p14:nvContentPartPr>
              <p14:xfrm>
                <a:off x="5560159" y="279555"/>
                <a:ext cx="34200" cy="18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C831CE-2B46-4703-BDD6-36F0A12EE8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55839" y="275235"/>
                  <a:ext cx="42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8A882F-F320-4EEC-AD82-D229EEA2435E}"/>
                    </a:ext>
                  </a:extLst>
                </p14:cNvPr>
                <p14:cNvContentPartPr/>
                <p14:nvPr/>
              </p14:nvContentPartPr>
              <p14:xfrm>
                <a:off x="5686519" y="310515"/>
                <a:ext cx="48960" cy="119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8A882F-F320-4EEC-AD82-D229EEA243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82199" y="306195"/>
                  <a:ext cx="57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69A46F-54F8-4AD0-BF58-6F95AEC82DED}"/>
                    </a:ext>
                  </a:extLst>
                </p14:cNvPr>
                <p14:cNvContentPartPr/>
                <p14:nvPr/>
              </p14:nvContentPartPr>
              <p14:xfrm>
                <a:off x="5646919" y="388275"/>
                <a:ext cx="121320" cy="5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69A46F-54F8-4AD0-BF58-6F95AEC82D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42599" y="383955"/>
                  <a:ext cx="129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6C80F2-3C8A-4019-80D8-A9C15E9530EE}"/>
                    </a:ext>
                  </a:extLst>
                </p14:cNvPr>
                <p14:cNvContentPartPr/>
                <p14:nvPr/>
              </p14:nvContentPartPr>
              <p14:xfrm>
                <a:off x="5754559" y="309795"/>
                <a:ext cx="1440" cy="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6C80F2-3C8A-4019-80D8-A9C15E9530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50239" y="305475"/>
                  <a:ext cx="100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A7D678-CAC8-4EA9-8318-9459A5592FEB}"/>
                    </a:ext>
                  </a:extLst>
                </p14:cNvPr>
                <p14:cNvContentPartPr/>
                <p14:nvPr/>
              </p14:nvContentPartPr>
              <p14:xfrm>
                <a:off x="5813599" y="364515"/>
                <a:ext cx="47520" cy="7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A7D678-CAC8-4EA9-8318-9459A5592F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09279" y="360195"/>
                  <a:ext cx="56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2619C57-0F6A-42B9-ADCD-7F376A1B92FD}"/>
                    </a:ext>
                  </a:extLst>
                </p14:cNvPr>
                <p14:cNvContentPartPr/>
                <p14:nvPr/>
              </p14:nvContentPartPr>
              <p14:xfrm>
                <a:off x="5885239" y="279555"/>
                <a:ext cx="113040" cy="17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619C57-0F6A-42B9-ADCD-7F376A1B9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0919" y="275235"/>
                  <a:ext cx="121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FB9410-71AA-4054-8779-E84926FA91BA}"/>
                    </a:ext>
                  </a:extLst>
                </p14:cNvPr>
                <p14:cNvContentPartPr/>
                <p14:nvPr/>
              </p14:nvContentPartPr>
              <p14:xfrm>
                <a:off x="5929879" y="385035"/>
                <a:ext cx="57960" cy="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FB9410-71AA-4054-8779-E84926FA91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5559" y="380715"/>
                  <a:ext cx="666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6BF62E-03D2-4EEF-8731-029866616679}"/>
                    </a:ext>
                  </a:extLst>
                </p14:cNvPr>
                <p14:cNvContentPartPr/>
                <p14:nvPr/>
              </p14:nvContentPartPr>
              <p14:xfrm>
                <a:off x="6192679" y="346155"/>
                <a:ext cx="45000" cy="6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6BF62E-03D2-4EEF-8731-0298666166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88359" y="341835"/>
                  <a:ext cx="53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CD54F6-A522-469C-AF94-5280F90F22C7}"/>
                    </a:ext>
                  </a:extLst>
                </p14:cNvPr>
                <p14:cNvContentPartPr/>
                <p14:nvPr/>
              </p14:nvContentPartPr>
              <p14:xfrm>
                <a:off x="6077479" y="373515"/>
                <a:ext cx="39240" cy="3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CD54F6-A522-469C-AF94-5280F90F22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3159" y="369195"/>
                  <a:ext cx="4788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EB11120-93C7-4A05-8693-26E5281A2FA8}"/>
                  </a:ext>
                </a:extLst>
              </p14:cNvPr>
              <p14:cNvContentPartPr/>
              <p14:nvPr/>
            </p14:nvContentPartPr>
            <p14:xfrm>
              <a:off x="6721159" y="333195"/>
              <a:ext cx="83880" cy="72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EB11120-93C7-4A05-8693-26E5281A2F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16839" y="328875"/>
                <a:ext cx="9252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A4F1DCC-D285-48A6-828D-5DC4433C52EC}"/>
              </a:ext>
            </a:extLst>
          </p:cNvPr>
          <p:cNvGrpSpPr/>
          <p:nvPr/>
        </p:nvGrpSpPr>
        <p:grpSpPr>
          <a:xfrm>
            <a:off x="6999079" y="241755"/>
            <a:ext cx="951840" cy="182160"/>
            <a:chOff x="6999079" y="241755"/>
            <a:chExt cx="95184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00E587-DAD7-4C1E-936B-22CBFA5A8C3B}"/>
                    </a:ext>
                  </a:extLst>
                </p14:cNvPr>
                <p14:cNvContentPartPr/>
                <p14:nvPr/>
              </p14:nvContentPartPr>
              <p14:xfrm>
                <a:off x="6999079" y="269835"/>
                <a:ext cx="11160" cy="140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00E587-DAD7-4C1E-936B-22CBFA5A8C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94759" y="265515"/>
                  <a:ext cx="19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0EA230-D1BE-41CB-A4D5-A8FF0D411808}"/>
                    </a:ext>
                  </a:extLst>
                </p14:cNvPr>
                <p14:cNvContentPartPr/>
                <p14:nvPr/>
              </p14:nvContentPartPr>
              <p14:xfrm>
                <a:off x="7032919" y="309435"/>
                <a:ext cx="99360" cy="8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0EA230-D1BE-41CB-A4D5-A8FF0D4118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28599" y="305115"/>
                  <a:ext cx="108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2FDA7F-2E76-4773-8B08-3B3EDCE97088}"/>
                    </a:ext>
                  </a:extLst>
                </p14:cNvPr>
                <p14:cNvContentPartPr/>
                <p14:nvPr/>
              </p14:nvContentPartPr>
              <p14:xfrm>
                <a:off x="7162519" y="314475"/>
                <a:ext cx="34200" cy="102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2FDA7F-2E76-4773-8B08-3B3EDCE970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58199" y="310155"/>
                  <a:ext cx="42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0DF511E-7871-4361-861E-7261AF08FD1B}"/>
                    </a:ext>
                  </a:extLst>
                </p14:cNvPr>
                <p14:cNvContentPartPr/>
                <p14:nvPr/>
              </p14:nvContentPartPr>
              <p14:xfrm>
                <a:off x="7263319" y="241755"/>
                <a:ext cx="14400" cy="1486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0DF511E-7871-4361-861E-7261AF08FD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58999" y="237435"/>
                  <a:ext cx="23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8087D74-6BD6-44A7-9FCB-00DC48102522}"/>
                    </a:ext>
                  </a:extLst>
                </p14:cNvPr>
                <p14:cNvContentPartPr/>
                <p14:nvPr/>
              </p14:nvContentPartPr>
              <p14:xfrm>
                <a:off x="7225879" y="352635"/>
                <a:ext cx="36720" cy="7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8087D74-6BD6-44A7-9FCB-00DC481025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21559" y="348315"/>
                  <a:ext cx="45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6E2C16C-37C1-418E-A77A-BB958BE2204A}"/>
                    </a:ext>
                  </a:extLst>
                </p14:cNvPr>
                <p14:cNvContentPartPr/>
                <p14:nvPr/>
              </p14:nvContentPartPr>
              <p14:xfrm>
                <a:off x="7359439" y="313755"/>
                <a:ext cx="65160" cy="56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6E2C16C-37C1-418E-A77A-BB958BE220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5119" y="309435"/>
                  <a:ext cx="73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2F3E2B0-5024-4055-927F-DBDE66BDA25B}"/>
                    </a:ext>
                  </a:extLst>
                </p14:cNvPr>
                <p14:cNvContentPartPr/>
                <p14:nvPr/>
              </p14:nvContentPartPr>
              <p14:xfrm>
                <a:off x="7508839" y="348315"/>
                <a:ext cx="32040" cy="35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2F3E2B0-5024-4055-927F-DBDE66BDA2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04519" y="343995"/>
                  <a:ext cx="40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BBA444-9E66-46A4-8E91-8A73870E088C}"/>
                    </a:ext>
                  </a:extLst>
                </p14:cNvPr>
                <p14:cNvContentPartPr/>
                <p14:nvPr/>
              </p14:nvContentPartPr>
              <p14:xfrm>
                <a:off x="7495879" y="313755"/>
                <a:ext cx="76680" cy="4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BBA444-9E66-46A4-8E91-8A73870E08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91559" y="309435"/>
                  <a:ext cx="85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9756EC3-B12E-4502-BCF1-9AB997C2DD6E}"/>
                    </a:ext>
                  </a:extLst>
                </p14:cNvPr>
                <p14:cNvContentPartPr/>
                <p14:nvPr/>
              </p14:nvContentPartPr>
              <p14:xfrm>
                <a:off x="7645999" y="316635"/>
                <a:ext cx="70920" cy="79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9756EC3-B12E-4502-BCF1-9AB997C2DD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41679" y="312315"/>
                  <a:ext cx="7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189D45B-0F5B-4310-878E-FC587ADE853F}"/>
                    </a:ext>
                  </a:extLst>
                </p14:cNvPr>
                <p14:cNvContentPartPr/>
                <p14:nvPr/>
              </p14:nvContentPartPr>
              <p14:xfrm>
                <a:off x="7747159" y="315195"/>
                <a:ext cx="54720" cy="85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189D45B-0F5B-4310-878E-FC587ADE85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42839" y="310875"/>
                  <a:ext cx="63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551004C-9564-4982-8E83-D862BBA02DF6}"/>
                    </a:ext>
                  </a:extLst>
                </p14:cNvPr>
                <p14:cNvContentPartPr/>
                <p14:nvPr/>
              </p14:nvContentPartPr>
              <p14:xfrm>
                <a:off x="7823479" y="279555"/>
                <a:ext cx="6120" cy="101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551004C-9564-4982-8E83-D862BBA02D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19159" y="275235"/>
                  <a:ext cx="14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505C486-0B54-4805-BC3F-46285D5FF643}"/>
                    </a:ext>
                  </a:extLst>
                </p14:cNvPr>
                <p14:cNvContentPartPr/>
                <p14:nvPr/>
              </p14:nvContentPartPr>
              <p14:xfrm>
                <a:off x="7852999" y="284595"/>
                <a:ext cx="2880" cy="84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505C486-0B54-4805-BC3F-46285D5FF64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48679" y="280275"/>
                  <a:ext cx="11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AFC0954-1448-42C1-BF21-391DF96CCB6D}"/>
                    </a:ext>
                  </a:extLst>
                </p14:cNvPr>
                <p14:cNvContentPartPr/>
                <p14:nvPr/>
              </p14:nvContentPartPr>
              <p14:xfrm>
                <a:off x="7935079" y="253635"/>
                <a:ext cx="15840" cy="170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AFC0954-1448-42C1-BF21-391DF96CCB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30759" y="249315"/>
                  <a:ext cx="244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6334517-4FA0-4E01-883D-DC276D25375A}"/>
              </a:ext>
            </a:extLst>
          </p:cNvPr>
          <p:cNvGrpSpPr/>
          <p:nvPr/>
        </p:nvGrpSpPr>
        <p:grpSpPr>
          <a:xfrm>
            <a:off x="4359919" y="607155"/>
            <a:ext cx="429840" cy="176760"/>
            <a:chOff x="4359919" y="607155"/>
            <a:chExt cx="42984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878C240-C196-498B-A65B-1CD74BA65643}"/>
                    </a:ext>
                  </a:extLst>
                </p14:cNvPr>
                <p14:cNvContentPartPr/>
                <p14:nvPr/>
              </p14:nvContentPartPr>
              <p14:xfrm>
                <a:off x="4397359" y="649995"/>
                <a:ext cx="58320" cy="131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878C240-C196-498B-A65B-1CD74BA656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93039" y="645675"/>
                  <a:ext cx="66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09045F8-D282-431D-9EA9-D18321C2D3B6}"/>
                    </a:ext>
                  </a:extLst>
                </p14:cNvPr>
                <p14:cNvContentPartPr/>
                <p14:nvPr/>
              </p14:nvContentPartPr>
              <p14:xfrm>
                <a:off x="4359919" y="745035"/>
                <a:ext cx="100080" cy="18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09045F8-D282-431D-9EA9-D18321C2D3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55599" y="740715"/>
                  <a:ext cx="108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3499370-8A17-48E1-90D8-90E37FFF9041}"/>
                    </a:ext>
                  </a:extLst>
                </p14:cNvPr>
                <p14:cNvContentPartPr/>
                <p14:nvPr/>
              </p14:nvContentPartPr>
              <p14:xfrm>
                <a:off x="4479799" y="697875"/>
                <a:ext cx="13320" cy="86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3499370-8A17-48E1-90D8-90E37FFF90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75479" y="693555"/>
                  <a:ext cx="21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7ADD255-7691-4E4F-BE9C-BB50C011A5DB}"/>
                    </a:ext>
                  </a:extLst>
                </p14:cNvPr>
                <p14:cNvContentPartPr/>
                <p14:nvPr/>
              </p14:nvContentPartPr>
              <p14:xfrm>
                <a:off x="4538479" y="684915"/>
                <a:ext cx="78120" cy="81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7ADD255-7691-4E4F-BE9C-BB50C011A5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34159" y="680595"/>
                  <a:ext cx="86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58FA9E4-C0AB-44D7-8C39-7E0030CE3639}"/>
                    </a:ext>
                  </a:extLst>
                </p14:cNvPr>
                <p14:cNvContentPartPr/>
                <p14:nvPr/>
              </p14:nvContentPartPr>
              <p14:xfrm>
                <a:off x="4605439" y="675555"/>
                <a:ext cx="49680" cy="94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58FA9E4-C0AB-44D7-8C39-7E0030CE36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01119" y="671235"/>
                  <a:ext cx="5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717934-879D-4591-9635-FBD880D8FB5F}"/>
                    </a:ext>
                  </a:extLst>
                </p14:cNvPr>
                <p14:cNvContentPartPr/>
                <p14:nvPr/>
              </p14:nvContentPartPr>
              <p14:xfrm>
                <a:off x="4695439" y="607155"/>
                <a:ext cx="22680" cy="144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717934-879D-4591-9635-FBD880D8FB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91119" y="602835"/>
                  <a:ext cx="31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76F3E63-AEB5-418A-8344-33E9788C6AAF}"/>
                    </a:ext>
                  </a:extLst>
                </p14:cNvPr>
                <p14:cNvContentPartPr/>
                <p14:nvPr/>
              </p14:nvContentPartPr>
              <p14:xfrm>
                <a:off x="4661959" y="715515"/>
                <a:ext cx="127800" cy="63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76F3E63-AEB5-418A-8344-33E9788C6A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57639" y="711195"/>
                  <a:ext cx="13644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6CB2CE2-3FD9-46C1-BA46-0AA25E510D8A}"/>
              </a:ext>
            </a:extLst>
          </p:cNvPr>
          <p:cNvGrpSpPr/>
          <p:nvPr/>
        </p:nvGrpSpPr>
        <p:grpSpPr>
          <a:xfrm>
            <a:off x="4922239" y="599955"/>
            <a:ext cx="264600" cy="172800"/>
            <a:chOff x="4922239" y="599955"/>
            <a:chExt cx="26460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8213F1F-94C4-45D4-99E3-0B01B34C89DC}"/>
                    </a:ext>
                  </a:extLst>
                </p14:cNvPr>
                <p14:cNvContentPartPr/>
                <p14:nvPr/>
              </p14:nvContentPartPr>
              <p14:xfrm>
                <a:off x="4922239" y="682395"/>
                <a:ext cx="48600" cy="90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8213F1F-94C4-45D4-99E3-0B01B34C89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17919" y="678075"/>
                  <a:ext cx="57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63400AA-3BEF-4A25-9851-9DC6B90281A7}"/>
                    </a:ext>
                  </a:extLst>
                </p14:cNvPr>
                <p14:cNvContentPartPr/>
                <p14:nvPr/>
              </p14:nvContentPartPr>
              <p14:xfrm>
                <a:off x="4993159" y="652515"/>
                <a:ext cx="86400" cy="106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63400AA-3BEF-4A25-9851-9DC6B90281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88839" y="648195"/>
                  <a:ext cx="95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F1C3001-ECDB-43FB-828C-052C10216CD0}"/>
                    </a:ext>
                  </a:extLst>
                </p14:cNvPr>
                <p14:cNvContentPartPr/>
                <p14:nvPr/>
              </p14:nvContentPartPr>
              <p14:xfrm>
                <a:off x="5098279" y="687795"/>
                <a:ext cx="40320" cy="80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F1C3001-ECDB-43FB-828C-052C10216C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93959" y="683475"/>
                  <a:ext cx="48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2FB1FA2-5F31-4A1E-9908-020CBFA42D5E}"/>
                    </a:ext>
                  </a:extLst>
                </p14:cNvPr>
                <p14:cNvContentPartPr/>
                <p14:nvPr/>
              </p14:nvContentPartPr>
              <p14:xfrm>
                <a:off x="5085319" y="599955"/>
                <a:ext cx="101520" cy="135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2FB1FA2-5F31-4A1E-9908-020CBFA42D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80999" y="595635"/>
                  <a:ext cx="110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65979EA-AD76-4526-9592-FDA46980B9A3}"/>
                    </a:ext>
                  </a:extLst>
                </p14:cNvPr>
                <p14:cNvContentPartPr/>
                <p14:nvPr/>
              </p14:nvContentPartPr>
              <p14:xfrm>
                <a:off x="5140759" y="698955"/>
                <a:ext cx="45000" cy="16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65979EA-AD76-4526-9592-FDA46980B9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36439" y="694635"/>
                  <a:ext cx="536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6EA3A86-4BC0-4FA6-9EE3-5EC62E78678D}"/>
              </a:ext>
            </a:extLst>
          </p:cNvPr>
          <p:cNvGrpSpPr/>
          <p:nvPr/>
        </p:nvGrpSpPr>
        <p:grpSpPr>
          <a:xfrm>
            <a:off x="5420119" y="655035"/>
            <a:ext cx="295200" cy="109800"/>
            <a:chOff x="5420119" y="655035"/>
            <a:chExt cx="29520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0B9B08D-332E-4216-88BB-5D2607B285A3}"/>
                    </a:ext>
                  </a:extLst>
                </p14:cNvPr>
                <p14:cNvContentPartPr/>
                <p14:nvPr/>
              </p14:nvContentPartPr>
              <p14:xfrm>
                <a:off x="5420119" y="726315"/>
                <a:ext cx="47520" cy="262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0B9B08D-332E-4216-88BB-5D2607B285A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15799" y="721995"/>
                  <a:ext cx="56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9B53A5A-69F9-4AB1-88B8-7B616F8AA20A}"/>
                    </a:ext>
                  </a:extLst>
                </p14:cNvPr>
                <p14:cNvContentPartPr/>
                <p14:nvPr/>
              </p14:nvContentPartPr>
              <p14:xfrm>
                <a:off x="5512999" y="727035"/>
                <a:ext cx="39240" cy="37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9B53A5A-69F9-4AB1-88B8-7B616F8AA2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8679" y="722715"/>
                  <a:ext cx="47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9A4B7EA-BB13-4790-BFE1-92AFAD30E23E}"/>
                    </a:ext>
                  </a:extLst>
                </p14:cNvPr>
                <p14:cNvContentPartPr/>
                <p14:nvPr/>
              </p14:nvContentPartPr>
              <p14:xfrm>
                <a:off x="5637919" y="655035"/>
                <a:ext cx="77400" cy="106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9A4B7EA-BB13-4790-BFE1-92AFAD30E2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33599" y="650715"/>
                  <a:ext cx="8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2C3E6D0-E2B1-4226-B11B-7FF01350377C}"/>
              </a:ext>
            </a:extLst>
          </p:cNvPr>
          <p:cNvGrpSpPr/>
          <p:nvPr/>
        </p:nvGrpSpPr>
        <p:grpSpPr>
          <a:xfrm>
            <a:off x="5907919" y="646035"/>
            <a:ext cx="169200" cy="110520"/>
            <a:chOff x="5907919" y="646035"/>
            <a:chExt cx="16920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FFC0EC5-A77F-415F-A0FE-8AC89A8CFE94}"/>
                    </a:ext>
                  </a:extLst>
                </p14:cNvPr>
                <p14:cNvContentPartPr/>
                <p14:nvPr/>
              </p14:nvContentPartPr>
              <p14:xfrm>
                <a:off x="5993599" y="720195"/>
                <a:ext cx="38880" cy="9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FFC0EC5-A77F-415F-A0FE-8AC89A8CFE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89279" y="715875"/>
                  <a:ext cx="47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727D137-7B9F-4FCF-BF99-0D6505D6A546}"/>
                    </a:ext>
                  </a:extLst>
                </p14:cNvPr>
                <p14:cNvContentPartPr/>
                <p14:nvPr/>
              </p14:nvContentPartPr>
              <p14:xfrm>
                <a:off x="5967679" y="682395"/>
                <a:ext cx="63720" cy="15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727D137-7B9F-4FCF-BF99-0D6505D6A5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63359" y="678075"/>
                  <a:ext cx="72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A4AB43C-AD52-43D8-976A-B60FF7611873}"/>
                    </a:ext>
                  </a:extLst>
                </p14:cNvPr>
                <p14:cNvContentPartPr/>
                <p14:nvPr/>
              </p14:nvContentPartPr>
              <p14:xfrm>
                <a:off x="6041479" y="646035"/>
                <a:ext cx="35640" cy="81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A4AB43C-AD52-43D8-976A-B60FF76118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37159" y="641715"/>
                  <a:ext cx="44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244068C-8658-4F07-8A99-B060DA149B76}"/>
                    </a:ext>
                  </a:extLst>
                </p14:cNvPr>
                <p14:cNvContentPartPr/>
                <p14:nvPr/>
              </p14:nvContentPartPr>
              <p14:xfrm>
                <a:off x="5907919" y="651435"/>
                <a:ext cx="56160" cy="1051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244068C-8658-4F07-8A99-B060DA149B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03599" y="647115"/>
                  <a:ext cx="648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926406D-905E-4B95-AF87-F059D57E878B}"/>
              </a:ext>
            </a:extLst>
          </p:cNvPr>
          <p:cNvGrpSpPr/>
          <p:nvPr/>
        </p:nvGrpSpPr>
        <p:grpSpPr>
          <a:xfrm>
            <a:off x="6258919" y="614355"/>
            <a:ext cx="273960" cy="144720"/>
            <a:chOff x="6258919" y="614355"/>
            <a:chExt cx="2739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2944E36-3E80-4A8A-826B-B4EE205CBD74}"/>
                    </a:ext>
                  </a:extLst>
                </p14:cNvPr>
                <p14:cNvContentPartPr/>
                <p14:nvPr/>
              </p14:nvContentPartPr>
              <p14:xfrm>
                <a:off x="6258919" y="640635"/>
                <a:ext cx="56160" cy="94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2944E36-3E80-4A8A-826B-B4EE205CBD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54599" y="636315"/>
                  <a:ext cx="64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7DFE31F-0655-490E-B372-3C13ADDD012B}"/>
                    </a:ext>
                  </a:extLst>
                </p14:cNvPr>
                <p14:cNvContentPartPr/>
                <p14:nvPr/>
              </p14:nvContentPartPr>
              <p14:xfrm>
                <a:off x="6326239" y="614355"/>
                <a:ext cx="32400" cy="1306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7DFE31F-0655-490E-B372-3C13ADDD01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21919" y="610035"/>
                  <a:ext cx="41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6FDB3A0-5B0F-4D3B-8B9E-74201678B5BF}"/>
                    </a:ext>
                  </a:extLst>
                </p14:cNvPr>
                <p14:cNvContentPartPr/>
                <p14:nvPr/>
              </p14:nvContentPartPr>
              <p14:xfrm>
                <a:off x="6388879" y="648555"/>
                <a:ext cx="72000" cy="110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6FDB3A0-5B0F-4D3B-8B9E-74201678B5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84559" y="644235"/>
                  <a:ext cx="80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E498560-AD75-4140-89C9-8777F061FDB5}"/>
                    </a:ext>
                  </a:extLst>
                </p14:cNvPr>
                <p14:cNvContentPartPr/>
                <p14:nvPr/>
              </p14:nvContentPartPr>
              <p14:xfrm>
                <a:off x="6389959" y="726315"/>
                <a:ext cx="49680" cy="86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E498560-AD75-4140-89C9-8777F061FD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85639" y="721995"/>
                  <a:ext cx="583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DA799CB-8DB5-425A-B69D-75BCA60305B8}"/>
                    </a:ext>
                  </a:extLst>
                </p14:cNvPr>
                <p14:cNvContentPartPr/>
                <p14:nvPr/>
              </p14:nvContentPartPr>
              <p14:xfrm>
                <a:off x="6497959" y="662595"/>
                <a:ext cx="34920" cy="79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DA799CB-8DB5-425A-B69D-75BCA60305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93639" y="658275"/>
                  <a:ext cx="435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12666D0-777D-4270-9A0B-4BD5D89A9EFF}"/>
              </a:ext>
            </a:extLst>
          </p:cNvPr>
          <p:cNvGrpSpPr/>
          <p:nvPr/>
        </p:nvGrpSpPr>
        <p:grpSpPr>
          <a:xfrm>
            <a:off x="6653119" y="624795"/>
            <a:ext cx="271440" cy="92520"/>
            <a:chOff x="6653119" y="624795"/>
            <a:chExt cx="27144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F13D4CB-986F-4E04-A497-D26F8761F34C}"/>
                    </a:ext>
                  </a:extLst>
                </p14:cNvPr>
                <p14:cNvContentPartPr/>
                <p14:nvPr/>
              </p14:nvContentPartPr>
              <p14:xfrm>
                <a:off x="6681199" y="706155"/>
                <a:ext cx="19080" cy="5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F13D4CB-986F-4E04-A497-D26F8761F34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76879" y="701835"/>
                  <a:ext cx="277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5923626-20D1-4E68-87B5-C3591BBACE21}"/>
                    </a:ext>
                  </a:extLst>
                </p14:cNvPr>
                <p14:cNvContentPartPr/>
                <p14:nvPr/>
              </p14:nvContentPartPr>
              <p14:xfrm>
                <a:off x="6653119" y="656475"/>
                <a:ext cx="116640" cy="46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5923626-20D1-4E68-87B5-C3591BBACE2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48799" y="652155"/>
                  <a:ext cx="125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7411FDB-8EB3-4458-8556-DA988F018875}"/>
                    </a:ext>
                  </a:extLst>
                </p14:cNvPr>
                <p14:cNvContentPartPr/>
                <p14:nvPr/>
              </p14:nvContentPartPr>
              <p14:xfrm>
                <a:off x="6730519" y="659715"/>
                <a:ext cx="41400" cy="9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7411FDB-8EB3-4458-8556-DA988F0188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26199" y="655395"/>
                  <a:ext cx="5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71408BF-AE6B-45B8-98C2-A8E6CC2074AB}"/>
                    </a:ext>
                  </a:extLst>
                </p14:cNvPr>
                <p14:cNvContentPartPr/>
                <p14:nvPr/>
              </p14:nvContentPartPr>
              <p14:xfrm>
                <a:off x="6853999" y="624795"/>
                <a:ext cx="70560" cy="92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71408BF-AE6B-45B8-98C2-A8E6CC2074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49679" y="620475"/>
                  <a:ext cx="792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1980FBB-BFC2-47D6-AF20-FE6232C87BF2}"/>
              </a:ext>
            </a:extLst>
          </p:cNvPr>
          <p:cNvGrpSpPr/>
          <p:nvPr/>
        </p:nvGrpSpPr>
        <p:grpSpPr>
          <a:xfrm>
            <a:off x="4452799" y="917115"/>
            <a:ext cx="290520" cy="147240"/>
            <a:chOff x="4452799" y="917115"/>
            <a:chExt cx="29052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7769F68-C842-465D-A28C-0BE50E23DF3C}"/>
                    </a:ext>
                  </a:extLst>
                </p14:cNvPr>
                <p14:cNvContentPartPr/>
                <p14:nvPr/>
              </p14:nvContentPartPr>
              <p14:xfrm>
                <a:off x="4452799" y="975435"/>
                <a:ext cx="62640" cy="741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7769F68-C842-465D-A28C-0BE50E23DF3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48479" y="971115"/>
                  <a:ext cx="71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08FF77D-5982-47F3-BAF1-4E38E7C628FA}"/>
                    </a:ext>
                  </a:extLst>
                </p14:cNvPr>
                <p14:cNvContentPartPr/>
                <p14:nvPr/>
              </p14:nvContentPartPr>
              <p14:xfrm>
                <a:off x="4510039" y="952035"/>
                <a:ext cx="83520" cy="112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08FF77D-5982-47F3-BAF1-4E38E7C628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05719" y="947715"/>
                  <a:ext cx="92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67D641A-466B-4051-AD80-F21188FA1A04}"/>
                    </a:ext>
                  </a:extLst>
                </p14:cNvPr>
                <p14:cNvContentPartPr/>
                <p14:nvPr/>
              </p14:nvContentPartPr>
              <p14:xfrm>
                <a:off x="4635679" y="962835"/>
                <a:ext cx="56880" cy="817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67D641A-466B-4051-AD80-F21188FA1A0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31359" y="958515"/>
                  <a:ext cx="65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E21CEBC-7768-44EA-A7A4-B9C71CD5E9EF}"/>
                    </a:ext>
                  </a:extLst>
                </p14:cNvPr>
                <p14:cNvContentPartPr/>
                <p14:nvPr/>
              </p14:nvContentPartPr>
              <p14:xfrm>
                <a:off x="4630999" y="917115"/>
                <a:ext cx="112320" cy="109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E21CEBC-7768-44EA-A7A4-B9C71CD5E9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26679" y="912795"/>
                  <a:ext cx="120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3FFA6C9-5914-4829-A8B7-02FC38D767C2}"/>
                    </a:ext>
                  </a:extLst>
                </p14:cNvPr>
                <p14:cNvContentPartPr/>
                <p14:nvPr/>
              </p14:nvContentPartPr>
              <p14:xfrm>
                <a:off x="4684999" y="994155"/>
                <a:ext cx="48600" cy="97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3FFA6C9-5914-4829-A8B7-02FC38D767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80679" y="989835"/>
                  <a:ext cx="5724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C37A50C-044C-4B41-99FD-7B629ECA89DF}"/>
              </a:ext>
            </a:extLst>
          </p:cNvPr>
          <p:cNvGrpSpPr/>
          <p:nvPr/>
        </p:nvGrpSpPr>
        <p:grpSpPr>
          <a:xfrm>
            <a:off x="4944559" y="919275"/>
            <a:ext cx="432720" cy="128520"/>
            <a:chOff x="4944559" y="919275"/>
            <a:chExt cx="432720" cy="12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EC8B16F-FBDD-4FE2-8F06-5B827E716BD5}"/>
                    </a:ext>
                  </a:extLst>
                </p14:cNvPr>
                <p14:cNvContentPartPr/>
                <p14:nvPr/>
              </p14:nvContentPartPr>
              <p14:xfrm>
                <a:off x="4944559" y="969315"/>
                <a:ext cx="72000" cy="56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EC8B16F-FBDD-4FE2-8F06-5B827E716B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40239" y="964995"/>
                  <a:ext cx="80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17C7446-6725-417D-861A-5FD7222980C6}"/>
                    </a:ext>
                  </a:extLst>
                </p14:cNvPr>
                <p14:cNvContentPartPr/>
                <p14:nvPr/>
              </p14:nvContentPartPr>
              <p14:xfrm>
                <a:off x="5041759" y="1006755"/>
                <a:ext cx="55800" cy="162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17C7446-6725-417D-861A-5FD7222980C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37439" y="1002435"/>
                  <a:ext cx="64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F41249C-B832-4036-A32E-C4FFED7BB7F1}"/>
                    </a:ext>
                  </a:extLst>
                </p14:cNvPr>
                <p14:cNvContentPartPr/>
                <p14:nvPr/>
              </p14:nvContentPartPr>
              <p14:xfrm>
                <a:off x="5028079" y="975795"/>
                <a:ext cx="69480" cy="244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F41249C-B832-4036-A32E-C4FFED7BB7F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23759" y="971475"/>
                  <a:ext cx="78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404666C-C9EB-4E48-9239-0340B94385E9}"/>
                    </a:ext>
                  </a:extLst>
                </p14:cNvPr>
                <p14:cNvContentPartPr/>
                <p14:nvPr/>
              </p14:nvContentPartPr>
              <p14:xfrm>
                <a:off x="5138959" y="966795"/>
                <a:ext cx="85320" cy="81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404666C-C9EB-4E48-9239-0340B94385E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34639" y="962475"/>
                  <a:ext cx="93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1AD7D44-155A-4C4C-A613-884D6A78ECDB}"/>
                    </a:ext>
                  </a:extLst>
                </p14:cNvPr>
                <p14:cNvContentPartPr/>
                <p14:nvPr/>
              </p14:nvContentPartPr>
              <p14:xfrm>
                <a:off x="5246239" y="967875"/>
                <a:ext cx="46440" cy="709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1AD7D44-155A-4C4C-A613-884D6A78ECD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41919" y="963555"/>
                  <a:ext cx="55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5E42749-560F-4A65-BF98-835CFF0BCD29}"/>
                    </a:ext>
                  </a:extLst>
                </p14:cNvPr>
                <p14:cNvContentPartPr/>
                <p14:nvPr/>
              </p14:nvContentPartPr>
              <p14:xfrm>
                <a:off x="5321839" y="919275"/>
                <a:ext cx="55440" cy="1206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5E42749-560F-4A65-BF98-835CFF0BCD2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17519" y="914955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61DE937-4429-439F-88D4-040B55B70F61}"/>
              </a:ext>
            </a:extLst>
          </p:cNvPr>
          <p:cNvGrpSpPr/>
          <p:nvPr/>
        </p:nvGrpSpPr>
        <p:grpSpPr>
          <a:xfrm>
            <a:off x="5581039" y="935115"/>
            <a:ext cx="187200" cy="154440"/>
            <a:chOff x="5581039" y="935115"/>
            <a:chExt cx="18720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929C2F9-8005-40EF-B546-201E268CD103}"/>
                    </a:ext>
                  </a:extLst>
                </p14:cNvPr>
                <p14:cNvContentPartPr/>
                <p14:nvPr/>
              </p14:nvContentPartPr>
              <p14:xfrm>
                <a:off x="5638639" y="1015035"/>
                <a:ext cx="73080" cy="162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929C2F9-8005-40EF-B546-201E268CD10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34319" y="1010715"/>
                  <a:ext cx="81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735B54F-5F68-4141-A8F9-3D56D04AD288}"/>
                    </a:ext>
                  </a:extLst>
                </p14:cNvPr>
                <p14:cNvContentPartPr/>
                <p14:nvPr/>
              </p14:nvContentPartPr>
              <p14:xfrm>
                <a:off x="5625319" y="972915"/>
                <a:ext cx="90000" cy="140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735B54F-5F68-4141-A8F9-3D56D04AD2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20999" y="968595"/>
                  <a:ext cx="98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F94E63A-76F5-4825-A3BB-46F47B93AF53}"/>
                    </a:ext>
                  </a:extLst>
                </p14:cNvPr>
                <p14:cNvContentPartPr/>
                <p14:nvPr/>
              </p14:nvContentPartPr>
              <p14:xfrm>
                <a:off x="5722159" y="935115"/>
                <a:ext cx="46080" cy="982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F94E63A-76F5-4825-A3BB-46F47B93AF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17839" y="930795"/>
                  <a:ext cx="54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870BE54-F826-45B0-9D25-198C5C52931F}"/>
                    </a:ext>
                  </a:extLst>
                </p14:cNvPr>
                <p14:cNvContentPartPr/>
                <p14:nvPr/>
              </p14:nvContentPartPr>
              <p14:xfrm>
                <a:off x="5581039" y="946275"/>
                <a:ext cx="57960" cy="1432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870BE54-F826-45B0-9D25-198C5C5293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6719" y="941955"/>
                  <a:ext cx="666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A5996F46-3FC7-48FB-9FAC-7E3F6DB8AB59}"/>
              </a:ext>
            </a:extLst>
          </p:cNvPr>
          <p:cNvGrpSpPr/>
          <p:nvPr/>
        </p:nvGrpSpPr>
        <p:grpSpPr>
          <a:xfrm>
            <a:off x="5987119" y="876435"/>
            <a:ext cx="253080" cy="156600"/>
            <a:chOff x="5987119" y="876435"/>
            <a:chExt cx="25308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A506E53-4F07-41B3-9833-63AC8E67599A}"/>
                    </a:ext>
                  </a:extLst>
                </p14:cNvPr>
                <p14:cNvContentPartPr/>
                <p14:nvPr/>
              </p14:nvContentPartPr>
              <p14:xfrm>
                <a:off x="5987119" y="876435"/>
                <a:ext cx="15840" cy="1317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A506E53-4F07-41B3-9833-63AC8E6759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82799" y="872115"/>
                  <a:ext cx="24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BD2A2E5-C227-49D5-9BCE-6775BCCA2A2D}"/>
                    </a:ext>
                  </a:extLst>
                </p14:cNvPr>
                <p14:cNvContentPartPr/>
                <p14:nvPr/>
              </p14:nvContentPartPr>
              <p14:xfrm>
                <a:off x="6055879" y="941955"/>
                <a:ext cx="71280" cy="91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BD2A2E5-C227-49D5-9BCE-6775BCCA2A2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51559" y="937635"/>
                  <a:ext cx="79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A9427D1-2642-4388-BB09-E124F0B59DDC}"/>
                    </a:ext>
                  </a:extLst>
                </p14:cNvPr>
                <p14:cNvContentPartPr/>
                <p14:nvPr/>
              </p14:nvContentPartPr>
              <p14:xfrm>
                <a:off x="6153799" y="942315"/>
                <a:ext cx="57960" cy="846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A9427D1-2642-4388-BB09-E124F0B59DD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49479" y="937995"/>
                  <a:ext cx="66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0DD0089-30A9-4F90-8803-C3F36BFE1E42}"/>
                    </a:ext>
                  </a:extLst>
                </p14:cNvPr>
                <p14:cNvContentPartPr/>
                <p14:nvPr/>
              </p14:nvContentPartPr>
              <p14:xfrm>
                <a:off x="6229039" y="894435"/>
                <a:ext cx="11160" cy="1357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0DD0089-30A9-4F90-8803-C3F36BFE1E4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24719" y="890115"/>
                  <a:ext cx="19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56103AD-4DD9-490E-BB5D-3C951E7D9DC5}"/>
                    </a:ext>
                  </a:extLst>
                </p14:cNvPr>
                <p14:cNvContentPartPr/>
                <p14:nvPr/>
              </p14:nvContentPartPr>
              <p14:xfrm>
                <a:off x="6208879" y="993435"/>
                <a:ext cx="26280" cy="201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56103AD-4DD9-490E-BB5D-3C951E7D9DC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04559" y="989115"/>
                  <a:ext cx="3492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ABA28BA-84E0-4F8A-8502-A6CC83ACC65B}"/>
              </a:ext>
            </a:extLst>
          </p:cNvPr>
          <p:cNvGrpSpPr/>
          <p:nvPr/>
        </p:nvGrpSpPr>
        <p:grpSpPr>
          <a:xfrm>
            <a:off x="6407239" y="933675"/>
            <a:ext cx="139320" cy="54720"/>
            <a:chOff x="6407239" y="933675"/>
            <a:chExt cx="139320" cy="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B4DAC1A-902B-4B68-A108-928AC4C513AD}"/>
                    </a:ext>
                  </a:extLst>
                </p14:cNvPr>
                <p14:cNvContentPartPr/>
                <p14:nvPr/>
              </p14:nvContentPartPr>
              <p14:xfrm>
                <a:off x="6428839" y="976875"/>
                <a:ext cx="33120" cy="115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B4DAC1A-902B-4B68-A108-928AC4C513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24519" y="972555"/>
                  <a:ext cx="41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ED686FC-B6E7-4B4F-8D63-AD5654C3E862}"/>
                    </a:ext>
                  </a:extLst>
                </p14:cNvPr>
                <p14:cNvContentPartPr/>
                <p14:nvPr/>
              </p14:nvContentPartPr>
              <p14:xfrm>
                <a:off x="6407239" y="935115"/>
                <a:ext cx="43920" cy="4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ED686FC-B6E7-4B4F-8D63-AD5654C3E86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02919" y="930795"/>
                  <a:ext cx="52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C376518-3ABC-4408-8FCC-FB838869D422}"/>
                    </a:ext>
                  </a:extLst>
                </p14:cNvPr>
                <p14:cNvContentPartPr/>
                <p14:nvPr/>
              </p14:nvContentPartPr>
              <p14:xfrm>
                <a:off x="6523879" y="968235"/>
                <a:ext cx="10800" cy="2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C376518-3ABC-4408-8FCC-FB838869D42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19559" y="963915"/>
                  <a:ext cx="194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3DC1864-FC30-4F4B-8499-2C0BA47A15B7}"/>
                    </a:ext>
                  </a:extLst>
                </p14:cNvPr>
                <p14:cNvContentPartPr/>
                <p14:nvPr/>
              </p14:nvContentPartPr>
              <p14:xfrm>
                <a:off x="6499039" y="933675"/>
                <a:ext cx="47520" cy="54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3DC1864-FC30-4F4B-8499-2C0BA47A15B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94719" y="929355"/>
                  <a:ext cx="5616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13F038D-D7BD-4273-8A58-40996ABAF16D}"/>
              </a:ext>
            </a:extLst>
          </p:cNvPr>
          <p:cNvGrpSpPr/>
          <p:nvPr/>
        </p:nvGrpSpPr>
        <p:grpSpPr>
          <a:xfrm>
            <a:off x="4303039" y="971475"/>
            <a:ext cx="70560" cy="104400"/>
            <a:chOff x="4303039" y="971475"/>
            <a:chExt cx="70560" cy="1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3E2FA7A-1546-4C23-893D-C395A2858FDA}"/>
                    </a:ext>
                  </a:extLst>
                </p14:cNvPr>
                <p14:cNvContentPartPr/>
                <p14:nvPr/>
              </p14:nvContentPartPr>
              <p14:xfrm>
                <a:off x="4303039" y="971475"/>
                <a:ext cx="47520" cy="82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3E2FA7A-1546-4C23-893D-C395A2858F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98719" y="967155"/>
                  <a:ext cx="56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93D5A9D-385C-49A3-B2E7-B8FE801E3947}"/>
                    </a:ext>
                  </a:extLst>
                </p14:cNvPr>
                <p14:cNvContentPartPr/>
                <p14:nvPr/>
              </p14:nvContentPartPr>
              <p14:xfrm>
                <a:off x="4369639" y="1063995"/>
                <a:ext cx="3960" cy="11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93D5A9D-385C-49A3-B2E7-B8FE801E394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65319" y="1059675"/>
                  <a:ext cx="126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DFF2EB0-3FAF-494B-A3D0-A65FDC1B8F7D}"/>
                  </a:ext>
                </a:extLst>
              </p14:cNvPr>
              <p14:cNvContentPartPr/>
              <p14:nvPr/>
            </p14:nvContentPartPr>
            <p14:xfrm>
              <a:off x="6653119" y="928635"/>
              <a:ext cx="44640" cy="849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DFF2EB0-3FAF-494B-A3D0-A65FDC1B8F7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648799" y="924315"/>
                <a:ext cx="53280" cy="9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338"/>
            <a:ext cx="8839200" cy="354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392775" y="3705138"/>
            <a:ext cx="6858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Überprüfen von fehlerhaften Bedingungen: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392775" y="4181250"/>
            <a:ext cx="3745500" cy="71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-GB" sz="1200" i="1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Errors.error(</a:t>
            </a:r>
            <a:r>
              <a:rPr lang="en-GB" sz="1200" i="1"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700"/>
            <a:ext cx="8839201" cy="243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Analoge Uhr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Zeit  ---&gt;  Winkel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z.B.</a:t>
            </a:r>
            <a:r>
              <a:rPr lang="en-GB" dirty="0"/>
              <a:t>   23:10:20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Wie </a:t>
            </a:r>
            <a:r>
              <a:rPr lang="en-GB" dirty="0" err="1"/>
              <a:t>kann</a:t>
            </a:r>
            <a:r>
              <a:rPr lang="en-GB" dirty="0"/>
              <a:t> man 20 </a:t>
            </a:r>
            <a:r>
              <a:rPr lang="en-GB" dirty="0" err="1"/>
              <a:t>Sekunden</a:t>
            </a:r>
            <a:r>
              <a:rPr lang="en-GB" dirty="0"/>
              <a:t> in </a:t>
            </a:r>
            <a:r>
              <a:rPr lang="en-GB" dirty="0" err="1"/>
              <a:t>einen</a:t>
            </a:r>
            <a:r>
              <a:rPr lang="en-GB" dirty="0"/>
              <a:t> Winkel </a:t>
            </a:r>
            <a:r>
              <a:rPr lang="en-GB" dirty="0" err="1"/>
              <a:t>umrechnen</a:t>
            </a:r>
            <a:r>
              <a:rPr lang="en-GB" dirty="0"/>
              <a:t>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 α = 20 / 60 * 2 π   (rad)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Achtung: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Uhr</a:t>
            </a:r>
            <a:r>
              <a:rPr lang="en-GB" dirty="0"/>
              <a:t> </a:t>
            </a:r>
            <a:r>
              <a:rPr lang="en-GB" dirty="0" err="1"/>
              <a:t>läuft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Uhrzeigersinn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445" y="1853145"/>
            <a:ext cx="2032650" cy="21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 Class</a:t>
            </a:r>
            <a:endParaRPr/>
          </a:p>
        </p:txBody>
      </p:sp>
      <p:sp>
        <p:nvSpPr>
          <p:cNvPr id="220" name="Google Shape;220;p37"/>
          <p:cNvSpPr txBox="1"/>
          <p:nvPr/>
        </p:nvSpPr>
        <p:spPr>
          <a:xfrm>
            <a:off x="410225" y="1458550"/>
            <a:ext cx="7347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46949"/>
          <a:stretch/>
        </p:blipFill>
        <p:spPr>
          <a:xfrm>
            <a:off x="311700" y="1243250"/>
            <a:ext cx="5260400" cy="19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/>
          <p:nvPr/>
        </p:nvSpPr>
        <p:spPr>
          <a:xfrm>
            <a:off x="3461175" y="1599700"/>
            <a:ext cx="745800" cy="367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3">
            <a:alphaModFix/>
          </a:blip>
          <a:srcRect t="70834"/>
          <a:stretch/>
        </p:blipFill>
        <p:spPr>
          <a:xfrm>
            <a:off x="311700" y="3793925"/>
            <a:ext cx="5260400" cy="10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/>
          <p:nvPr/>
        </p:nvSpPr>
        <p:spPr>
          <a:xfrm>
            <a:off x="2271525" y="3995725"/>
            <a:ext cx="792600" cy="367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02" y="1690552"/>
            <a:ext cx="2907300" cy="301764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window.drawLine(double x1, double y1,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     double x2, double y2)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 flipH="1">
            <a:off x="1677300" y="3298125"/>
            <a:ext cx="484800" cy="100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38"/>
          <p:cNvSpPr txBox="1"/>
          <p:nvPr/>
        </p:nvSpPr>
        <p:spPr>
          <a:xfrm>
            <a:off x="1192500" y="4299225"/>
            <a:ext cx="2083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(x1,y1)  Center</a:t>
            </a:r>
            <a:endParaRPr sz="1800"/>
          </a:p>
        </p:txBody>
      </p:sp>
      <p:cxnSp>
        <p:nvCxnSpPr>
          <p:cNvPr id="233" name="Google Shape;233;p38"/>
          <p:cNvCxnSpPr/>
          <p:nvPr/>
        </p:nvCxnSpPr>
        <p:spPr>
          <a:xfrm flipH="1">
            <a:off x="1562950" y="2038125"/>
            <a:ext cx="3029700" cy="27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38"/>
          <p:cNvSpPr txBox="1"/>
          <p:nvPr/>
        </p:nvSpPr>
        <p:spPr>
          <a:xfrm>
            <a:off x="4652150" y="1779350"/>
            <a:ext cx="2239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(x2, y2)</a:t>
            </a:r>
            <a:endParaRPr sz="1800"/>
          </a:p>
        </p:txBody>
      </p:sp>
      <p:grpSp>
        <p:nvGrpSpPr>
          <p:cNvPr id="235" name="Google Shape;235;p38"/>
          <p:cNvGrpSpPr/>
          <p:nvPr/>
        </p:nvGrpSpPr>
        <p:grpSpPr>
          <a:xfrm>
            <a:off x="319650" y="1551775"/>
            <a:ext cx="4616475" cy="3306600"/>
            <a:chOff x="319650" y="1551775"/>
            <a:chExt cx="4616475" cy="3306600"/>
          </a:xfrm>
        </p:grpSpPr>
        <p:cxnSp>
          <p:nvCxnSpPr>
            <p:cNvPr id="236" name="Google Shape;236;p38"/>
            <p:cNvCxnSpPr/>
            <p:nvPr/>
          </p:nvCxnSpPr>
          <p:spPr>
            <a:xfrm>
              <a:off x="335625" y="1562918"/>
              <a:ext cx="4600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7" name="Google Shape;237;p38"/>
            <p:cNvCxnSpPr/>
            <p:nvPr/>
          </p:nvCxnSpPr>
          <p:spPr>
            <a:xfrm>
              <a:off x="319650" y="1551775"/>
              <a:ext cx="0" cy="33066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/>
        </p:nvSpPr>
        <p:spPr>
          <a:xfrm>
            <a:off x="399500" y="3697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System.currentTimeMillis()</a:t>
            </a:r>
            <a:endParaRPr sz="2800"/>
          </a:p>
        </p:txBody>
      </p:sp>
      <p:sp>
        <p:nvSpPr>
          <p:cNvPr id="243" name="Google Shape;243;p39"/>
          <p:cNvSpPr txBox="1"/>
          <p:nvPr/>
        </p:nvSpPr>
        <p:spPr>
          <a:xfrm>
            <a:off x="560000" y="1476825"/>
            <a:ext cx="73599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Millisekunden seit 00:00:00, 01.01.1970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System.out.println(System.currentTimeMillis);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→ 1507981421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Wie kann man mit dieser Zahl die aktuelle Zeit ausrechnen?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39"/>
          <p:cNvSpPr txBox="1"/>
          <p:nvPr/>
        </p:nvSpPr>
        <p:spPr>
          <a:xfrm>
            <a:off x="572450" y="3532425"/>
            <a:ext cx="73350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FF"/>
                </a:solidFill>
              </a:rPr>
              <a:t>Division und Modulo:  </a:t>
            </a:r>
            <a:r>
              <a:rPr lang="en-GB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sec = (msec / 1000) % 60</a:t>
            </a:r>
            <a:endParaRPr sz="18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Nachbesprechung Übung 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Wörter Raten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5026200" y="3094775"/>
            <a:ext cx="3501300" cy="149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200" dirty="0" err="1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hinweis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dirty="0" err="1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hinweis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hinweis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(wort,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tipp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-GB" sz="1200" dirty="0" err="1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hinweis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.equals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ist</a:t>
            </a:r>
            <a:r>
              <a:rPr lang="en-GB" sz="12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t="23330" r="35254" b="15960"/>
          <a:stretch/>
        </p:blipFill>
        <p:spPr>
          <a:xfrm>
            <a:off x="311700" y="1017725"/>
            <a:ext cx="3351101" cy="19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11700" y="3094775"/>
            <a:ext cx="3501300" cy="1497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GB" sz="1200" dirty="0" err="1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hinweis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"dummy"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-GB" sz="1200" dirty="0" err="1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hinweis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.equals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ist</a:t>
            </a:r>
            <a:r>
              <a:rPr lang="en-GB" sz="12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 dirty="0" err="1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hinweis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hinweis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(wort, </a:t>
            </a:r>
            <a:r>
              <a:rPr lang="en-GB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tipp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5113550" y="1754600"/>
            <a:ext cx="2285700" cy="1029300"/>
          </a:xfrm>
          <a:prstGeom prst="wedgeRoundRectCallout">
            <a:avLst>
              <a:gd name="adj1" fmla="val -9943"/>
              <a:gd name="adj2" fmla="val 78745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en-GB">
                <a:solidFill>
                  <a:srgbClr val="FFFFFF"/>
                </a:solidFill>
              </a:rPr>
              <a:t> benötigt keinen Dummy-Wert für </a:t>
            </a:r>
            <a:r>
              <a:rPr lang="en-GB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hinweis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Datenanalyse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50875" y="1863000"/>
            <a:ext cx="4627800" cy="265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[140,143)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[143,146)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[146,149) 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[149,152) 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[152,155) 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[155,158) 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[158,161) ||||||||||||||||||||||||||||||||||||||||||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[161,164) ||||||||||||||||||||||||||||||||||||||||||||||||||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[164,167) ||||||||||||||||||||||||||||||||||||||||||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[167,170) |||||||||||||||||||||||||||||||||||||||||||||||||||||||||||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[170,173) |||||||||||||||||||||||||||||||||||||||||||||||||||||||||||||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[173,176) |||||||||||||||||||||||||||||||||||||||||||||||||||||||||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[176,179) |||||||||||||||||||||||||||||||||||||||||||||||||||||||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[179,182) |||||||||||||||||||||||||||||||||||||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[182,185) ||||||||||||||||||||||||||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[185,188) 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[188,191) ||||||||||||||||||||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[191,194) ||||||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[194,197)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[197,200) ||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l="1125" t="15525" r="1815" b="69912"/>
          <a:stretch/>
        </p:blipFill>
        <p:spPr>
          <a:xfrm>
            <a:off x="350875" y="1027100"/>
            <a:ext cx="8150448" cy="7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455A-58A1-44D7-83A2-58706CE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2129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3: Die perfekte Matrix (Bonus!)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Erreichte Punktzahl nach der Korrektur direkt per Git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4: Schweizerfahne (GUI)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11700" y="1017725"/>
            <a:ext cx="82089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Instanziere die Window-Klasse und benutze die Methoden setColor() und fillRect()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RGB-Farbwerte sind zwischen 0 und 255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GB" sz="1800">
                <a:solidFill>
                  <a:schemeClr val="dk2"/>
                </a:solidFill>
              </a:rPr>
              <a:t>Die (x,y)-Koordinaten beginnen in der linken oberen Ecke mit (0,0)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11700" y="2604125"/>
            <a:ext cx="796680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Das Verhältnis von Breite und Länge der Kreuzarme beträgt also 6:7, von Breite und Gesamtlänge des Kreuzbalkens 6:20.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Das Grössenverhältnis des Kreuzes zum Quadrat ist nicht definiert. </a:t>
            </a:r>
            <a:r>
              <a:rPr lang="en-GB" sz="1800" i="1"/>
              <a:t> (wikipedia)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													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492350" y="499375"/>
            <a:ext cx="7085400" cy="4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0" y="499375"/>
            <a:ext cx="7235252" cy="3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Scanner s = </a:t>
            </a:r>
            <a:r>
              <a:rPr lang="en-GB" sz="1300" b="1" dirty="0">
                <a:solidFill>
                  <a:srgbClr val="7F0055"/>
                </a:solidFill>
              </a:rPr>
              <a:t>new</a:t>
            </a:r>
            <a:r>
              <a:rPr lang="en-GB" sz="1300" dirty="0"/>
              <a:t> Scanner(System.in);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b="1" dirty="0">
                <a:solidFill>
                  <a:srgbClr val="7F0055"/>
                </a:solidFill>
              </a:rPr>
              <a:t>int</a:t>
            </a:r>
            <a:r>
              <a:rPr lang="en-GB" sz="1300" b="1" dirty="0"/>
              <a:t> </a:t>
            </a:r>
            <a:r>
              <a:rPr lang="en-GB" sz="1300" dirty="0"/>
              <a:t>size = </a:t>
            </a:r>
            <a:r>
              <a:rPr lang="en-GB" sz="1300" dirty="0" err="1"/>
              <a:t>s.nextInt</a:t>
            </a:r>
            <a:r>
              <a:rPr lang="en-GB" sz="1300" dirty="0"/>
              <a:t>(); </a:t>
            </a:r>
            <a:r>
              <a:rPr lang="en-GB" sz="1300" dirty="0">
                <a:solidFill>
                  <a:srgbClr val="008C00"/>
                </a:solidFill>
              </a:rPr>
              <a:t>// input the flag size</a:t>
            </a:r>
            <a:endParaRPr sz="1300" dirty="0">
              <a:solidFill>
                <a:srgbClr val="008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7F005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Window </a:t>
            </a:r>
            <a:r>
              <a:rPr lang="en-GB" sz="1300" dirty="0" err="1"/>
              <a:t>window</a:t>
            </a:r>
            <a:r>
              <a:rPr lang="en-GB" sz="1300" dirty="0"/>
              <a:t> = </a:t>
            </a:r>
            <a:r>
              <a:rPr lang="en-GB" sz="1300" b="1" dirty="0">
                <a:solidFill>
                  <a:srgbClr val="7F0055"/>
                </a:solidFill>
              </a:rPr>
              <a:t>new</a:t>
            </a:r>
            <a:r>
              <a:rPr lang="en-GB" sz="1300" dirty="0"/>
              <a:t> Window(</a:t>
            </a:r>
            <a:r>
              <a:rPr lang="en-GB" sz="1300" b="1" dirty="0">
                <a:solidFill>
                  <a:srgbClr val="0000E6"/>
                </a:solidFill>
              </a:rPr>
              <a:t>"</a:t>
            </a:r>
            <a:r>
              <a:rPr lang="en-GB" sz="1300" b="1" dirty="0" err="1">
                <a:solidFill>
                  <a:srgbClr val="0000E6"/>
                </a:solidFill>
              </a:rPr>
              <a:t>Fahne</a:t>
            </a:r>
            <a:r>
              <a:rPr lang="en-GB" sz="1300" b="1" dirty="0">
                <a:solidFill>
                  <a:srgbClr val="0000E6"/>
                </a:solidFill>
              </a:rPr>
              <a:t>"</a:t>
            </a:r>
            <a:r>
              <a:rPr lang="en-GB" sz="1300" dirty="0"/>
              <a:t>, size, size);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window.setColor</a:t>
            </a:r>
            <a:r>
              <a:rPr lang="en-GB" sz="1300" dirty="0"/>
              <a:t>(255, 0, 0); </a:t>
            </a:r>
            <a:r>
              <a:rPr lang="en-GB" sz="1300" dirty="0">
                <a:solidFill>
                  <a:srgbClr val="008C00"/>
                </a:solidFill>
              </a:rPr>
              <a:t>// red</a:t>
            </a:r>
            <a:endParaRPr sz="1300" dirty="0">
              <a:solidFill>
                <a:srgbClr val="008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window.fillRect</a:t>
            </a:r>
            <a:r>
              <a:rPr lang="en-GB" sz="1300" dirty="0"/>
              <a:t>(0, 0, size, size);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window.setColor</a:t>
            </a:r>
            <a:r>
              <a:rPr lang="en-GB" sz="1300" dirty="0"/>
              <a:t>(255, 255, 255); </a:t>
            </a:r>
            <a:r>
              <a:rPr lang="en-GB" sz="1300" dirty="0">
                <a:solidFill>
                  <a:srgbClr val="008C00"/>
                </a:solidFill>
              </a:rPr>
              <a:t>// white</a:t>
            </a:r>
            <a:endParaRPr sz="1300" dirty="0">
              <a:solidFill>
                <a:srgbClr val="008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window.fillRect</a:t>
            </a:r>
            <a:r>
              <a:rPr lang="en-GB" sz="1300" dirty="0"/>
              <a:t>(0.2 * size, 0.4 * size, 0.6 * size, 0.2 * size);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window.fillRect</a:t>
            </a:r>
            <a:r>
              <a:rPr lang="en-GB" sz="1300" dirty="0"/>
              <a:t>(0.4 * size, 0.2 * size, 0.2 * size, 0.6 * size);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window.open</a:t>
            </a:r>
            <a:r>
              <a:rPr lang="en-GB" sz="1300" dirty="0"/>
              <a:t>();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		</a:t>
            </a:r>
            <a:r>
              <a:rPr lang="en-GB" sz="1300" dirty="0" err="1"/>
              <a:t>window.waitUntilClosed</a:t>
            </a:r>
            <a:r>
              <a:rPr lang="en-GB" sz="1300" dirty="0"/>
              <a:t>();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24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882025"/>
            <a:ext cx="8520600" cy="3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main(String[]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size = 800;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stepsPerIter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50;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cornersX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{size/2, 50, size-50};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cornersY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{100, size-100, size-100};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Math.random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() * size;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Math.random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() * size;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Window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Window(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"Chaos Game"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, size, size);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window.open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window.isOpen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stepsPerIter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index = (</a:t>
            </a:r>
            <a:r>
              <a:rPr lang="en-GB" sz="110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Math.random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() * 3);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x = (x +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cornersX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[index]) / 2;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y = (y +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cornersY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[index]) / 2;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window.fillRect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(x, y, 1, 1);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window.refresh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5382750" y="815075"/>
            <a:ext cx="1835700" cy="476100"/>
          </a:xfrm>
          <a:prstGeom prst="wedgeRoundRectCallout">
            <a:avLst>
              <a:gd name="adj1" fmla="val -96497"/>
              <a:gd name="adj2" fmla="val 118652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Eckpunkte des Dreiecks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5882500" y="1659650"/>
            <a:ext cx="1835700" cy="784800"/>
          </a:xfrm>
          <a:prstGeom prst="wedgeRoundRectCallout">
            <a:avLst>
              <a:gd name="adj1" fmla="val -169664"/>
              <a:gd name="adj2" fmla="val 15010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x,y-Koordinaten eines zufälligen Punktes im Fenster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090750" y="2971550"/>
            <a:ext cx="1835700" cy="635100"/>
          </a:xfrm>
          <a:prstGeom prst="wedgeRoundRectCallout">
            <a:avLst>
              <a:gd name="adj1" fmla="val -98198"/>
              <a:gd name="adj2" fmla="val 12301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Wahl eines Eckpunktes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5809625" y="3765725"/>
            <a:ext cx="1835700" cy="784800"/>
          </a:xfrm>
          <a:prstGeom prst="wedgeRoundRectCallout">
            <a:avLst>
              <a:gd name="adj1" fmla="val -115781"/>
              <a:gd name="adj2" fmla="val -55670"/>
              <a:gd name="adj3" fmla="val 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Berechne die Koordinaten des Mittelpunkts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24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Chaos Game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l="3437" t="6029" r="4149" b="4252"/>
          <a:stretch/>
        </p:blipFill>
        <p:spPr>
          <a:xfrm>
            <a:off x="430575" y="1227700"/>
            <a:ext cx="3194300" cy="31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850" y="1019175"/>
            <a:ext cx="2841725" cy="34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013850" y="4590800"/>
            <a:ext cx="284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b="1">
                <a:solidFill>
                  <a:schemeClr val="dk1"/>
                </a:solidFill>
              </a:rPr>
              <a:t>Wacław Sierpiński</a:t>
            </a:r>
            <a:endParaRPr sz="1800"/>
          </a:p>
        </p:txBody>
      </p:sp>
      <p:sp>
        <p:nvSpPr>
          <p:cNvPr id="121" name="Google Shape;121;p22"/>
          <p:cNvSpPr txBox="1"/>
          <p:nvPr/>
        </p:nvSpPr>
        <p:spPr>
          <a:xfrm>
            <a:off x="659650" y="4590800"/>
            <a:ext cx="284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b="1">
                <a:solidFill>
                  <a:schemeClr val="dk1"/>
                </a:solidFill>
              </a:rPr>
              <a:t>Sierpinski-Dreieck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Zusatzübungen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Close Enough</a:t>
            </a:r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Schreiben Sie eine Methode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closeEnough</a:t>
            </a:r>
            <a:r>
              <a:rPr lang="en-GB"/>
              <a:t> die zwei Arrays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GB"/>
              <a:t> des Typs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/>
              <a:t> und einen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/>
              <a:t> Wert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eps</a:t>
            </a:r>
            <a:r>
              <a:rPr lang="en-GB"/>
              <a:t> als Parameter übernimmt.  Die Methode liefert 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/>
              <a:t> wenn für alle Elemente von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/>
              <a:t> und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/>
              <a:t> gilt: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Wenn das nicht der Fall ist, dann ist der Return-Wert 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850" y="2228575"/>
            <a:ext cx="2524300" cy="2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Sorted Int</a:t>
            </a:r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Schreiben Sie eine Methode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sortedInt,</a:t>
            </a:r>
            <a:r>
              <a:rPr lang="en-GB"/>
              <a:t> die zwei 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/>
              <a:t> Parameter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/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/>
              <a:t> entgegen nimmt und sie der Grösse nach sortiert (aufsteigend)  zurück gibt. Also: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</a:t>
            </a:r>
            <a:r>
              <a:rPr lang="en-GB" b="1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← sortedInt(a, b);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Kann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sortedInt a</a:t>
            </a:r>
            <a:r>
              <a:rPr lang="en-GB"/>
              <a:t> und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/>
              <a:t> modifizieren?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Was muss der Return-Wert sein?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Rechenübungen</a:t>
            </a:r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 rotWithShape="1">
          <a:blip r:embed="rId3">
            <a:alphaModFix/>
          </a:blip>
          <a:srcRect l="10439" t="17903" r="9316" b="24601"/>
          <a:stretch/>
        </p:blipFill>
        <p:spPr>
          <a:xfrm>
            <a:off x="311700" y="1017725"/>
            <a:ext cx="7285224" cy="31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/>
        </p:nvSpPr>
        <p:spPr>
          <a:xfrm>
            <a:off x="2676649" y="3117160"/>
            <a:ext cx="3219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/>
          </a:p>
        </p:txBody>
      </p:sp>
      <p:sp>
        <p:nvSpPr>
          <p:cNvPr id="274" name="Google Shape;274;p4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2D-Array</a:t>
            </a:r>
            <a:endParaRPr/>
          </a:p>
        </p:txBody>
      </p:sp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hat auch 2-dimensionale Arrays. Ein 2D-Array mit Elementen des Typs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/>
              <a:t>  wird so deklariert: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type [] [] array2d;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Der Array muss natürlich mit 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/>
              <a:t> erschaffen werden, z.B.: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b="1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[] [] x = </a:t>
            </a:r>
            <a:r>
              <a:rPr lang="en-GB" b="1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b="1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[zeilen] [spalten];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 2D-Array ist ein lineares </a:t>
            </a:r>
            <a:r>
              <a:rPr lang="en-GB">
                <a:highlight>
                  <a:srgbClr val="D9EAD3"/>
                </a:highlight>
              </a:rPr>
              <a:t>Array</a:t>
            </a:r>
            <a:r>
              <a:rPr lang="en-GB"/>
              <a:t> von </a:t>
            </a:r>
            <a:r>
              <a:rPr lang="en-GB">
                <a:highlight>
                  <a:srgbClr val="C9DAF8"/>
                </a:highlight>
              </a:rPr>
              <a:t>Zeilen</a:t>
            </a:r>
            <a:r>
              <a:rPr lang="en-GB"/>
              <a:t>. Der 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/>
              <a:t> Operator initialisiert die Elemente der Zeilen mit dem Nullwert des Typs, z.B. 0 für 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/>
              <a:t>.</a:t>
            </a:r>
            <a:endParaRPr/>
          </a:p>
        </p:txBody>
      </p:sp>
      <p:graphicFrame>
        <p:nvGraphicFramePr>
          <p:cNvPr id="276" name="Google Shape;276;p44"/>
          <p:cNvGraphicFramePr/>
          <p:nvPr/>
        </p:nvGraphicFramePr>
        <p:xfrm>
          <a:off x="952500" y="3524250"/>
          <a:ext cx="382850" cy="1371450"/>
        </p:xfrm>
        <a:graphic>
          <a:graphicData uri="http://schemas.openxmlformats.org/drawingml/2006/table">
            <a:tbl>
              <a:tblPr>
                <a:noFill/>
                <a:tableStyleId>{226F1B5B-FD16-4A88-872F-8925CFAF1C76}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7" name="Google Shape;277;p44"/>
          <p:cNvGraphicFramePr/>
          <p:nvPr/>
        </p:nvGraphicFramePr>
        <p:xfrm>
          <a:off x="1865900" y="3524250"/>
          <a:ext cx="1531400" cy="274290"/>
        </p:xfrm>
        <a:graphic>
          <a:graphicData uri="http://schemas.openxmlformats.org/drawingml/2006/table">
            <a:tbl>
              <a:tblPr>
                <a:noFill/>
                <a:tableStyleId>{226F1B5B-FD16-4A88-872F-8925CFAF1C76}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8" name="Google Shape;278;p44"/>
          <p:cNvGraphicFramePr/>
          <p:nvPr/>
        </p:nvGraphicFramePr>
        <p:xfrm>
          <a:off x="1865900" y="3905250"/>
          <a:ext cx="1531400" cy="274290"/>
        </p:xfrm>
        <a:graphic>
          <a:graphicData uri="http://schemas.openxmlformats.org/drawingml/2006/table">
            <a:tbl>
              <a:tblPr>
                <a:noFill/>
                <a:tableStyleId>{226F1B5B-FD16-4A88-872F-8925CFAF1C76}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9" name="Google Shape;279;p44"/>
          <p:cNvGraphicFramePr/>
          <p:nvPr/>
        </p:nvGraphicFramePr>
        <p:xfrm>
          <a:off x="1865900" y="4286250"/>
          <a:ext cx="1531400" cy="274290"/>
        </p:xfrm>
        <a:graphic>
          <a:graphicData uri="http://schemas.openxmlformats.org/drawingml/2006/table">
            <a:tbl>
              <a:tblPr>
                <a:noFill/>
                <a:tableStyleId>{226F1B5B-FD16-4A88-872F-8925CFAF1C76}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" name="Google Shape;280;p44"/>
          <p:cNvSpPr txBox="1"/>
          <p:nvPr/>
        </p:nvSpPr>
        <p:spPr>
          <a:xfrm rot="5400000">
            <a:off x="2533237" y="4594286"/>
            <a:ext cx="3828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…</a:t>
            </a:r>
            <a:endParaRPr b="1"/>
          </a:p>
        </p:txBody>
      </p:sp>
      <p:cxnSp>
        <p:nvCxnSpPr>
          <p:cNvPr id="281" name="Google Shape;281;p44"/>
          <p:cNvCxnSpPr/>
          <p:nvPr/>
        </p:nvCxnSpPr>
        <p:spPr>
          <a:xfrm>
            <a:off x="1205400" y="3658421"/>
            <a:ext cx="65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4"/>
          <p:cNvCxnSpPr/>
          <p:nvPr/>
        </p:nvCxnSpPr>
        <p:spPr>
          <a:xfrm>
            <a:off x="1205400" y="3963221"/>
            <a:ext cx="651300" cy="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44"/>
          <p:cNvCxnSpPr/>
          <p:nvPr/>
        </p:nvCxnSpPr>
        <p:spPr>
          <a:xfrm>
            <a:off x="1205400" y="4191821"/>
            <a:ext cx="6663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44"/>
          <p:cNvSpPr txBox="1"/>
          <p:nvPr/>
        </p:nvSpPr>
        <p:spPr>
          <a:xfrm>
            <a:off x="3810825" y="3448050"/>
            <a:ext cx="50214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array2d[</a:t>
            </a:r>
            <a:r>
              <a:rPr lang="en-GB" sz="1800" b="1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GB" sz="18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GB" sz="1800" b="1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8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600"/>
              <a:t> </a:t>
            </a:r>
            <a:r>
              <a:rPr lang="en-GB" sz="1800">
                <a:solidFill>
                  <a:schemeClr val="dk2"/>
                </a:solidFill>
              </a:rPr>
              <a:t>selektiert Zeile </a:t>
            </a:r>
            <a:r>
              <a:rPr lang="en-GB" sz="1800" b="1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GB" sz="1800">
                <a:solidFill>
                  <a:schemeClr val="dk2"/>
                </a:solidFill>
              </a:rPr>
              <a:t> und darin das </a:t>
            </a:r>
            <a:r>
              <a:rPr lang="en-GB" sz="1800" b="1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800">
                <a:solidFill>
                  <a:schemeClr val="dk2"/>
                </a:solidFill>
              </a:rPr>
              <a:t>-te Element (die </a:t>
            </a:r>
            <a:r>
              <a:rPr lang="en-GB" sz="1800" b="1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1800">
                <a:solidFill>
                  <a:schemeClr val="dk2"/>
                </a:solidFill>
              </a:rPr>
              <a:t>-te Spalte)</a:t>
            </a:r>
            <a:endParaRPr sz="1600"/>
          </a:p>
        </p:txBody>
      </p:sp>
      <p:sp>
        <p:nvSpPr>
          <p:cNvPr id="285" name="Google Shape;285;p44"/>
          <p:cNvSpPr txBox="1"/>
          <p:nvPr/>
        </p:nvSpPr>
        <p:spPr>
          <a:xfrm>
            <a:off x="572996" y="3932899"/>
            <a:ext cx="3219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/>
        </p:nvSpPr>
        <p:spPr>
          <a:xfrm>
            <a:off x="2415349" y="2171285"/>
            <a:ext cx="3219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/>
          </a:p>
        </p:txBody>
      </p:sp>
      <p:sp>
        <p:nvSpPr>
          <p:cNvPr id="291" name="Google Shape;291;p4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2D-Array</a:t>
            </a:r>
            <a:endParaRPr/>
          </a:p>
        </p:txBody>
      </p:sp>
      <p:sp>
        <p:nvSpPr>
          <p:cNvPr id="292" name="Google Shape;292;p4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Schreiben Sie ein Programm, das einen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 N</a:t>
            </a:r>
            <a:r>
              <a:rPr lang="en-GB"/>
              <a:t> einliest und dann einen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 * N int</a:t>
            </a:r>
            <a:r>
              <a:rPr lang="en-GB"/>
              <a:t>-Array erschafft und die Elemente entlang der Diagonale auf 1 setzt.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Wie geben Sie das Array aus?</a:t>
            </a:r>
            <a:endParaRPr/>
          </a:p>
        </p:txBody>
      </p:sp>
      <p:graphicFrame>
        <p:nvGraphicFramePr>
          <p:cNvPr id="293" name="Google Shape;293;p45"/>
          <p:cNvGraphicFramePr/>
          <p:nvPr/>
        </p:nvGraphicFramePr>
        <p:xfrm>
          <a:off x="691200" y="2578375"/>
          <a:ext cx="382850" cy="1371450"/>
        </p:xfrm>
        <a:graphic>
          <a:graphicData uri="http://schemas.openxmlformats.org/drawingml/2006/table">
            <a:tbl>
              <a:tblPr>
                <a:noFill/>
                <a:tableStyleId>{226F1B5B-FD16-4A88-872F-8925CFAF1C76}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4" name="Google Shape;294;p45"/>
          <p:cNvGraphicFramePr/>
          <p:nvPr/>
        </p:nvGraphicFramePr>
        <p:xfrm>
          <a:off x="1604600" y="2578375"/>
          <a:ext cx="1531400" cy="274290"/>
        </p:xfrm>
        <a:graphic>
          <a:graphicData uri="http://schemas.openxmlformats.org/drawingml/2006/table">
            <a:tbl>
              <a:tblPr>
                <a:noFill/>
                <a:tableStyleId>{226F1B5B-FD16-4A88-872F-8925CFAF1C76}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 b="1"/>
                        <a:t>1</a:t>
                      </a:r>
                      <a:endParaRPr sz="6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5" name="Google Shape;295;p45"/>
          <p:cNvGraphicFramePr/>
          <p:nvPr/>
        </p:nvGraphicFramePr>
        <p:xfrm>
          <a:off x="1604600" y="2959375"/>
          <a:ext cx="1531400" cy="274290"/>
        </p:xfrm>
        <a:graphic>
          <a:graphicData uri="http://schemas.openxmlformats.org/drawingml/2006/table">
            <a:tbl>
              <a:tblPr>
                <a:noFill/>
                <a:tableStyleId>{226F1B5B-FD16-4A88-872F-8925CFAF1C76}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 b="1"/>
                        <a:t>1</a:t>
                      </a:r>
                      <a:endParaRPr sz="6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45"/>
          <p:cNvGraphicFramePr/>
          <p:nvPr/>
        </p:nvGraphicFramePr>
        <p:xfrm>
          <a:off x="1604600" y="3340375"/>
          <a:ext cx="1531400" cy="274290"/>
        </p:xfrm>
        <a:graphic>
          <a:graphicData uri="http://schemas.openxmlformats.org/drawingml/2006/table">
            <a:tbl>
              <a:tblPr>
                <a:noFill/>
                <a:tableStyleId>{226F1B5B-FD16-4A88-872F-8925CFAF1C76}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 b="1"/>
                        <a:t>1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" name="Google Shape;297;p45"/>
          <p:cNvSpPr txBox="1"/>
          <p:nvPr/>
        </p:nvSpPr>
        <p:spPr>
          <a:xfrm rot="5400000">
            <a:off x="2271937" y="3648411"/>
            <a:ext cx="3828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…</a:t>
            </a:r>
            <a:endParaRPr b="1"/>
          </a:p>
        </p:txBody>
      </p:sp>
      <p:cxnSp>
        <p:nvCxnSpPr>
          <p:cNvPr id="298" name="Google Shape;298;p45"/>
          <p:cNvCxnSpPr/>
          <p:nvPr/>
        </p:nvCxnSpPr>
        <p:spPr>
          <a:xfrm>
            <a:off x="944100" y="2712546"/>
            <a:ext cx="65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45"/>
          <p:cNvCxnSpPr/>
          <p:nvPr/>
        </p:nvCxnSpPr>
        <p:spPr>
          <a:xfrm>
            <a:off x="944100" y="3017346"/>
            <a:ext cx="651300" cy="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45"/>
          <p:cNvCxnSpPr/>
          <p:nvPr/>
        </p:nvCxnSpPr>
        <p:spPr>
          <a:xfrm>
            <a:off x="944100" y="3245946"/>
            <a:ext cx="6663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45"/>
          <p:cNvSpPr txBox="1"/>
          <p:nvPr/>
        </p:nvSpPr>
        <p:spPr>
          <a:xfrm>
            <a:off x="311696" y="2987024"/>
            <a:ext cx="3219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Microsoft Office PowerPoint</Application>
  <PresentationFormat>On-screen Show (16:9)</PresentationFormat>
  <Paragraphs>264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Courier New</vt:lpstr>
      <vt:lpstr>Simple Light</vt:lpstr>
      <vt:lpstr> Übungsstunde 6</vt:lpstr>
      <vt:lpstr>Kahoot!</vt:lpstr>
      <vt:lpstr>File Manager</vt:lpstr>
      <vt:lpstr>Zusatzübungen</vt:lpstr>
      <vt:lpstr>Close Enough</vt:lpstr>
      <vt:lpstr>Sorted Int</vt:lpstr>
      <vt:lpstr>Rechenübungen</vt:lpstr>
      <vt:lpstr>2D-Array</vt:lpstr>
      <vt:lpstr>2D-Array</vt:lpstr>
      <vt:lpstr>Vorbesprechung Übung 6</vt:lpstr>
      <vt:lpstr>Aufgabe 1: Familienbezeichnungen (Bonus!) </vt:lpstr>
      <vt:lpstr>Aufgabe 1: Familienbezeichnungen (Bonus!) </vt:lpstr>
      <vt:lpstr>Aufgabe 1: Familienbezeichnungen (Bonus!) </vt:lpstr>
      <vt:lpstr>PowerPoint Presentation</vt:lpstr>
      <vt:lpstr>PowerPoint Presentation</vt:lpstr>
      <vt:lpstr>PowerPoint Presentation</vt:lpstr>
      <vt:lpstr>PowerPoint Presentation</vt:lpstr>
      <vt:lpstr>Aufgabe 3: Black-Box Testing</vt:lpstr>
      <vt:lpstr>Aufgabe 3: Black-Box Testing</vt:lpstr>
      <vt:lpstr>Aufgabe 4: Linked List</vt:lpstr>
      <vt:lpstr>PowerPoint Presentation</vt:lpstr>
      <vt:lpstr>PowerPoint Presentation</vt:lpstr>
      <vt:lpstr>Aufgabe 5: Analoge Uhr</vt:lpstr>
      <vt:lpstr>Math Class</vt:lpstr>
      <vt:lpstr>window.drawLine(double x1, double y1,                 double x2, double y2)</vt:lpstr>
      <vt:lpstr>PowerPoint Presentation</vt:lpstr>
      <vt:lpstr>Nachbesprechung Übung 5</vt:lpstr>
      <vt:lpstr>Aufgabe 1: Wörter Raten</vt:lpstr>
      <vt:lpstr>Aufgabe 2: Datenanalyse</vt:lpstr>
      <vt:lpstr>Aufgabe 3: Die perfekte Matrix (Bonus!)</vt:lpstr>
      <vt:lpstr>Aufgabe 4: Schweizerfahne (GUI)</vt:lpstr>
      <vt:lpstr>PowerPoint Presentation</vt:lpstr>
      <vt:lpstr>Aufgabe 5: Chaos Game</vt:lpstr>
      <vt:lpstr>Aufgabe 5: Chaos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Übungsstunde 6</dc:title>
  <dc:creator>Tobia Ochsner</dc:creator>
  <cp:lastModifiedBy>Tobia Ochsner</cp:lastModifiedBy>
  <cp:revision>9</cp:revision>
  <dcterms:modified xsi:type="dcterms:W3CDTF">2020-10-30T17:03:50Z</dcterms:modified>
</cp:coreProperties>
</file>