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69" r:id="rId9"/>
    <p:sldId id="262" r:id="rId10"/>
    <p:sldId id="270" r:id="rId11"/>
    <p:sldId id="271" r:id="rId12"/>
    <p:sldId id="280" r:id="rId13"/>
    <p:sldId id="277" r:id="rId14"/>
    <p:sldId id="278" r:id="rId15"/>
    <p:sldId id="279" r:id="rId16"/>
    <p:sldId id="263" r:id="rId17"/>
    <p:sldId id="272" r:id="rId18"/>
    <p:sldId id="273" r:id="rId19"/>
    <p:sldId id="274" r:id="rId20"/>
    <p:sldId id="264" r:id="rId21"/>
    <p:sldId id="275" r:id="rId22"/>
    <p:sldId id="27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Lbls>
            <c:dLbl>
              <c:idx val="6"/>
              <c:layout>
                <c:manualLayout>
                  <c:x val="-5.1519396915536211E-2"/>
                  <c:y val="-7.14936523060820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5.3181312945069621E-2"/>
                  <c:y val="9.797278278981612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4.4871732797402461E-2"/>
                  <c:y val="-9.002904364469593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9.4729213683405256E-2"/>
                  <c:y val="-1.2136127940792541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0</c:v>
                </c:pt>
                <c:pt idx="6">
                  <c:v>5</c:v>
                </c:pt>
                <c:pt idx="7">
                  <c:v>30</c:v>
                </c:pt>
                <c:pt idx="8">
                  <c:v>5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3387957665450081E-2"/>
          <c:y val="2.1607905236331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2" Type="http://schemas.openxmlformats.org/officeDocument/2006/relationships/hyperlink" Target="http://avia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STAGE DE FIN DE FORMATION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4" y="154747"/>
            <a:ext cx="4038600" cy="1628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44328" y="171161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Licence Professionnelle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SIL-NTI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 descr="Macintosh HD:Applications:MAMP:htdocs:aviaco:upload_old:logo-aviac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45" y="608147"/>
            <a:ext cx="1850390" cy="825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49251" y="587276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Stagiaire : MOHAMD Ali Idjabou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  </a:t>
            </a:r>
            <a:r>
              <a:rPr lang="fr-FR" sz="1600" dirty="0" smtClean="0"/>
              <a:t>Tuteur : Denis Alessandra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31/08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RS-SITE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Manager l’</a:t>
            </a:r>
            <a:r>
              <a:rPr lang="fr-FR" dirty="0"/>
              <a:t>é</a:t>
            </a:r>
            <a:r>
              <a:rPr lang="fr-FR" dirty="0" smtClean="0"/>
              <a:t>quipe et répartir les tâches</a:t>
            </a:r>
          </a:p>
          <a:p>
            <a:r>
              <a:rPr lang="fr-FR" dirty="0" smtClean="0"/>
              <a:t>Développer les modules les plus complexes</a:t>
            </a:r>
          </a:p>
          <a:p>
            <a:r>
              <a:rPr lang="fr-FR" dirty="0" smtClean="0"/>
              <a:t>Porter si nécessaire des corrections sur les modules développés</a:t>
            </a:r>
          </a:p>
          <a:p>
            <a:r>
              <a:rPr lang="fr-FR" dirty="0" smtClean="0"/>
              <a:t>Assister et encadrer les autres stagiaires</a:t>
            </a:r>
          </a:p>
          <a:p>
            <a:r>
              <a:rPr lang="fr-FR" dirty="0" smtClean="0"/>
              <a:t>Eriger la structure générale du site et de l’application</a:t>
            </a:r>
          </a:p>
          <a:p>
            <a:r>
              <a:rPr lang="fr-FR" dirty="0" smtClean="0"/>
              <a:t>Intégrer les modules développés</a:t>
            </a:r>
          </a:p>
          <a:p>
            <a:r>
              <a:rPr lang="fr-FR" dirty="0" smtClean="0"/>
              <a:t>Assurer les tests pour confirmation</a:t>
            </a:r>
          </a:p>
          <a:p>
            <a:r>
              <a:rPr lang="fr-FR" dirty="0"/>
              <a:t>M</a:t>
            </a:r>
            <a:r>
              <a:rPr lang="fr-FR" dirty="0" smtClean="0"/>
              <a:t>ise en ligne du site</a:t>
            </a:r>
          </a:p>
          <a:p>
            <a:r>
              <a:rPr lang="fr-FR" dirty="0" smtClean="0"/>
              <a:t>Mise en place de l’application web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RS-SITE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RS-SITE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RS-SITE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RS-APP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 smtClean="0"/>
              <a:t>Objectif du stage</a:t>
            </a:r>
          </a:p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et réalisation du site internet</a:t>
            </a:r>
          </a:p>
          <a:p>
            <a:r>
              <a:rPr lang="fr-FR" dirty="0" smtClean="0"/>
              <a:t>Présentation et réalisation de l’application web Appli-</a:t>
            </a:r>
            <a:r>
              <a:rPr lang="fr-FR" dirty="0" err="1" smtClean="0"/>
              <a:t>Aviaco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Réalisations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Perspectives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3446404853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Perspectives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WEB : 98%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WEB : 80%</a:t>
            </a:r>
            <a:endParaRPr lang="fr-FR" dirty="0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422364341"/>
              </p:ext>
            </p:extLst>
          </p:nvPr>
        </p:nvGraphicFramePr>
        <p:xfrm>
          <a:off x="3382034" y="2222171"/>
          <a:ext cx="6618235" cy="4114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Perspectives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 smtClean="0"/>
              <a:t>Utilisation de l’application web pour la gestion de la société</a:t>
            </a:r>
          </a:p>
          <a:p>
            <a:r>
              <a:rPr lang="fr-FR" dirty="0" smtClean="0"/>
              <a:t>Création des modules « devis » et « facture »</a:t>
            </a:r>
          </a:p>
          <a:p>
            <a:r>
              <a:rPr lang="fr-FR" dirty="0" smtClean="0"/>
              <a:t>Déclinaison du site en anglais voir d’autres langues ultérieurement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Création : 08 Décembre 2014</a:t>
            </a:r>
          </a:p>
          <a:p>
            <a:r>
              <a:rPr lang="fr-FR" dirty="0" smtClean="0"/>
              <a:t>Forme : SASU</a:t>
            </a:r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Organigramme de la société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Achat et vente de pièces aéronautiques</a:t>
            </a:r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Activités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Organigramme de la société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Activités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483507"/>
            <a:ext cx="7805805" cy="46518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Organigramme de la société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1"/>
            <a:ext cx="4803058" cy="14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Site d’informations</a:t>
            </a:r>
          </a:p>
          <a:p>
            <a:r>
              <a:rPr lang="fr-FR" dirty="0" smtClean="0"/>
              <a:t>Support de communication</a:t>
            </a:r>
          </a:p>
          <a:p>
            <a:r>
              <a:rPr lang="fr-FR" dirty="0" smtClean="0"/>
              <a:t>Améliorer l’image de la société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12606"/>
            <a:ext cx="7813653" cy="51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Front-End </a:t>
            </a:r>
            <a:r>
              <a:rPr lang="fr-FR" dirty="0" smtClean="0">
                <a:hlinkClick r:id="rId2"/>
              </a:rPr>
              <a:t>voir le site</a:t>
            </a:r>
            <a:endParaRPr lang="fr-FR" dirty="0" smtClean="0"/>
          </a:p>
          <a:p>
            <a:r>
              <a:rPr lang="fr-FR" dirty="0" smtClean="0"/>
              <a:t>Back-End </a:t>
            </a:r>
            <a:r>
              <a:rPr lang="fr-FR" dirty="0" smtClean="0">
                <a:hlinkClick r:id="rId3"/>
              </a:rPr>
              <a:t>voir admin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Avoir une plate-forme d’informations sur les partenaires</a:t>
            </a:r>
            <a:endParaRPr lang="fr-FR" dirty="0"/>
          </a:p>
          <a:p>
            <a:r>
              <a:rPr lang="fr-FR" dirty="0" smtClean="0"/>
              <a:t>Filtre des sociétés selon leurs pays, activités, fabricants, appareils exploités,…</a:t>
            </a:r>
          </a:p>
          <a:p>
            <a:r>
              <a:rPr lang="fr-FR" dirty="0" smtClean="0"/>
              <a:t>Gérer la fourniture et la vente des pièces</a:t>
            </a:r>
          </a:p>
          <a:p>
            <a:r>
              <a:rPr lang="fr-FR" dirty="0" smtClean="0"/>
              <a:t>Archivage des données</a:t>
            </a:r>
          </a:p>
          <a:p>
            <a:r>
              <a:rPr lang="fr-FR" dirty="0" smtClean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683</TotalTime>
  <Words>510</Words>
  <Application>Microsoft Office PowerPoint</Application>
  <PresentationFormat>Grand écran</PresentationFormat>
  <Paragraphs>253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Aviaco France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Ali Idjabou Mohamed</cp:lastModifiedBy>
  <cp:revision>136</cp:revision>
  <dcterms:created xsi:type="dcterms:W3CDTF">2015-08-24T09:46:38Z</dcterms:created>
  <dcterms:modified xsi:type="dcterms:W3CDTF">2015-08-26T20:37:13Z</dcterms:modified>
</cp:coreProperties>
</file>