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69" r:id="rId9"/>
    <p:sldId id="262" r:id="rId10"/>
    <p:sldId id="270" r:id="rId11"/>
    <p:sldId id="271" r:id="rId12"/>
    <p:sldId id="280" r:id="rId13"/>
    <p:sldId id="277" r:id="rId14"/>
    <p:sldId id="278" r:id="rId15"/>
    <p:sldId id="279" r:id="rId16"/>
    <p:sldId id="263" r:id="rId17"/>
    <p:sldId id="272" r:id="rId18"/>
    <p:sldId id="273" r:id="rId19"/>
    <p:sldId id="274" r:id="rId20"/>
    <p:sldId id="26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E36-4BDB-B3BB-1FB96422F98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36-4BDB-B3BB-1FB96422F98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E36-4BDB-B3BB-1FB96422F98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E36-4BDB-B3BB-1FB96422F983}"/>
              </c:ext>
            </c:extLst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E36-4BDB-B3BB-1FB96422F98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E36-4BDB-B3BB-1FB96422F983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E36-4BDB-B3BB-1FB96422F983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E36-4BDB-B3BB-1FB96422F983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E36-4BDB-B3BB-1FB96422F983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E36-4BDB-B3BB-1FB96422F983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E36-4BDB-B3BB-1FB96422F983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DE36-4BDB-B3BB-1FB96422F983}"/>
              </c:ext>
            </c:extLst>
          </c:dPt>
          <c:dLbls>
            <c:dLbl>
              <c:idx val="2"/>
              <c:layout>
                <c:manualLayout>
                  <c:x val="-9.74102425975246E-3"/>
                  <c:y val="-9.7089023526340302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6-4BDB-B3BB-1FB96422F983}"/>
                </c:ext>
              </c:extLst>
            </c:dLbl>
            <c:dLbl>
              <c:idx val="6"/>
              <c:layout>
                <c:manualLayout>
                  <c:x val="-5.1519396915536197E-2"/>
                  <c:y val="-7.14936523060820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36-4BDB-B3BB-1FB96422F983}"/>
                </c:ext>
              </c:extLst>
            </c:dLbl>
            <c:dLbl>
              <c:idx val="8"/>
              <c:layout>
                <c:manualLayout>
                  <c:x val="-5.31813129450696E-2"/>
                  <c:y val="9.79727827898160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36-4BDB-B3BB-1FB96422F983}"/>
                </c:ext>
              </c:extLst>
            </c:dLbl>
            <c:dLbl>
              <c:idx val="10"/>
              <c:layout>
                <c:manualLayout>
                  <c:x val="4.4871732797402503E-2"/>
                  <c:y val="-9.00290436446959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36-4BDB-B3BB-1FB96422F983}"/>
                </c:ext>
              </c:extLst>
            </c:dLbl>
            <c:dLbl>
              <c:idx val="11"/>
              <c:layout>
                <c:manualLayout>
                  <c:x val="9.47292136834052E-2"/>
                  <c:y val="-1.213612794079250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36-4BDB-B3BB-1FB96422F9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0</c:v>
                </c:pt>
                <c:pt idx="6">
                  <c:v>5</c:v>
                </c:pt>
                <c:pt idx="7">
                  <c:v>30</c:v>
                </c:pt>
                <c:pt idx="8">
                  <c:v>5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E36-4BDB-B3BB-1FB96422F98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3387957665450099E-2"/>
          <c:y val="2.160790523633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70-42E9-B8E3-1C4F79784C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70-42E9-B8E3-1C4F79784C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70-42E9-B8E3-1C4F79784C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70-42E9-B8E3-1C4F79784C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70-42E9-B8E3-1C4F79784C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2" Type="http://schemas.openxmlformats.org/officeDocument/2006/relationships/hyperlink" Target="http://avia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Aicom </a:t>
            </a:r>
            <a:r>
              <a:rPr lang="fr-FR" sz="2400" dirty="0"/>
              <a:t>web performance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Alternance en 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73460" y="1880594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Institut G4</a:t>
            </a:r>
          </a:p>
          <a:p>
            <a:r>
              <a:rPr lang="fr-FR" dirty="0">
                <a:solidFill>
                  <a:srgbClr val="FF0000"/>
                </a:solidFill>
              </a:rPr>
              <a:t>4IM1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Stagiaire : Lionel TOCHAP NGASSAM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</a:t>
            </a:r>
            <a:r>
              <a:rPr lang="fr-FR" sz="1600" dirty="0"/>
              <a:t>Tuteur : Guillaume COZIC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16/06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4" y="402835"/>
            <a:ext cx="2869245" cy="13087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66" y="487868"/>
            <a:ext cx="1223745" cy="12237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511" y="487868"/>
            <a:ext cx="1223745" cy="12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7178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73792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179702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Manager l’équipe et répartir les tâches</a:t>
            </a:r>
          </a:p>
          <a:p>
            <a:r>
              <a:rPr lang="fr-FR" dirty="0"/>
              <a:t>Développer les modules les plus complexes</a:t>
            </a:r>
          </a:p>
          <a:p>
            <a:r>
              <a:rPr lang="fr-FR" dirty="0"/>
              <a:t>Porter si nécessaire des corrections sur les modules développés</a:t>
            </a:r>
          </a:p>
          <a:p>
            <a:r>
              <a:rPr lang="fr-FR" dirty="0"/>
              <a:t>Assister et encadrer les autres stagiaires</a:t>
            </a:r>
          </a:p>
          <a:p>
            <a:r>
              <a:rPr lang="fr-FR" dirty="0"/>
              <a:t>Eriger la structure générale du site et de l’application</a:t>
            </a:r>
          </a:p>
          <a:p>
            <a:r>
              <a:rPr lang="fr-FR" dirty="0"/>
              <a:t>Intégrer les modules développés</a:t>
            </a:r>
          </a:p>
          <a:p>
            <a:r>
              <a:rPr lang="fr-FR" dirty="0"/>
              <a:t>Assurer les tests pour confirmation</a:t>
            </a:r>
          </a:p>
          <a:p>
            <a:r>
              <a:rPr lang="fr-FR" dirty="0"/>
              <a:t>Mise en ligne du site</a:t>
            </a:r>
          </a:p>
          <a:p>
            <a:r>
              <a:rPr lang="fr-FR" dirty="0"/>
              <a:t>Mise en place de l’application web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320286" cy="102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/>
              <a:t>Objectif du stage</a:t>
            </a:r>
          </a:p>
          <a:p>
            <a:r>
              <a:rPr lang="fr-FR" dirty="0"/>
              <a:t>Présentation de la société</a:t>
            </a:r>
          </a:p>
          <a:p>
            <a:r>
              <a:rPr lang="fr-FR" dirty="0"/>
              <a:t>Présentation des projets</a:t>
            </a:r>
          </a:p>
          <a:p>
            <a:r>
              <a:rPr lang="fr-FR" dirty="0"/>
              <a:t>Présentation et réalisation de</a:t>
            </a:r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WEB : 98%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WEB : 80%</a:t>
            </a:r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71099837"/>
              </p:ext>
            </p:extLst>
          </p:nvPr>
        </p:nvGraphicFramePr>
        <p:xfrm>
          <a:off x="3382034" y="2361658"/>
          <a:ext cx="6618235" cy="397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Perspectives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/>
              <a:t>Utilisation de l’application web pour la gestion de la société</a:t>
            </a:r>
          </a:p>
          <a:p>
            <a:r>
              <a:rPr lang="fr-FR" dirty="0"/>
              <a:t>Création des modules « devis » et « facture »</a:t>
            </a:r>
          </a:p>
          <a:p>
            <a:r>
              <a:rPr lang="fr-FR" dirty="0"/>
              <a:t>Déclinaison du site en anglais voir d’autres langues ultérieurement</a:t>
            </a:r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378332" y="15312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Naissance 1993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378332" y="3191669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Minitel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59001" y="48489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Architecture + Informatique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273657" y="2088860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260814" y="3749233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>
            <a:off x="7063425" y="4955397"/>
            <a:ext cx="1404257" cy="278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67682" y="4816006"/>
            <a:ext cx="2906045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2" grpId="0" animBg="1"/>
      <p:bldP spid="19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Sites Web immobiliers</a:t>
            </a:r>
          </a:p>
          <a:p>
            <a:r>
              <a:rPr lang="fr-FR" dirty="0"/>
              <a:t>Moteurs de recherches</a:t>
            </a:r>
          </a:p>
          <a:p>
            <a:r>
              <a:rPr lang="fr-FR" dirty="0"/>
              <a:t>Campagnes d’e-mailing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82" y="1887093"/>
            <a:ext cx="7805805" cy="38446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Organigramme de la société</a:t>
            </a: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1"/>
            <a:ext cx="4803058" cy="14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 d’informations</a:t>
            </a:r>
          </a:p>
          <a:p>
            <a:r>
              <a:rPr lang="fr-FR" dirty="0"/>
              <a:t>Support de communication</a:t>
            </a:r>
          </a:p>
          <a:p>
            <a:r>
              <a:rPr lang="fr-FR" dirty="0"/>
              <a:t>Améliorer l’image de la société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12606"/>
            <a:ext cx="7813653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Front-End </a:t>
            </a:r>
            <a:r>
              <a:rPr lang="fr-FR" dirty="0">
                <a:hlinkClick r:id="rId2"/>
              </a:rPr>
              <a:t>voir le site</a:t>
            </a:r>
            <a:endParaRPr lang="fr-FR" dirty="0"/>
          </a:p>
          <a:p>
            <a:r>
              <a:rPr lang="fr-FR" dirty="0"/>
              <a:t>Back-End </a:t>
            </a:r>
            <a:r>
              <a:rPr lang="fr-FR" dirty="0">
                <a:hlinkClick r:id="rId3"/>
              </a:rPr>
              <a:t>voir 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Avoir une plate-forme d’informations sur les partenaires</a:t>
            </a:r>
          </a:p>
          <a:p>
            <a:r>
              <a:rPr lang="fr-FR" dirty="0"/>
              <a:t>Filtre des sociétés selon leurs pays, activités, fabricants, appareils exploités,…</a:t>
            </a:r>
          </a:p>
          <a:p>
            <a:r>
              <a:rPr lang="fr-FR" dirty="0"/>
              <a:t>Gérer la fourniture et la vente des pièces</a:t>
            </a:r>
          </a:p>
          <a:p>
            <a:r>
              <a:rPr lang="fr-FR" dirty="0"/>
              <a:t>Archivage des données</a:t>
            </a:r>
          </a:p>
          <a:p>
            <a:r>
              <a:rPr lang="fr-FR" dirty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1496</TotalTime>
  <Words>497</Words>
  <Application>Microsoft Office PowerPoint</Application>
  <PresentationFormat>Grand écran</PresentationFormat>
  <Paragraphs>262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EQUINOX</cp:lastModifiedBy>
  <cp:revision>177</cp:revision>
  <dcterms:created xsi:type="dcterms:W3CDTF">2015-08-24T09:46:38Z</dcterms:created>
  <dcterms:modified xsi:type="dcterms:W3CDTF">2016-06-13T13:56:39Z</dcterms:modified>
</cp:coreProperties>
</file>