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5" r:id="rId5"/>
    <p:sldId id="266" r:id="rId6"/>
    <p:sldId id="261" r:id="rId7"/>
    <p:sldId id="268" r:id="rId8"/>
    <p:sldId id="282" r:id="rId9"/>
    <p:sldId id="283" r:id="rId10"/>
    <p:sldId id="284" r:id="rId11"/>
    <p:sldId id="269" r:id="rId12"/>
    <p:sldId id="262" r:id="rId13"/>
    <p:sldId id="270" r:id="rId14"/>
    <p:sldId id="271" r:id="rId15"/>
    <p:sldId id="280" r:id="rId16"/>
    <p:sldId id="277" r:id="rId17"/>
    <p:sldId id="278" r:id="rId18"/>
    <p:sldId id="279" r:id="rId19"/>
    <p:sldId id="263" r:id="rId20"/>
    <p:sldId id="272" r:id="rId21"/>
    <p:sldId id="273" r:id="rId22"/>
    <p:sldId id="274" r:id="rId23"/>
    <p:sldId id="264" r:id="rId24"/>
    <p:sldId id="275" r:id="rId25"/>
    <p:sldId id="27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Technologies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E36-4BDB-B3BB-1FB96422F98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E36-4BDB-B3BB-1FB96422F98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E36-4BDB-B3BB-1FB96422F98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E36-4BDB-B3BB-1FB96422F983}"/>
              </c:ext>
            </c:extLst>
          </c:dPt>
          <c:dPt>
            <c:idx val="4"/>
            <c:bubble3D val="0"/>
            <c:explosion val="2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E36-4BDB-B3BB-1FB96422F983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E36-4BDB-B3BB-1FB96422F983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E36-4BDB-B3BB-1FB96422F983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E36-4BDB-B3BB-1FB96422F983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E36-4BDB-B3BB-1FB96422F983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DE36-4BDB-B3BB-1FB96422F983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DE36-4BDB-B3BB-1FB96422F983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DE36-4BDB-B3BB-1FB96422F983}"/>
              </c:ext>
            </c:extLst>
          </c:dPt>
          <c:dLbls>
            <c:dLbl>
              <c:idx val="2"/>
              <c:layout>
                <c:manualLayout>
                  <c:x val="-9.74102425975246E-3"/>
                  <c:y val="-9.7089023526340302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36-4BDB-B3BB-1FB96422F983}"/>
                </c:ext>
              </c:extLst>
            </c:dLbl>
            <c:dLbl>
              <c:idx val="6"/>
              <c:layout>
                <c:manualLayout>
                  <c:x val="-5.1519396915536197E-2"/>
                  <c:y val="-7.149365230608209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E36-4BDB-B3BB-1FB96422F983}"/>
                </c:ext>
              </c:extLst>
            </c:dLbl>
            <c:dLbl>
              <c:idx val="8"/>
              <c:layout>
                <c:manualLayout>
                  <c:x val="-5.31813129450696E-2"/>
                  <c:y val="9.797278278981609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E36-4BDB-B3BB-1FB96422F983}"/>
                </c:ext>
              </c:extLst>
            </c:dLbl>
            <c:dLbl>
              <c:idx val="10"/>
              <c:layout>
                <c:manualLayout>
                  <c:x val="4.4871732797402503E-2"/>
                  <c:y val="-9.00290436446959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E36-4BDB-B3BB-1FB96422F983}"/>
                </c:ext>
              </c:extLst>
            </c:dLbl>
            <c:dLbl>
              <c:idx val="11"/>
              <c:layout>
                <c:manualLayout>
                  <c:x val="9.47292136834052E-2"/>
                  <c:y val="-1.2136127940792501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E36-4BDB-B3BB-1FB96422F9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Feuil1!$A$2:$A$13</c:f>
              <c:strCache>
                <c:ptCount val="12"/>
                <c:pt idx="0">
                  <c:v>PHP</c:v>
                </c:pt>
                <c:pt idx="1">
                  <c:v>PHP5</c:v>
                </c:pt>
                <c:pt idx="2">
                  <c:v>JS/JQUERY</c:v>
                </c:pt>
                <c:pt idx="3">
                  <c:v>AJAX</c:v>
                </c:pt>
                <c:pt idx="4">
                  <c:v>CSS</c:v>
                </c:pt>
                <c:pt idx="5">
                  <c:v>JAVA</c:v>
                </c:pt>
                <c:pt idx="6">
                  <c:v>HTML</c:v>
                </c:pt>
                <c:pt idx="7">
                  <c:v>MERISE</c:v>
                </c:pt>
                <c:pt idx="8">
                  <c:v>UML</c:v>
                </c:pt>
                <c:pt idx="9">
                  <c:v>ANGLAIS</c:v>
                </c:pt>
                <c:pt idx="10">
                  <c:v>RESEAUX</c:v>
                </c:pt>
                <c:pt idx="11">
                  <c:v>ORM(Propel)</c:v>
                </c:pt>
              </c:strCache>
            </c:str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1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0</c:v>
                </c:pt>
                <c:pt idx="6">
                  <c:v>5</c:v>
                </c:pt>
                <c:pt idx="7">
                  <c:v>30</c:v>
                </c:pt>
                <c:pt idx="8">
                  <c:v>5</c:v>
                </c:pt>
                <c:pt idx="9">
                  <c:v>0</c:v>
                </c:pt>
                <c:pt idx="10">
                  <c:v>5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DE36-4BDB-B3BB-1FB96422F98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3387957665450099E-2"/>
          <c:y val="2.1607905236331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Participation sur les projets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70-42E9-B8E3-1C4F79784C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70-42E9-B8E3-1C4F79784C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70-42E9-B8E3-1C4F79784C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70-42E9-B8E3-1C4F79784C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M. Ali Idjabou</c:v>
                </c:pt>
                <c:pt idx="1">
                  <c:v>Kachetel Meziane</c:v>
                </c:pt>
                <c:pt idx="2">
                  <c:v>Tardieu Quentin</c:v>
                </c:pt>
                <c:pt idx="3">
                  <c:v>Yussef Korchi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70-42E9-B8E3-1C4F79784C1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viaco.com/av-admin" TargetMode="External"/><Relationship Id="rId2" Type="http://schemas.openxmlformats.org/officeDocument/2006/relationships/hyperlink" Target="http://aviac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Aicom </a:t>
            </a:r>
            <a:r>
              <a:rPr lang="fr-FR" sz="2400" dirty="0"/>
              <a:t>web performance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Alternance en entreprise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31888" y="360608"/>
            <a:ext cx="6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73460" y="1880594"/>
            <a:ext cx="12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Institut G4</a:t>
            </a:r>
          </a:p>
          <a:p>
            <a:r>
              <a:rPr lang="fr-FR" dirty="0">
                <a:solidFill>
                  <a:srgbClr val="FF0000"/>
                </a:solidFill>
              </a:rPr>
              <a:t>4IM1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49251" y="5872766"/>
            <a:ext cx="422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Stagiaire : Lionel TOCHAP NGASSAM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49251" y="6123972"/>
            <a:ext cx="306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   </a:t>
            </a:r>
            <a:r>
              <a:rPr lang="fr-FR" sz="1600" dirty="0"/>
              <a:t>Tuteur : Guillaume COZIC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627839" y="64295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16/06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4" y="402835"/>
            <a:ext cx="2869245" cy="130877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66" y="487868"/>
            <a:ext cx="1223745" cy="12237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511" y="487868"/>
            <a:ext cx="1223745" cy="12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-10509" y="-14513"/>
            <a:ext cx="2194068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2515" y="1483507"/>
            <a:ext cx="2196074" cy="101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4" y="374923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9752" y="4733436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</p:spTree>
    <p:extLst>
      <p:ext uri="{BB962C8B-B14F-4D97-AF65-F5344CB8AC3E}">
        <p14:creationId xmlns:p14="http://schemas.microsoft.com/office/powerpoint/2010/main" val="107812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77033" y="2500002"/>
            <a:ext cx="4803058" cy="87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Front-End </a:t>
            </a:r>
            <a:r>
              <a:rPr lang="fr-FR" dirty="0">
                <a:hlinkClick r:id="rId2"/>
              </a:rPr>
              <a:t>voir le site</a:t>
            </a:r>
            <a:endParaRPr lang="fr-FR" dirty="0"/>
          </a:p>
          <a:p>
            <a:r>
              <a:rPr lang="fr-FR" dirty="0"/>
              <a:t>Back-End </a:t>
            </a:r>
            <a:r>
              <a:rPr lang="fr-FR" dirty="0">
                <a:hlinkClick r:id="rId3"/>
              </a:rPr>
              <a:t>voir admin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3561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80414" y="2024739"/>
            <a:ext cx="8401451" cy="280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Avoir une plate-forme d’informations sur les partenaires</a:t>
            </a:r>
          </a:p>
          <a:p>
            <a:r>
              <a:rPr lang="fr-FR" dirty="0"/>
              <a:t>Filtre des sociétés selon leurs pays, activités, fabricants, appareils exploités,…</a:t>
            </a:r>
          </a:p>
          <a:p>
            <a:r>
              <a:rPr lang="fr-FR" dirty="0"/>
              <a:t>Gérer la fourniture et la vente des pièces</a:t>
            </a:r>
          </a:p>
          <a:p>
            <a:r>
              <a:rPr lang="fr-FR" dirty="0"/>
              <a:t>Archivage des données</a:t>
            </a:r>
          </a:p>
          <a:p>
            <a:r>
              <a:rPr lang="fr-FR" dirty="0"/>
              <a:t>Faciliter l’accès à l’information sur l’ensemble des activités d’achat et de vente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09" y="2688198"/>
            <a:ext cx="2177150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181065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8693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71786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173792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4" y="3749233"/>
            <a:ext cx="2179702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236449"/>
            <a:ext cx="7822586" cy="53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333500"/>
            <a:ext cx="7820618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7" y="1313645"/>
            <a:ext cx="8698753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1550046"/>
            <a:ext cx="9174844" cy="48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2670630"/>
            <a:ext cx="9149444" cy="24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11" y="1192324"/>
            <a:ext cx="5844699" cy="327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78" y="1806857"/>
            <a:ext cx="6403624" cy="22584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7" y="4065351"/>
            <a:ext cx="8010959" cy="2553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218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291882" y="2885369"/>
            <a:ext cx="4745988" cy="64763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Responsable Informatique des projets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MCD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RS-SITE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15215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-18425" y="-14513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92816" cy="14835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648705"/>
            <a:ext cx="2320286" cy="593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92326"/>
            <a:ext cx="2510967" cy="683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42014" y="3026234"/>
            <a:ext cx="2552981" cy="773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68470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163930" y="2530298"/>
            <a:ext cx="6778560" cy="2399755"/>
          </a:xfrm>
        </p:spPr>
        <p:txBody>
          <a:bodyPr>
            <a:normAutofit/>
          </a:bodyPr>
          <a:lstStyle/>
          <a:p>
            <a:r>
              <a:rPr lang="fr-FR" dirty="0"/>
              <a:t>Objectif du stage</a:t>
            </a:r>
          </a:p>
          <a:p>
            <a:r>
              <a:rPr lang="fr-FR" dirty="0"/>
              <a:t>Présentation de la société</a:t>
            </a:r>
          </a:p>
          <a:p>
            <a:r>
              <a:rPr lang="fr-FR" dirty="0"/>
              <a:t>Présentation de mes projets</a:t>
            </a:r>
          </a:p>
          <a:p>
            <a:r>
              <a:rPr lang="fr-FR" dirty="0"/>
              <a:t>Mon organisation</a:t>
            </a:r>
          </a:p>
          <a:p>
            <a:r>
              <a:rPr lang="fr-FR" dirty="0"/>
              <a:t>L’entreprise et moi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42014" y="3928567"/>
            <a:ext cx="2544308" cy="80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23088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173894" y="1766444"/>
            <a:ext cx="7946390" cy="396847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Manager l’équipe et répartir les tâches</a:t>
            </a:r>
          </a:p>
          <a:p>
            <a:r>
              <a:rPr lang="fr-FR" dirty="0"/>
              <a:t>Développer les modules les plus complexes</a:t>
            </a:r>
          </a:p>
          <a:p>
            <a:r>
              <a:rPr lang="fr-FR" dirty="0"/>
              <a:t>Porter si nécessaire des corrections sur les modules développés</a:t>
            </a:r>
          </a:p>
          <a:p>
            <a:r>
              <a:rPr lang="fr-FR" dirty="0"/>
              <a:t>Assister et encadrer les autres stagiaires</a:t>
            </a:r>
          </a:p>
          <a:p>
            <a:r>
              <a:rPr lang="fr-FR" dirty="0"/>
              <a:t>Eriger la structure générale du site et de l’application</a:t>
            </a:r>
          </a:p>
          <a:p>
            <a:r>
              <a:rPr lang="fr-FR" dirty="0"/>
              <a:t>Intégrer les modules développés</a:t>
            </a:r>
          </a:p>
          <a:p>
            <a:r>
              <a:rPr lang="fr-FR" dirty="0"/>
              <a:t>Assurer les tests pour confirmation</a:t>
            </a:r>
          </a:p>
          <a:p>
            <a:r>
              <a:rPr lang="fr-FR" dirty="0"/>
              <a:t>Mise en ligne du site</a:t>
            </a:r>
          </a:p>
          <a:p>
            <a:r>
              <a:rPr lang="fr-FR" dirty="0"/>
              <a:t>Mise en place de l’application web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RS-SITE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39241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RS-SITE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52909"/>
            <a:ext cx="7813653" cy="41521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15765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RS-SITE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737906"/>
            <a:ext cx="7813653" cy="35862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33661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Perspectives</a:t>
            </a:r>
          </a:p>
        </p:txBody>
      </p:sp>
      <p:graphicFrame>
        <p:nvGraphicFramePr>
          <p:cNvPr id="21" name="Graphique 20"/>
          <p:cNvGraphicFramePr/>
          <p:nvPr>
            <p:extLst>
              <p:ext uri="{D42A27DB-BD31-4B8C-83A1-F6EECF244321}">
                <p14:modId xmlns:p14="http://schemas.microsoft.com/office/powerpoint/2010/main" val="2419305228"/>
              </p:ext>
            </p:extLst>
          </p:nvPr>
        </p:nvGraphicFramePr>
        <p:xfrm>
          <a:off x="3291882" y="1332061"/>
          <a:ext cx="7822586" cy="479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24865" y="148350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SITE WEB : 98%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524865" y="185283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WEB : 80%</a:t>
            </a:r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971099837"/>
              </p:ext>
            </p:extLst>
          </p:nvPr>
        </p:nvGraphicFramePr>
        <p:xfrm>
          <a:off x="3382034" y="2361658"/>
          <a:ext cx="6618235" cy="3974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73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Perspectives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3116724" y="2532550"/>
            <a:ext cx="8027809" cy="1700643"/>
          </a:xfrm>
        </p:spPr>
        <p:txBody>
          <a:bodyPr/>
          <a:lstStyle/>
          <a:p>
            <a:r>
              <a:rPr lang="fr-FR" dirty="0"/>
              <a:t>Utilisation de l’application web pour la gestion de la société</a:t>
            </a:r>
          </a:p>
          <a:p>
            <a:r>
              <a:rPr lang="fr-FR" dirty="0"/>
              <a:t>Création des modules « devis » et « facture »</a:t>
            </a:r>
          </a:p>
          <a:p>
            <a:r>
              <a:rPr lang="fr-FR" dirty="0"/>
              <a:t>Déclinaison du site en anglais voir d’autres langues ultérieurement</a:t>
            </a:r>
          </a:p>
        </p:txBody>
      </p:sp>
    </p:spTree>
    <p:extLst>
      <p:ext uri="{BB962C8B-B14F-4D97-AF65-F5344CB8AC3E}">
        <p14:creationId xmlns:p14="http://schemas.microsoft.com/office/powerpoint/2010/main" val="262004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19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Organigramme de la société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2515" y="1483507"/>
            <a:ext cx="2218356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4378332" y="1531296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Naissance 1993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4378332" y="3191669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Minitel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759001" y="4848996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Architecture + Informatique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6273657" y="2088860"/>
            <a:ext cx="310243" cy="110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6260814" y="3749233"/>
            <a:ext cx="310243" cy="110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Double flèche horizontale 12"/>
          <p:cNvSpPr/>
          <p:nvPr/>
        </p:nvSpPr>
        <p:spPr>
          <a:xfrm>
            <a:off x="7063425" y="4955397"/>
            <a:ext cx="1404257" cy="278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8467682" y="4816006"/>
            <a:ext cx="2906045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AICOM</a:t>
            </a:r>
          </a:p>
        </p:txBody>
      </p:sp>
    </p:spTree>
    <p:extLst>
      <p:ext uri="{BB962C8B-B14F-4D97-AF65-F5344CB8AC3E}">
        <p14:creationId xmlns:p14="http://schemas.microsoft.com/office/powerpoint/2010/main" val="9332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2" grpId="0" animBg="1"/>
      <p:bldP spid="19" grpId="0" animBg="1"/>
      <p:bldP spid="13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51747" y="2716529"/>
            <a:ext cx="4789014" cy="867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Sites Web immobiliers</a:t>
            </a:r>
          </a:p>
          <a:p>
            <a:r>
              <a:rPr lang="fr-FR" dirty="0"/>
              <a:t>Moteurs de recherches</a:t>
            </a:r>
          </a:p>
          <a:p>
            <a:r>
              <a:rPr lang="fr-FR" dirty="0"/>
              <a:t>Campagnes d’e-mailing</a:t>
            </a:r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Activités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Organigramme de la société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60646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4510" y="2688198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8425" y="3749233"/>
            <a:ext cx="2181065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12515" y="1483507"/>
            <a:ext cx="2218356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</p:spTree>
    <p:extLst>
      <p:ext uri="{BB962C8B-B14F-4D97-AF65-F5344CB8AC3E}">
        <p14:creationId xmlns:p14="http://schemas.microsoft.com/office/powerpoint/2010/main" val="23523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0199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19530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Activités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50" y="2077068"/>
            <a:ext cx="7805805" cy="38446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38861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Organigramme de la société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4503" y="0"/>
            <a:ext cx="21841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509" y="-14513"/>
            <a:ext cx="222350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4510" y="2688198"/>
            <a:ext cx="2171623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4" y="3749233"/>
            <a:ext cx="2231416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91" y="5748669"/>
            <a:ext cx="2540527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9753" y="4733436"/>
            <a:ext cx="2179393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2515" y="1483507"/>
            <a:ext cx="2225506" cy="11871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</p:spTree>
    <p:extLst>
      <p:ext uri="{BB962C8B-B14F-4D97-AF65-F5344CB8AC3E}">
        <p14:creationId xmlns:p14="http://schemas.microsoft.com/office/powerpoint/2010/main" val="23907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450181" y="2361078"/>
            <a:ext cx="4803058" cy="1696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Nouvelle version d’un site existant</a:t>
            </a:r>
          </a:p>
          <a:p>
            <a:r>
              <a:rPr lang="fr-FR" dirty="0"/>
              <a:t>Maintenance simplifié</a:t>
            </a:r>
          </a:p>
          <a:p>
            <a:r>
              <a:rPr lang="fr-FR" dirty="0"/>
              <a:t>Evolution future prévue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94068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196074" cy="101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4" y="374923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2284230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</p:spTree>
    <p:extLst>
      <p:ext uri="{BB962C8B-B14F-4D97-AF65-F5344CB8AC3E}">
        <p14:creationId xmlns:p14="http://schemas.microsoft.com/office/powerpoint/2010/main" val="37283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-10509" y="-14513"/>
            <a:ext cx="2194068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2515" y="1483507"/>
            <a:ext cx="2196074" cy="101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4" y="374923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9752" y="4733436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</p:spTree>
    <p:extLst>
      <p:ext uri="{BB962C8B-B14F-4D97-AF65-F5344CB8AC3E}">
        <p14:creationId xmlns:p14="http://schemas.microsoft.com/office/powerpoint/2010/main" val="339953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-10509" y="-14513"/>
            <a:ext cx="2194068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2515" y="1483507"/>
            <a:ext cx="2196074" cy="101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4" y="374923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9752" y="4733436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</p:spTree>
    <p:extLst>
      <p:ext uri="{BB962C8B-B14F-4D97-AF65-F5344CB8AC3E}">
        <p14:creationId xmlns:p14="http://schemas.microsoft.com/office/powerpoint/2010/main" val="147454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-10509" y="-14513"/>
            <a:ext cx="2194068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2515" y="1483507"/>
            <a:ext cx="2196074" cy="101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4" y="374923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9752" y="4733436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</p:spTree>
    <p:extLst>
      <p:ext uri="{BB962C8B-B14F-4D97-AF65-F5344CB8AC3E}">
        <p14:creationId xmlns:p14="http://schemas.microsoft.com/office/powerpoint/2010/main" val="247420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1678</TotalTime>
  <Words>562</Words>
  <Application>Microsoft Office PowerPoint</Application>
  <PresentationFormat>Grand écran</PresentationFormat>
  <Paragraphs>289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Aicom web performance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Aviaco france</dc:title>
  <dc:creator>Ali Idjabou Mohamed</dc:creator>
  <cp:lastModifiedBy>EQUINOX</cp:lastModifiedBy>
  <cp:revision>214</cp:revision>
  <dcterms:created xsi:type="dcterms:W3CDTF">2015-08-24T09:46:38Z</dcterms:created>
  <dcterms:modified xsi:type="dcterms:W3CDTF">2016-06-14T13:32:28Z</dcterms:modified>
</cp:coreProperties>
</file>