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5" r:id="rId5"/>
    <p:sldId id="266" r:id="rId6"/>
    <p:sldId id="261" r:id="rId7"/>
    <p:sldId id="268" r:id="rId8"/>
    <p:sldId id="269" r:id="rId9"/>
    <p:sldId id="262" r:id="rId10"/>
    <p:sldId id="270" r:id="rId11"/>
    <p:sldId id="271" r:id="rId12"/>
    <p:sldId id="280" r:id="rId13"/>
    <p:sldId id="277" r:id="rId14"/>
    <p:sldId id="278" r:id="rId15"/>
    <p:sldId id="279" r:id="rId16"/>
    <p:sldId id="263" r:id="rId17"/>
    <p:sldId id="272" r:id="rId18"/>
    <p:sldId id="273" r:id="rId19"/>
    <p:sldId id="274" r:id="rId20"/>
    <p:sldId id="264" r:id="rId21"/>
    <p:sldId id="275" r:id="rId22"/>
    <p:sldId id="27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Technologies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4"/>
            <c:bubble3D val="0"/>
            <c:explosion val="2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Lbls>
            <c:dLbl>
              <c:idx val="2"/>
              <c:layout>
                <c:manualLayout>
                  <c:x val="-0.00974102425975246"/>
                  <c:y val="-9.70890235263403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-0.0515193969155362"/>
                  <c:y val="-0.071493652306082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531813129450696"/>
                  <c:y val="0.097972782789816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0448717327974025"/>
                  <c:y val="-0.09002904364469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0947292136834052"/>
                  <c:y val="-1.21361279407925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Feuil1!$A$2:$A$13</c:f>
              <c:strCache>
                <c:ptCount val="12"/>
                <c:pt idx="0">
                  <c:v>PHP</c:v>
                </c:pt>
                <c:pt idx="1">
                  <c:v>PHP5</c:v>
                </c:pt>
                <c:pt idx="2">
                  <c:v>JS/JQUERY</c:v>
                </c:pt>
                <c:pt idx="3">
                  <c:v>AJAX</c:v>
                </c:pt>
                <c:pt idx="4">
                  <c:v>CSS</c:v>
                </c:pt>
                <c:pt idx="5">
                  <c:v>JAVA</c:v>
                </c:pt>
                <c:pt idx="6">
                  <c:v>HTML</c:v>
                </c:pt>
                <c:pt idx="7">
                  <c:v>MERISE</c:v>
                </c:pt>
                <c:pt idx="8">
                  <c:v>UML</c:v>
                </c:pt>
                <c:pt idx="9">
                  <c:v>ANGLAIS</c:v>
                </c:pt>
                <c:pt idx="10">
                  <c:v>RESEAUX</c:v>
                </c:pt>
                <c:pt idx="11">
                  <c:v>ORM(Propel)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1.0</c:v>
                </c:pt>
                <c:pt idx="1">
                  <c:v>40.0</c:v>
                </c:pt>
                <c:pt idx="2">
                  <c:v>20.0</c:v>
                </c:pt>
                <c:pt idx="3">
                  <c:v>10.0</c:v>
                </c:pt>
                <c:pt idx="4">
                  <c:v>20.0</c:v>
                </c:pt>
                <c:pt idx="5">
                  <c:v>0.0</c:v>
                </c:pt>
                <c:pt idx="6">
                  <c:v>5.0</c:v>
                </c:pt>
                <c:pt idx="7">
                  <c:v>30.0</c:v>
                </c:pt>
                <c:pt idx="8">
                  <c:v>5.0</c:v>
                </c:pt>
                <c:pt idx="9">
                  <c:v>0.0</c:v>
                </c:pt>
                <c:pt idx="10">
                  <c:v>5.0</c:v>
                </c:pt>
                <c:pt idx="11">
                  <c:v>20.0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0233879576654501"/>
          <c:y val="0.0216079052363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Participation sur les projets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M. Ali Idjabou</c:v>
                </c:pt>
                <c:pt idx="1">
                  <c:v>Kachetel Meziane</c:v>
                </c:pt>
                <c:pt idx="2">
                  <c:v>Tardieu Quentin</c:v>
                </c:pt>
                <c:pt idx="3">
                  <c:v>Yussef Korchi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60.0</c:v>
                </c:pt>
                <c:pt idx="1">
                  <c:v>10.0</c:v>
                </c:pt>
                <c:pt idx="2">
                  <c:v>10.0</c:v>
                </c:pt>
                <c:pt idx="3">
                  <c:v>20.0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viaco.com/av-admin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viaco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Aicom </a:t>
            </a:r>
            <a:r>
              <a:rPr lang="fr-FR" sz="2400" dirty="0" smtClean="0"/>
              <a:t>web performance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Alternance en entreprise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431888" y="360608"/>
            <a:ext cx="6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2016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4" y="154747"/>
            <a:ext cx="4038600" cy="1628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44328" y="1711614"/>
            <a:ext cx="12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Institut G4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4IM1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 descr="Macintosh HD:Applications:MAMP:htdocs:aviaco:upload_old:logo-aviac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45" y="608147"/>
            <a:ext cx="1850390" cy="825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49251" y="5872766"/>
            <a:ext cx="422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Stagiaire : 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Lionel TOCHAP NGASSAM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49251" y="6123972"/>
            <a:ext cx="306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   </a:t>
            </a:r>
            <a:r>
              <a:rPr lang="fr-FR" sz="1600" dirty="0" smtClean="0"/>
              <a:t>Tuteur : </a:t>
            </a:r>
            <a:r>
              <a:rPr lang="fr-FR" sz="1600" dirty="0" smtClean="0"/>
              <a:t>Guillaume COZIC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627839" y="64295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16</a:t>
            </a:r>
            <a:r>
              <a:rPr lang="fr-FR" sz="900" dirty="0" smtClean="0"/>
              <a:t>/06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92495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71786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73792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4" y="3749233"/>
            <a:ext cx="2179702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236449"/>
            <a:ext cx="7822586" cy="53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333500"/>
            <a:ext cx="7820618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7" y="1313645"/>
            <a:ext cx="8698753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1550046"/>
            <a:ext cx="9174844" cy="48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9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2670630"/>
            <a:ext cx="9149444" cy="24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11" y="1192324"/>
            <a:ext cx="5844699" cy="327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8" y="1806857"/>
            <a:ext cx="6403624" cy="22584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7" y="4065351"/>
            <a:ext cx="8010959" cy="2553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2183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291882" y="2885369"/>
            <a:ext cx="4745988" cy="64763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Responsable Informatique des projets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MCD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RS-SITE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RS-APP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6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173894" y="1766444"/>
            <a:ext cx="7946390" cy="396847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Manager l’</a:t>
            </a:r>
            <a:r>
              <a:rPr lang="fr-FR" dirty="0"/>
              <a:t>é</a:t>
            </a:r>
            <a:r>
              <a:rPr lang="fr-FR" dirty="0" smtClean="0"/>
              <a:t>quipe et répartir les tâches</a:t>
            </a:r>
          </a:p>
          <a:p>
            <a:r>
              <a:rPr lang="fr-FR" dirty="0" smtClean="0"/>
              <a:t>Développer les modules les plus complexes</a:t>
            </a:r>
          </a:p>
          <a:p>
            <a:r>
              <a:rPr lang="fr-FR" dirty="0" smtClean="0"/>
              <a:t>Porter si nécessaire des corrections sur les modules développés</a:t>
            </a:r>
          </a:p>
          <a:p>
            <a:r>
              <a:rPr lang="fr-FR" dirty="0" smtClean="0"/>
              <a:t>Assister et encadrer les autres stagiaires</a:t>
            </a:r>
          </a:p>
          <a:p>
            <a:r>
              <a:rPr lang="fr-FR" dirty="0" smtClean="0"/>
              <a:t>Eriger la structure générale du site et de l’application</a:t>
            </a:r>
          </a:p>
          <a:p>
            <a:r>
              <a:rPr lang="fr-FR" dirty="0" smtClean="0"/>
              <a:t>Intégrer les modules développés</a:t>
            </a:r>
          </a:p>
          <a:p>
            <a:r>
              <a:rPr lang="fr-FR" dirty="0" smtClean="0"/>
              <a:t>Assurer les tests pour confirmation</a:t>
            </a:r>
          </a:p>
          <a:p>
            <a:r>
              <a:rPr lang="fr-FR" dirty="0"/>
              <a:t>M</a:t>
            </a:r>
            <a:r>
              <a:rPr lang="fr-FR" dirty="0" smtClean="0"/>
              <a:t>ise en ligne du site</a:t>
            </a:r>
          </a:p>
          <a:p>
            <a:r>
              <a:rPr lang="fr-FR" dirty="0" smtClean="0"/>
              <a:t>Mise en place de l’application web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Missions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RS-SITE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RS-APP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5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Missions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GANT RS-SITE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52909"/>
            <a:ext cx="7813653" cy="41521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RS-APP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4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Missions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GANT RS-SITE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737906"/>
            <a:ext cx="7813653" cy="35862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GANT RS-APP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7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648705"/>
            <a:ext cx="2320286" cy="102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63930" y="2530298"/>
            <a:ext cx="6778560" cy="2399755"/>
          </a:xfrm>
        </p:spPr>
        <p:txBody>
          <a:bodyPr>
            <a:normAutofit/>
          </a:bodyPr>
          <a:lstStyle/>
          <a:p>
            <a:r>
              <a:rPr lang="fr-FR" dirty="0" smtClean="0"/>
              <a:t>Objectif du stage</a:t>
            </a:r>
          </a:p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et réalisation du site internet</a:t>
            </a:r>
          </a:p>
          <a:p>
            <a:r>
              <a:rPr lang="fr-FR" dirty="0" smtClean="0"/>
              <a:t>Présentation et réalisation de l’application web Appli-</a:t>
            </a:r>
            <a:r>
              <a:rPr lang="fr-FR" dirty="0" err="1" smtClean="0"/>
              <a:t>Aviaco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85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La formation et le stage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Réalisations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Perspectives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21" name="Graphique 20"/>
          <p:cNvGraphicFramePr/>
          <p:nvPr>
            <p:extLst>
              <p:ext uri="{D42A27DB-BD31-4B8C-83A1-F6EECF244321}">
                <p14:modId xmlns:p14="http://schemas.microsoft.com/office/powerpoint/2010/main" val="2419305228"/>
              </p:ext>
            </p:extLst>
          </p:nvPr>
        </p:nvGraphicFramePr>
        <p:xfrm>
          <a:off x="3291882" y="1332061"/>
          <a:ext cx="7822586" cy="479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5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La formation et le stage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Perspectives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24865" y="148350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WEB : 98%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524865" y="185283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 WEB : 80%</a:t>
            </a:r>
            <a:endParaRPr lang="fr-FR" dirty="0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971099837"/>
              </p:ext>
            </p:extLst>
          </p:nvPr>
        </p:nvGraphicFramePr>
        <p:xfrm>
          <a:off x="3382034" y="2361658"/>
          <a:ext cx="6618235" cy="3974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734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La formation et le stage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Perspectives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3116724" y="2532550"/>
            <a:ext cx="8027809" cy="1700643"/>
          </a:xfrm>
        </p:spPr>
        <p:txBody>
          <a:bodyPr/>
          <a:lstStyle/>
          <a:p>
            <a:r>
              <a:rPr lang="fr-FR" dirty="0" smtClean="0"/>
              <a:t>Utilisation de l’application web pour la gestion de la société</a:t>
            </a:r>
          </a:p>
          <a:p>
            <a:r>
              <a:rPr lang="fr-FR" dirty="0" smtClean="0"/>
              <a:t>Création des modules « devis » et « facture »</a:t>
            </a:r>
          </a:p>
          <a:p>
            <a:r>
              <a:rPr lang="fr-FR" dirty="0" smtClean="0"/>
              <a:t>Déclinaison du site en anglais voir d’autres langues ultérieurement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04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19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Création : 08 Décembre </a:t>
            </a:r>
            <a:r>
              <a:rPr lang="fr-FR" dirty="0" smtClean="0"/>
              <a:t>1993</a:t>
            </a:r>
            <a:endParaRPr lang="fr-FR" dirty="0" smtClean="0"/>
          </a:p>
          <a:p>
            <a:r>
              <a:rPr lang="fr-FR" dirty="0" smtClean="0"/>
              <a:t>Forme : SASU</a:t>
            </a:r>
          </a:p>
          <a:p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Historique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Organigramme de la société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21835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26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Sites Web immobiliers</a:t>
            </a:r>
          </a:p>
          <a:p>
            <a:r>
              <a:rPr lang="fr-FR" dirty="0" smtClean="0"/>
              <a:t>Moteurs de recherches</a:t>
            </a:r>
          </a:p>
          <a:p>
            <a:r>
              <a:rPr lang="fr-FR" dirty="0" smtClean="0"/>
              <a:t>Campagnes d’e-mailing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Historique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Activités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Organigramme de la société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36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Historique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Activités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483507"/>
            <a:ext cx="7805805" cy="46518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Organigramme de la société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5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1"/>
            <a:ext cx="4803058" cy="141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Site d’informations</a:t>
            </a:r>
          </a:p>
          <a:p>
            <a:r>
              <a:rPr lang="fr-FR" dirty="0" smtClean="0"/>
              <a:t>Support de communication</a:t>
            </a:r>
          </a:p>
          <a:p>
            <a:r>
              <a:rPr lang="fr-FR" dirty="0" smtClean="0"/>
              <a:t>Améliorer l’image de la société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96074" cy="101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MCD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12606"/>
            <a:ext cx="7813653" cy="51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2"/>
            <a:ext cx="4803058" cy="87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Front-End </a:t>
            </a:r>
            <a:r>
              <a:rPr lang="fr-FR" dirty="0" smtClean="0">
                <a:hlinkClick r:id="rId2"/>
              </a:rPr>
              <a:t>voir le site</a:t>
            </a:r>
            <a:endParaRPr lang="fr-FR" dirty="0" smtClean="0"/>
          </a:p>
          <a:p>
            <a:r>
              <a:rPr lang="fr-FR" dirty="0" smtClean="0"/>
              <a:t>Back-End </a:t>
            </a:r>
            <a:r>
              <a:rPr lang="fr-FR" dirty="0" smtClean="0">
                <a:hlinkClick r:id="rId3"/>
              </a:rPr>
              <a:t>voir admin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80414" y="2024739"/>
            <a:ext cx="8401451" cy="280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Avoir une plate-forme d’informations sur les partenaires</a:t>
            </a:r>
            <a:endParaRPr lang="fr-FR" dirty="0"/>
          </a:p>
          <a:p>
            <a:r>
              <a:rPr lang="fr-FR" dirty="0" smtClean="0"/>
              <a:t>Filtre des sociétés selon leurs pays, activités, fabricants, appareils exploités,…</a:t>
            </a:r>
          </a:p>
          <a:p>
            <a:r>
              <a:rPr lang="fr-FR" dirty="0" smtClean="0"/>
              <a:t>Gérer la fourniture et la vente des pièces</a:t>
            </a:r>
          </a:p>
          <a:p>
            <a:r>
              <a:rPr lang="fr-FR" dirty="0" smtClean="0"/>
              <a:t>Archivage des données</a:t>
            </a:r>
          </a:p>
          <a:p>
            <a:r>
              <a:rPr lang="fr-FR" dirty="0" smtClean="0"/>
              <a:t>Faciliter l’accès à l’information sur l’ensemble des activités d’achat et de vente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MCD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5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1378</TotalTime>
  <Words>539</Words>
  <Application>Microsoft Macintosh PowerPoint</Application>
  <PresentationFormat>Personnalisé</PresentationFormat>
  <Paragraphs>260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Ion</vt:lpstr>
      <vt:lpstr>Aicom web performance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Aviaco france</dc:title>
  <dc:creator>Ali Idjabou Mohamed</dc:creator>
  <cp:lastModifiedBy>silnti Aix-Marseille</cp:lastModifiedBy>
  <cp:revision>170</cp:revision>
  <dcterms:created xsi:type="dcterms:W3CDTF">2015-08-24T09:46:38Z</dcterms:created>
  <dcterms:modified xsi:type="dcterms:W3CDTF">2016-06-12T20:56:55Z</dcterms:modified>
</cp:coreProperties>
</file>