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xlsx" ContentType="application/vnd.openxmlformats-officedocument.spreadsheetml.sheet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7" r:id="rId4"/>
    <p:sldId id="265" r:id="rId5"/>
    <p:sldId id="266" r:id="rId6"/>
    <p:sldId id="261" r:id="rId7"/>
    <p:sldId id="268" r:id="rId8"/>
    <p:sldId id="282" r:id="rId9"/>
    <p:sldId id="283" r:id="rId10"/>
    <p:sldId id="284" r:id="rId11"/>
    <p:sldId id="269" r:id="rId12"/>
    <p:sldId id="262" r:id="rId13"/>
    <p:sldId id="270" r:id="rId14"/>
    <p:sldId id="271" r:id="rId15"/>
    <p:sldId id="280" r:id="rId16"/>
    <p:sldId id="277" r:id="rId17"/>
    <p:sldId id="278" r:id="rId18"/>
    <p:sldId id="279" r:id="rId19"/>
    <p:sldId id="263" r:id="rId20"/>
    <p:sldId id="272" r:id="rId21"/>
    <p:sldId id="273" r:id="rId22"/>
    <p:sldId id="274" r:id="rId23"/>
    <p:sldId id="264" r:id="rId24"/>
    <p:sldId id="275" r:id="rId25"/>
    <p:sldId id="276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4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16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1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fr-FR"/>
        </a:p>
      </c:txPr>
    </c:title>
    <c:autoTitleDeleted val="0"/>
    <c:view3D>
      <c:rotX val="30"/>
      <c:rotY val="0"/>
      <c:depthPercent val="100"/>
      <c:rAngAx val="0"/>
      <c:perspective val="5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Technologies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E36-4BDB-B3BB-1FB96422F983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E36-4BDB-B3BB-1FB96422F983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E36-4BDB-B3BB-1FB96422F983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E36-4BDB-B3BB-1FB96422F983}"/>
              </c:ext>
            </c:extLst>
          </c:dPt>
          <c:dPt>
            <c:idx val="4"/>
            <c:bubble3D val="0"/>
            <c:explosion val="2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E36-4BDB-B3BB-1FB96422F983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DE36-4BDB-B3BB-1FB96422F983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DE36-4BDB-B3BB-1FB96422F983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DE36-4BDB-B3BB-1FB96422F983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DE36-4BDB-B3BB-1FB96422F983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DE36-4BDB-B3BB-1FB96422F983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DE36-4BDB-B3BB-1FB96422F983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DE36-4BDB-B3BB-1FB96422F983}"/>
              </c:ext>
            </c:extLst>
          </c:dPt>
          <c:dLbls>
            <c:dLbl>
              <c:idx val="2"/>
              <c:layout>
                <c:manualLayout>
                  <c:x val="-0.00974102425975246"/>
                  <c:y val="-9.70890235263404E-1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E36-4BDB-B3BB-1FB96422F983}"/>
                </c:ext>
              </c:extLst>
            </c:dLbl>
            <c:dLbl>
              <c:idx val="6"/>
              <c:layout>
                <c:manualLayout>
                  <c:x val="-0.0515193969155362"/>
                  <c:y val="-0.071493652306082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E36-4BDB-B3BB-1FB96422F983}"/>
                </c:ext>
              </c:extLst>
            </c:dLbl>
            <c:dLbl>
              <c:idx val="8"/>
              <c:layout>
                <c:manualLayout>
                  <c:x val="-0.0531813129450696"/>
                  <c:y val="0.097972782789816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E36-4BDB-B3BB-1FB96422F983}"/>
                </c:ext>
              </c:extLst>
            </c:dLbl>
            <c:dLbl>
              <c:idx val="10"/>
              <c:layout>
                <c:manualLayout>
                  <c:x val="0.0448717327974025"/>
                  <c:y val="-0.09002904364469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E36-4BDB-B3BB-1FB96422F983}"/>
                </c:ext>
              </c:extLst>
            </c:dLbl>
            <c:dLbl>
              <c:idx val="11"/>
              <c:layout>
                <c:manualLayout>
                  <c:x val="0.0947292136834052"/>
                  <c:y val="-1.21361279407925E-1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E36-4BDB-B3BB-1FB96422F9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Feuil1!$A$2:$A$13</c:f>
              <c:strCache>
                <c:ptCount val="12"/>
                <c:pt idx="0">
                  <c:v>PHP</c:v>
                </c:pt>
                <c:pt idx="1">
                  <c:v>PHP5</c:v>
                </c:pt>
                <c:pt idx="2">
                  <c:v>JS/JQUERY</c:v>
                </c:pt>
                <c:pt idx="3">
                  <c:v>AJAX</c:v>
                </c:pt>
                <c:pt idx="4">
                  <c:v>CSS</c:v>
                </c:pt>
                <c:pt idx="5">
                  <c:v>JAVA</c:v>
                </c:pt>
                <c:pt idx="6">
                  <c:v>HTML</c:v>
                </c:pt>
                <c:pt idx="7">
                  <c:v>MERISE</c:v>
                </c:pt>
                <c:pt idx="8">
                  <c:v>UML</c:v>
                </c:pt>
                <c:pt idx="9">
                  <c:v>ANGLAIS</c:v>
                </c:pt>
                <c:pt idx="10">
                  <c:v>RESEAUX</c:v>
                </c:pt>
                <c:pt idx="11">
                  <c:v>ORM(Propel)</c:v>
                </c:pt>
              </c:strCache>
            </c:strRef>
          </c:cat>
          <c:val>
            <c:numRef>
              <c:f>Feuil1!$B$2:$B$13</c:f>
              <c:numCache>
                <c:formatCode>General</c:formatCode>
                <c:ptCount val="12"/>
                <c:pt idx="0">
                  <c:v>1.0</c:v>
                </c:pt>
                <c:pt idx="1">
                  <c:v>40.0</c:v>
                </c:pt>
                <c:pt idx="2">
                  <c:v>20.0</c:v>
                </c:pt>
                <c:pt idx="3">
                  <c:v>10.0</c:v>
                </c:pt>
                <c:pt idx="4">
                  <c:v>20.0</c:v>
                </c:pt>
                <c:pt idx="5">
                  <c:v>0.0</c:v>
                </c:pt>
                <c:pt idx="6">
                  <c:v>5.0</c:v>
                </c:pt>
                <c:pt idx="7">
                  <c:v>30.0</c:v>
                </c:pt>
                <c:pt idx="8">
                  <c:v>5.0</c:v>
                </c:pt>
                <c:pt idx="9">
                  <c:v>0.0</c:v>
                </c:pt>
                <c:pt idx="10">
                  <c:v>5.0</c:v>
                </c:pt>
                <c:pt idx="11">
                  <c:v>20.0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8-DE36-4BDB-B3BB-1FB96422F983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0233879576654501"/>
          <c:y val="0.02160790523633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Participation sur les projets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370-42E9-B8E3-1C4F79784C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370-42E9-B8E3-1C4F79784C1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370-42E9-B8E3-1C4F79784C1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370-42E9-B8E3-1C4F79784C1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M. Ali Idjabou</c:v>
                </c:pt>
                <c:pt idx="1">
                  <c:v>Kachetel Meziane</c:v>
                </c:pt>
                <c:pt idx="2">
                  <c:v>Tardieu Quentin</c:v>
                </c:pt>
                <c:pt idx="3">
                  <c:v>Yussef Korchi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60.0</c:v>
                </c:pt>
                <c:pt idx="1">
                  <c:v>10.0</c:v>
                </c:pt>
                <c:pt idx="2">
                  <c:v>10.0</c:v>
                </c:pt>
                <c:pt idx="3">
                  <c:v>20.0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370-42E9-B8E3-1C4F79784C1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15/06/16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15/06/16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15/06/16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15/06/16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15/06/16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15/06/16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15/06/16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15/06/16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15/06/16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15/06/16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viaco.com/av-admin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viaco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chart" Target="../charts/char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Aicom </a:t>
            </a:r>
            <a:r>
              <a:rPr lang="fr-FR" sz="2400" dirty="0"/>
              <a:t>web performance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Alternance en entreprise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431888" y="360608"/>
            <a:ext cx="69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2016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171337" y="1223340"/>
            <a:ext cx="12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Institut G4</a:t>
            </a:r>
          </a:p>
          <a:p>
            <a:r>
              <a:rPr lang="fr-FR" dirty="0">
                <a:solidFill>
                  <a:srgbClr val="FF0000"/>
                </a:solidFill>
              </a:rPr>
              <a:t>4IM1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249251" y="5872766"/>
            <a:ext cx="422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Stagiaire : Lionel TOCHAP NGASSAM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249251" y="6123972"/>
            <a:ext cx="306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     </a:t>
            </a:r>
            <a:r>
              <a:rPr lang="fr-FR" sz="1600" dirty="0"/>
              <a:t>Tuteur : Guillaume COZIC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0627839" y="642956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16/06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5" y="402835"/>
            <a:ext cx="2369492" cy="108082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391" y="476728"/>
            <a:ext cx="718253" cy="71825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809" y="476728"/>
            <a:ext cx="718253" cy="71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5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Réalisation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Aperçu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66595" y="1159710"/>
            <a:ext cx="3825406" cy="54469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Intégration de la partie fonctionnelle des vues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-15189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-10509" y="-14513"/>
            <a:ext cx="2194068" cy="1106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937652"/>
            <a:ext cx="2196074" cy="88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0" y="1841565"/>
            <a:ext cx="2175787" cy="10419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2869181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92" y="5748669"/>
            <a:ext cx="2181368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4989654"/>
            <a:ext cx="2171029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68213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Organisation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830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03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277033" y="2500002"/>
            <a:ext cx="4803058" cy="877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Front-End </a:t>
            </a:r>
            <a:r>
              <a:rPr lang="fr-FR" dirty="0">
                <a:hlinkClick r:id="rId2"/>
              </a:rPr>
              <a:t>voir le site</a:t>
            </a:r>
            <a:endParaRPr lang="fr-FR" dirty="0"/>
          </a:p>
          <a:p>
            <a:r>
              <a:rPr lang="fr-FR" dirty="0"/>
              <a:t>Back-End </a:t>
            </a:r>
            <a:r>
              <a:rPr lang="fr-FR" dirty="0">
                <a:hlinkClick r:id="rId3"/>
              </a:rPr>
              <a:t>voir admin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MCD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2356147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04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180414" y="2024739"/>
            <a:ext cx="8401451" cy="280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Avoir une plate-forme d’informations sur les partenaires</a:t>
            </a:r>
          </a:p>
          <a:p>
            <a:r>
              <a:rPr lang="fr-FR" dirty="0"/>
              <a:t>Filtre des sociétés selon leurs pays, activités, fabricants, appareils exploités,…</a:t>
            </a:r>
          </a:p>
          <a:p>
            <a:r>
              <a:rPr lang="fr-FR" dirty="0"/>
              <a:t>Gérer la fourniture et la vente des pièces</a:t>
            </a:r>
          </a:p>
          <a:p>
            <a:r>
              <a:rPr lang="fr-FR" dirty="0"/>
              <a:t>Archivage des données</a:t>
            </a:r>
          </a:p>
          <a:p>
            <a:r>
              <a:rPr lang="fr-FR" dirty="0"/>
              <a:t>Faciliter l’accès à l’information sur l’ensemble des activités d’achat et de vente 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09" y="2688198"/>
            <a:ext cx="2177150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181065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160449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172392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Contexte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MCD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1869359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04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171786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173792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17578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PROJETS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4" y="3749233"/>
            <a:ext cx="2179702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171029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MCD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Composition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2" y="1236449"/>
            <a:ext cx="7822586" cy="538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9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04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MCD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Composition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2" y="1333500"/>
            <a:ext cx="7820618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46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04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MCD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Composition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747" y="1313645"/>
            <a:ext cx="8698753" cy="52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9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04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MCD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Composition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556" y="1550046"/>
            <a:ext cx="9174844" cy="48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91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04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MCD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Composition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556" y="2670630"/>
            <a:ext cx="9149444" cy="249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04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MCD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Composition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11" y="1192324"/>
            <a:ext cx="5844699" cy="3278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78" y="1806857"/>
            <a:ext cx="6403624" cy="22584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27" y="4065351"/>
            <a:ext cx="8010959" cy="255392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421839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05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>
          <a:xfrm>
            <a:off x="3291882" y="2885369"/>
            <a:ext cx="4745988" cy="647636"/>
          </a:xfrm>
        </p:spPr>
        <p:txBody>
          <a:bodyPr>
            <a:normAutofit lnSpcReduction="10000"/>
          </a:bodyPr>
          <a:lstStyle/>
          <a:p>
            <a:r>
              <a:rPr lang="fr-FR" dirty="0"/>
              <a:t>Responsable Informatique des projets</a:t>
            </a:r>
          </a:p>
          <a:p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Poste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MCD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GANT RS-SITE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847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GANT RS-APP</a:t>
            </a:r>
          </a:p>
        </p:txBody>
      </p:sp>
    </p:spTree>
    <p:extLst>
      <p:ext uri="{BB962C8B-B14F-4D97-AF65-F5344CB8AC3E}">
        <p14:creationId xmlns:p14="http://schemas.microsoft.com/office/powerpoint/2010/main" val="152156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01</a:t>
            </a:r>
          </a:p>
        </p:txBody>
      </p:sp>
      <p:sp>
        <p:nvSpPr>
          <p:cNvPr id="9" name="Rectangle 8"/>
          <p:cNvSpPr/>
          <p:nvPr/>
        </p:nvSpPr>
        <p:spPr>
          <a:xfrm>
            <a:off x="-18425" y="-14513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192816" cy="14835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648705"/>
            <a:ext cx="2173792" cy="593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292326"/>
            <a:ext cx="2510967" cy="683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5" name="Rectangle 4"/>
          <p:cNvSpPr/>
          <p:nvPr/>
        </p:nvSpPr>
        <p:spPr>
          <a:xfrm>
            <a:off x="-42014" y="3026234"/>
            <a:ext cx="2225573" cy="773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170227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168470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163930" y="2530298"/>
            <a:ext cx="6778560" cy="2399755"/>
          </a:xfrm>
        </p:spPr>
        <p:txBody>
          <a:bodyPr>
            <a:normAutofit/>
          </a:bodyPr>
          <a:lstStyle/>
          <a:p>
            <a:r>
              <a:rPr lang="fr-FR" dirty="0"/>
              <a:t>Objectif du stage</a:t>
            </a:r>
          </a:p>
          <a:p>
            <a:r>
              <a:rPr lang="fr-FR" dirty="0"/>
              <a:t>Présentation de la </a:t>
            </a:r>
            <a:r>
              <a:rPr lang="fr-FR" dirty="0" smtClean="0"/>
              <a:t>société AICOM</a:t>
            </a:r>
            <a:endParaRPr lang="fr-FR" dirty="0"/>
          </a:p>
          <a:p>
            <a:r>
              <a:rPr lang="fr-FR" dirty="0"/>
              <a:t>Présentation de mes projets</a:t>
            </a:r>
          </a:p>
          <a:p>
            <a:r>
              <a:rPr lang="fr-FR" dirty="0"/>
              <a:t>Mon organisation</a:t>
            </a:r>
          </a:p>
          <a:p>
            <a:r>
              <a:rPr lang="fr-FR" dirty="0"/>
              <a:t>L’entreprise et moi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42014" y="3928567"/>
            <a:ext cx="2225573" cy="80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230885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05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>
          <a:xfrm>
            <a:off x="3173894" y="1766444"/>
            <a:ext cx="7946390" cy="396847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Manager l’équipe et répartir les tâches</a:t>
            </a:r>
          </a:p>
          <a:p>
            <a:r>
              <a:rPr lang="fr-FR" dirty="0"/>
              <a:t>Développer les modules les plus complexes</a:t>
            </a:r>
          </a:p>
          <a:p>
            <a:r>
              <a:rPr lang="fr-FR" dirty="0"/>
              <a:t>Porter si nécessaire des corrections sur les modules développés</a:t>
            </a:r>
          </a:p>
          <a:p>
            <a:r>
              <a:rPr lang="fr-FR" dirty="0"/>
              <a:t>Assister et encadrer les autres stagiaires</a:t>
            </a:r>
          </a:p>
          <a:p>
            <a:r>
              <a:rPr lang="fr-FR" dirty="0"/>
              <a:t>Eriger la structure générale du site et de l’application</a:t>
            </a:r>
          </a:p>
          <a:p>
            <a:r>
              <a:rPr lang="fr-FR" dirty="0"/>
              <a:t>Intégrer les modules développés</a:t>
            </a:r>
          </a:p>
          <a:p>
            <a:r>
              <a:rPr lang="fr-FR" dirty="0"/>
              <a:t>Assurer les tests pour confirmation</a:t>
            </a:r>
          </a:p>
          <a:p>
            <a:r>
              <a:rPr lang="fr-FR" dirty="0"/>
              <a:t>Mise en ligne du site</a:t>
            </a:r>
          </a:p>
          <a:p>
            <a:r>
              <a:rPr lang="fr-FR" dirty="0"/>
              <a:t>Mise en place de l’application web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Poste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Missions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GANT RS-SITE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847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GANT RS-APP</a:t>
            </a:r>
          </a:p>
        </p:txBody>
      </p:sp>
    </p:spTree>
    <p:extLst>
      <p:ext uri="{BB962C8B-B14F-4D97-AF65-F5344CB8AC3E}">
        <p14:creationId xmlns:p14="http://schemas.microsoft.com/office/powerpoint/2010/main" val="3924154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05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Poste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Missions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GANT RS-SITE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1" y="1352909"/>
            <a:ext cx="7813653" cy="415218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273847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GANT RS-APP</a:t>
            </a:r>
          </a:p>
        </p:txBody>
      </p:sp>
    </p:spTree>
    <p:extLst>
      <p:ext uri="{BB962C8B-B14F-4D97-AF65-F5344CB8AC3E}">
        <p14:creationId xmlns:p14="http://schemas.microsoft.com/office/powerpoint/2010/main" val="1576546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05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532365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Poste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Missions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GANT RS-SITE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1" y="1737906"/>
            <a:ext cx="7813653" cy="358626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273847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GANT RS-APP</a:t>
            </a:r>
          </a:p>
        </p:txBody>
      </p:sp>
    </p:spTree>
    <p:extLst>
      <p:ext uri="{BB962C8B-B14F-4D97-AF65-F5344CB8AC3E}">
        <p14:creationId xmlns:p14="http://schemas.microsoft.com/office/powerpoint/2010/main" val="3366174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06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319325" cy="110933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3021924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La formation et le stage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1145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Réalisations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55863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Perspectives</a:t>
            </a:r>
          </a:p>
        </p:txBody>
      </p:sp>
      <p:graphicFrame>
        <p:nvGraphicFramePr>
          <p:cNvPr id="21" name="Graphique 20"/>
          <p:cNvGraphicFramePr/>
          <p:nvPr>
            <p:extLst>
              <p:ext uri="{D42A27DB-BD31-4B8C-83A1-F6EECF244321}">
                <p14:modId xmlns:p14="http://schemas.microsoft.com/office/powerpoint/2010/main" val="2419305228"/>
              </p:ext>
            </p:extLst>
          </p:nvPr>
        </p:nvGraphicFramePr>
        <p:xfrm>
          <a:off x="3291882" y="1332061"/>
          <a:ext cx="7822586" cy="4796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5253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06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319325" cy="110933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3021924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La formation et le stage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1145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Réalisations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55863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Perspectives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524865" y="1483507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SITE WEB : 98%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524865" y="1852839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APPLICATION WEB : 80%</a:t>
            </a:r>
          </a:p>
        </p:txBody>
      </p:sp>
      <p:graphicFrame>
        <p:nvGraphicFramePr>
          <p:cNvPr id="18" name="Graphique 17"/>
          <p:cNvGraphicFramePr/>
          <p:nvPr>
            <p:extLst>
              <p:ext uri="{D42A27DB-BD31-4B8C-83A1-F6EECF244321}">
                <p14:modId xmlns:p14="http://schemas.microsoft.com/office/powerpoint/2010/main" val="2971099837"/>
              </p:ext>
            </p:extLst>
          </p:nvPr>
        </p:nvGraphicFramePr>
        <p:xfrm>
          <a:off x="3382034" y="2361658"/>
          <a:ext cx="6618235" cy="3974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734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06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483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515" y="1483507"/>
            <a:ext cx="2320286" cy="1187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AVIACO FRANCE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14510" y="2688198"/>
            <a:ext cx="251096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425" y="3749233"/>
            <a:ext cx="2552981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1" y="5748669"/>
            <a:ext cx="2319325" cy="110933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752" y="4733436"/>
            <a:ext cx="2544308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STAGIAIRE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3021924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La formation et le stage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1145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Réalisations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55863" y="506813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Perspectives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3116724" y="2532550"/>
            <a:ext cx="8027809" cy="1700643"/>
          </a:xfrm>
        </p:spPr>
        <p:txBody>
          <a:bodyPr/>
          <a:lstStyle/>
          <a:p>
            <a:r>
              <a:rPr lang="fr-FR" dirty="0"/>
              <a:t>Utilisation de l’application web pour la gestion de la société</a:t>
            </a:r>
          </a:p>
          <a:p>
            <a:r>
              <a:rPr lang="fr-FR" dirty="0"/>
              <a:t>Création des modules « devis » et « facture »</a:t>
            </a:r>
          </a:p>
          <a:p>
            <a:r>
              <a:rPr lang="fr-FR" dirty="0"/>
              <a:t>Déclinaison du site en anglais voir d’autres langues ultérieurement</a:t>
            </a:r>
          </a:p>
        </p:txBody>
      </p:sp>
    </p:spTree>
    <p:extLst>
      <p:ext uri="{BB962C8B-B14F-4D97-AF65-F5344CB8AC3E}">
        <p14:creationId xmlns:p14="http://schemas.microsoft.com/office/powerpoint/2010/main" val="2620047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919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02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318280" cy="1139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941824"/>
            <a:ext cx="216464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2858041"/>
            <a:ext cx="2172418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2" y="5748669"/>
            <a:ext cx="2159086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5000794"/>
            <a:ext cx="2172392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Historique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Activités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6" y="506014"/>
            <a:ext cx="352219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Organigramme de la société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1171590"/>
            <a:ext cx="2218356" cy="75561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4378332" y="1531296"/>
            <a:ext cx="4304424" cy="557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Naissance 1993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4378332" y="3191669"/>
            <a:ext cx="4304424" cy="557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Minitel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2759001" y="4848996"/>
            <a:ext cx="4304424" cy="557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Architecture + Informatique</a:t>
            </a:r>
          </a:p>
        </p:txBody>
      </p:sp>
      <p:sp>
        <p:nvSpPr>
          <p:cNvPr id="12" name="Flèche vers le bas 11"/>
          <p:cNvSpPr/>
          <p:nvPr/>
        </p:nvSpPr>
        <p:spPr>
          <a:xfrm>
            <a:off x="6273657" y="2088860"/>
            <a:ext cx="310243" cy="1102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bas 18"/>
          <p:cNvSpPr/>
          <p:nvPr/>
        </p:nvSpPr>
        <p:spPr>
          <a:xfrm>
            <a:off x="6260814" y="3749233"/>
            <a:ext cx="310243" cy="1102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Double flèche horizontale 12"/>
          <p:cNvSpPr/>
          <p:nvPr/>
        </p:nvSpPr>
        <p:spPr>
          <a:xfrm>
            <a:off x="7063425" y="4955397"/>
            <a:ext cx="1404257" cy="278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8467682" y="4816006"/>
            <a:ext cx="2906045" cy="557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AICOM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3812513"/>
            <a:ext cx="2172418" cy="910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Organisation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3262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2" grpId="0" animBg="1"/>
      <p:bldP spid="19" grpId="0" animBg="1"/>
      <p:bldP spid="13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02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251747" y="2716529"/>
            <a:ext cx="4789014" cy="867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Sites Web immobiliers</a:t>
            </a:r>
          </a:p>
          <a:p>
            <a:r>
              <a:rPr lang="fr-FR" dirty="0"/>
              <a:t>Moteurs de recherches</a:t>
            </a:r>
          </a:p>
          <a:p>
            <a:r>
              <a:rPr lang="fr-FR" dirty="0"/>
              <a:t>Campagnes d’e-mailing</a:t>
            </a:r>
          </a:p>
          <a:p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Historique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Activités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58936" y="506014"/>
            <a:ext cx="352219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Organigramme de la société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-10509" y="-14513"/>
            <a:ext cx="2318280" cy="1139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1941824"/>
            <a:ext cx="216464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" y="2858041"/>
            <a:ext cx="2172418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192" y="5748669"/>
            <a:ext cx="2192508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4766856"/>
            <a:ext cx="2172392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1171590"/>
            <a:ext cx="2218356" cy="75561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3812513"/>
            <a:ext cx="2172418" cy="910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Organisation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236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73555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00199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Historique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19530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Activités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750" y="2077068"/>
            <a:ext cx="7805805" cy="38446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138861" y="506014"/>
            <a:ext cx="352219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Organigramme de la société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4503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-10509" y="-14513"/>
            <a:ext cx="2318280" cy="1139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1941824"/>
            <a:ext cx="2164647" cy="1041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" y="2858041"/>
            <a:ext cx="2172418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92" y="5748669"/>
            <a:ext cx="2159086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5000794"/>
            <a:ext cx="2172392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1171590"/>
            <a:ext cx="2218356" cy="75561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3812513"/>
            <a:ext cx="2172418" cy="910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Organisation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075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03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450181" y="2361078"/>
            <a:ext cx="4803058" cy="1696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Nouvelle version d’un site existant</a:t>
            </a:r>
          </a:p>
          <a:p>
            <a:r>
              <a:rPr lang="fr-FR" dirty="0"/>
              <a:t>Maintenance simplifié</a:t>
            </a:r>
          </a:p>
          <a:p>
            <a:r>
              <a:rPr lang="fr-FR" dirty="0"/>
              <a:t>Evolution future </a:t>
            </a:r>
            <a:r>
              <a:rPr lang="fr-FR" dirty="0" smtClean="0"/>
              <a:t>prévue</a:t>
            </a:r>
          </a:p>
          <a:p>
            <a:r>
              <a:rPr lang="fr-FR" dirty="0" smtClean="0"/>
              <a:t>Modularité des traitements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5189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0509" y="-14513"/>
            <a:ext cx="2194068" cy="1106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937652"/>
            <a:ext cx="2196074" cy="88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841565"/>
            <a:ext cx="2175787" cy="10419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869181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2" y="5748669"/>
            <a:ext cx="2181368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4989654"/>
            <a:ext cx="2171029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Contexte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Réalisation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2284230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Aperçu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868213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Organisation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370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Réalisation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Aperçu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66595" y="1159710"/>
            <a:ext cx="3825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Prise en main de CodeIgniter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-15189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-10509" y="-14513"/>
            <a:ext cx="2194068" cy="1106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937652"/>
            <a:ext cx="2196074" cy="88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0" y="1841565"/>
            <a:ext cx="2175787" cy="10419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2869181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92" y="5748669"/>
            <a:ext cx="2181368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4989654"/>
            <a:ext cx="2171029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68213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Organisation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53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Réalisation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Aperçu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66595" y="1159710"/>
            <a:ext cx="3825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Prise en main de CodeIgniter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-15189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-10509" y="-14513"/>
            <a:ext cx="2194068" cy="1106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937652"/>
            <a:ext cx="2196074" cy="88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0" y="1841565"/>
            <a:ext cx="2175787" cy="10419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2869181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92" y="5748669"/>
            <a:ext cx="2181368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4989654"/>
            <a:ext cx="2171029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68213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Organisation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0249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558807" y="371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882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Objectifs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11213" y="506014"/>
            <a:ext cx="1619331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Réalisation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58937" y="506014"/>
            <a:ext cx="1844406" cy="44245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Aperçu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66595" y="1159710"/>
            <a:ext cx="3825406" cy="54469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Prise en main de la base de données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-15189" y="0"/>
            <a:ext cx="2177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-10509" y="-14513"/>
            <a:ext cx="2194068" cy="1106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937652"/>
            <a:ext cx="2196074" cy="88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AICOM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0" y="1841565"/>
            <a:ext cx="2175787" cy="10419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Site immobilier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2869181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de recherche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92" y="5748669"/>
            <a:ext cx="2181368" cy="110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4989654"/>
            <a:ext cx="2171029" cy="100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L’entreprise et moi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68213"/>
            <a:ext cx="2201984" cy="9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Organisation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1003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1731</TotalTime>
  <Words>635</Words>
  <Application>Microsoft Macintosh PowerPoint</Application>
  <PresentationFormat>Personnalisé</PresentationFormat>
  <Paragraphs>307</Paragraphs>
  <Slides>26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Ion</vt:lpstr>
      <vt:lpstr>Aicom web performance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Aviaco france</dc:title>
  <dc:creator>Ali Idjabou Mohamed</dc:creator>
  <cp:lastModifiedBy>silnti Aix-Marseille</cp:lastModifiedBy>
  <cp:revision>237</cp:revision>
  <dcterms:created xsi:type="dcterms:W3CDTF">2015-08-24T09:46:38Z</dcterms:created>
  <dcterms:modified xsi:type="dcterms:W3CDTF">2016-06-15T03:47:17Z</dcterms:modified>
</cp:coreProperties>
</file>