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63" r:id="rId6"/>
    <p:sldId id="262" r:id="rId7"/>
    <p:sldId id="259" r:id="rId8"/>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9" autoAdjust="0"/>
    <p:restoredTop sz="50452" autoAdjust="0"/>
  </p:normalViewPr>
  <p:slideViewPr>
    <p:cSldViewPr snapToGrid="0">
      <p:cViewPr varScale="1">
        <p:scale>
          <a:sx n="57" d="100"/>
          <a:sy n="57" d="100"/>
        </p:scale>
        <p:origin x="25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13/02/2018</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159039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1623138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global company called “</a:t>
            </a:r>
            <a:r>
              <a:rPr lang="en-GB" dirty="0" err="1"/>
              <a:t>Acompany</a:t>
            </a:r>
            <a:r>
              <a:rPr lang="en-GB" dirty="0"/>
              <a:t>” has been getting a lot of bug reports from its customers recently.  This is beginning to effect their share price.</a:t>
            </a:r>
          </a:p>
          <a:p>
            <a:endParaRPr lang="en-GB" dirty="0"/>
          </a:p>
          <a:p>
            <a:r>
              <a:rPr lang="en-GB" dirty="0"/>
              <a:t>The board has decided that they require some outside help so they have hired you.</a:t>
            </a:r>
          </a:p>
          <a:p>
            <a:endParaRPr lang="en-GB" dirty="0"/>
          </a:p>
          <a:p>
            <a:r>
              <a:rPr lang="en-GB" dirty="0"/>
              <a:t>You mission is review a random selection of their code to see if any improvements can be made.</a:t>
            </a:r>
          </a:p>
          <a:p>
            <a:endParaRPr lang="en-GB" dirty="0"/>
          </a:p>
          <a:p>
            <a:r>
              <a:rPr lang="en-GB" dirty="0"/>
              <a:t>There is code in a few languages,  but mainly C#  However,  Java and C# are very similar.</a:t>
            </a:r>
          </a:p>
          <a:p>
            <a:endParaRPr lang="en-GB" dirty="0"/>
          </a:p>
          <a:p>
            <a:r>
              <a:rPr lang="en-GB" dirty="0"/>
              <a:t>Before you can start work,  you have to agree to their Non-disclosure-agreement.  Which basically says that upon leaving this meetup you aren’t allowed to say “That company that X works for has some really rubbish code – I saw </a:t>
            </a:r>
            <a:r>
              <a:rPr lang="en-GB"/>
              <a:t>some examples at </a:t>
            </a:r>
            <a:r>
              <a:rPr lang="en-GB" dirty="0"/>
              <a:t>a meetup”</a:t>
            </a:r>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3756356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Another experimental evening!</a:t>
            </a:r>
          </a:p>
          <a:p>
            <a:pPr marL="0" indent="0">
              <a:buNone/>
            </a:pPr>
            <a:endParaRPr lang="en-GB" dirty="0"/>
          </a:p>
          <a:p>
            <a:pPr marL="0" indent="0">
              <a:buNone/>
            </a:pPr>
            <a:r>
              <a:rPr lang="en-GB" dirty="0"/>
              <a:t>I’ll put up some code,  which is also on our </a:t>
            </a:r>
            <a:r>
              <a:rPr lang="en-GB" dirty="0" err="1"/>
              <a:t>github</a:t>
            </a:r>
            <a:r>
              <a:rPr lang="en-GB" dirty="0"/>
              <a:t> site,  and on some USB sticks if needed</a:t>
            </a:r>
          </a:p>
          <a:p>
            <a:pPr marL="0" indent="0">
              <a:buNone/>
            </a:pPr>
            <a:endParaRPr lang="en-GB" dirty="0"/>
          </a:p>
          <a:p>
            <a:pPr marL="0" indent="0">
              <a:buNone/>
            </a:pPr>
            <a:r>
              <a:rPr lang="en-GB" dirty="0"/>
              <a:t>You then discuss what is good / bad about it in pairs.  Write replacement code if you wish</a:t>
            </a:r>
          </a:p>
          <a:p>
            <a:pPr marL="0" indent="0">
              <a:buNone/>
            </a:pPr>
            <a:endParaRPr lang="en-GB" dirty="0"/>
          </a:p>
          <a:p>
            <a:pPr marL="0" indent="0">
              <a:buNone/>
            </a:pPr>
            <a:r>
              <a:rPr lang="en-GB" dirty="0"/>
              <a:t>Then we discuss it as a group,  and see if we agree / disagree.</a:t>
            </a:r>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1528071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month is Andy with solving problems with Dynamic Programming</a:t>
            </a:r>
          </a:p>
        </p:txBody>
      </p:sp>
      <p:sp>
        <p:nvSpPr>
          <p:cNvPr id="4" name="Slide Number Placeholder 3"/>
          <p:cNvSpPr>
            <a:spLocks noGrp="1"/>
          </p:cNvSpPr>
          <p:nvPr>
            <p:ph type="sldNum" sz="quarter" idx="10"/>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4186925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13/02/2018</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13/02/2018</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13/02/2018</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Code Reviewing</a:t>
            </a:r>
          </a:p>
        </p:txBody>
      </p:sp>
      <p:sp>
        <p:nvSpPr>
          <p:cNvPr id="3" name="Subtitle 2"/>
          <p:cNvSpPr>
            <a:spLocks noGrp="1"/>
          </p:cNvSpPr>
          <p:nvPr>
            <p:ph type="subTitle" idx="1"/>
          </p:nvPr>
        </p:nvSpPr>
        <p:spPr/>
        <p:txBody>
          <a:bodyPr/>
          <a:lstStyle/>
          <a:p>
            <a:r>
              <a:rPr lang="en-GB" dirty="0"/>
              <a:t>David Betteridge</a:t>
            </a:r>
          </a:p>
          <a:p>
            <a:r>
              <a:rPr lang="en-GB" dirty="0"/>
              <a:t>david@yorkdevelopers.org</a:t>
            </a:r>
          </a:p>
          <a:p>
            <a:r>
              <a:rPr lang="en-GB" dirty="0"/>
              <a:t>@</a:t>
            </a:r>
            <a:r>
              <a:rPr lang="en-GB" dirty="0" err="1"/>
              <a:t>da_betteridge</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B49F-7ED7-4641-8C95-55CC38149BCF}"/>
              </a:ext>
            </a:extLst>
          </p:cNvPr>
          <p:cNvSpPr>
            <a:spLocks noGrp="1"/>
          </p:cNvSpPr>
          <p:nvPr>
            <p:ph type="title"/>
          </p:nvPr>
        </p:nvSpPr>
        <p:spPr>
          <a:xfrm>
            <a:off x="1320800" y="365125"/>
            <a:ext cx="10033000" cy="1325563"/>
          </a:xfrm>
        </p:spPr>
        <p:txBody>
          <a:bodyPr/>
          <a:lstStyle/>
          <a:p>
            <a:r>
              <a:rPr lang="en-GB" dirty="0"/>
              <a:t>Story</a:t>
            </a:r>
          </a:p>
        </p:txBody>
      </p:sp>
      <p:sp>
        <p:nvSpPr>
          <p:cNvPr id="3" name="Content Placeholder 2">
            <a:extLst>
              <a:ext uri="{FF2B5EF4-FFF2-40B4-BE49-F238E27FC236}">
                <a16:creationId xmlns:a16="http://schemas.microsoft.com/office/drawing/2014/main" id="{8985759A-0D6C-49D0-BF73-69BD801968CF}"/>
              </a:ext>
            </a:extLst>
          </p:cNvPr>
          <p:cNvSpPr>
            <a:spLocks noGrp="1"/>
          </p:cNvSpPr>
          <p:nvPr>
            <p:ph idx="1"/>
          </p:nvPr>
        </p:nvSpPr>
        <p:spPr>
          <a:xfrm>
            <a:off x="1320800" y="1251467"/>
            <a:ext cx="10033000" cy="4795308"/>
          </a:xfrm>
        </p:spPr>
        <p:txBody>
          <a:bodyPr/>
          <a:lstStyle/>
          <a:p>
            <a:pPr marL="0" indent="0">
              <a:buNone/>
            </a:pPr>
            <a:endParaRPr lang="en-GB" dirty="0"/>
          </a:p>
          <a:p>
            <a:pPr marL="0" indent="0">
              <a:buNone/>
            </a:pPr>
            <a:r>
              <a:rPr lang="en-GB" dirty="0"/>
              <a:t>“</a:t>
            </a:r>
            <a:r>
              <a:rPr lang="en-GB" dirty="0" err="1"/>
              <a:t>Acompany</a:t>
            </a:r>
            <a:r>
              <a:rPr lang="en-GB" dirty="0"/>
              <a:t>” has a lot of bugs</a:t>
            </a:r>
          </a:p>
          <a:p>
            <a:pPr marL="0" indent="0">
              <a:buNone/>
            </a:pPr>
            <a:endParaRPr lang="en-GB" dirty="0"/>
          </a:p>
          <a:p>
            <a:pPr marL="0" indent="0">
              <a:buNone/>
            </a:pPr>
            <a:r>
              <a:rPr lang="en-GB" dirty="0"/>
              <a:t>You have been hired to help</a:t>
            </a:r>
          </a:p>
          <a:p>
            <a:pPr marL="0" indent="0">
              <a:buNone/>
            </a:pPr>
            <a:endParaRPr lang="en-GB" dirty="0"/>
          </a:p>
          <a:p>
            <a:pPr marL="0" indent="0">
              <a:buNone/>
            </a:pPr>
            <a:r>
              <a:rPr lang="en-GB" dirty="0"/>
              <a:t>NDA</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136678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B49F-7ED7-4641-8C95-55CC38149BCF}"/>
              </a:ext>
            </a:extLst>
          </p:cNvPr>
          <p:cNvSpPr>
            <a:spLocks noGrp="1"/>
          </p:cNvSpPr>
          <p:nvPr>
            <p:ph type="title"/>
          </p:nvPr>
        </p:nvSpPr>
        <p:spPr>
          <a:xfrm>
            <a:off x="1320800" y="365125"/>
            <a:ext cx="10033000" cy="1325563"/>
          </a:xfrm>
        </p:spPr>
        <p:txBody>
          <a:bodyPr/>
          <a:lstStyle/>
          <a:p>
            <a:r>
              <a:rPr lang="en-GB" dirty="0"/>
              <a:t>Tonight</a:t>
            </a:r>
          </a:p>
        </p:txBody>
      </p:sp>
      <p:sp>
        <p:nvSpPr>
          <p:cNvPr id="3" name="Content Placeholder 2">
            <a:extLst>
              <a:ext uri="{FF2B5EF4-FFF2-40B4-BE49-F238E27FC236}">
                <a16:creationId xmlns:a16="http://schemas.microsoft.com/office/drawing/2014/main" id="{8985759A-0D6C-49D0-BF73-69BD801968CF}"/>
              </a:ext>
            </a:extLst>
          </p:cNvPr>
          <p:cNvSpPr>
            <a:spLocks noGrp="1"/>
          </p:cNvSpPr>
          <p:nvPr>
            <p:ph idx="1"/>
          </p:nvPr>
        </p:nvSpPr>
        <p:spPr>
          <a:xfrm>
            <a:off x="1320800" y="1251467"/>
            <a:ext cx="10033000" cy="4795308"/>
          </a:xfrm>
        </p:spPr>
        <p:txBody>
          <a:bodyPr/>
          <a:lstStyle/>
          <a:p>
            <a:pPr marL="0" indent="0">
              <a:buNone/>
            </a:pPr>
            <a:endParaRPr lang="en-GB" dirty="0"/>
          </a:p>
          <a:p>
            <a:pPr marL="0" indent="0">
              <a:buNone/>
            </a:pPr>
            <a:r>
              <a:rPr lang="en-GB" dirty="0">
                <a:solidFill>
                  <a:schemeClr val="accent1">
                    <a:lumMod val="75000"/>
                  </a:schemeClr>
                </a:solidFill>
              </a:rPr>
              <a:t>while</a:t>
            </a:r>
            <a:r>
              <a:rPr lang="en-GB" dirty="0"/>
              <a:t> (!</a:t>
            </a:r>
            <a:r>
              <a:rPr lang="en-GB" dirty="0" err="1"/>
              <a:t>TimeForPub</a:t>
            </a:r>
            <a:r>
              <a:rPr lang="en-GB" dirty="0"/>
              <a:t>)</a:t>
            </a:r>
          </a:p>
          <a:p>
            <a:pPr marL="0" indent="0">
              <a:buNone/>
            </a:pPr>
            <a:r>
              <a:rPr lang="en-GB" dirty="0"/>
              <a:t>{</a:t>
            </a:r>
          </a:p>
          <a:p>
            <a:pPr marL="0" indent="0">
              <a:buNone/>
            </a:pPr>
            <a:r>
              <a:rPr lang="en-GB" dirty="0"/>
              <a:t>	Show(Code);</a:t>
            </a:r>
          </a:p>
          <a:p>
            <a:pPr marL="0" indent="0">
              <a:buNone/>
            </a:pPr>
            <a:r>
              <a:rPr lang="en-GB" dirty="0"/>
              <a:t>	</a:t>
            </a:r>
            <a:r>
              <a:rPr lang="en-GB" dirty="0" err="1"/>
              <a:t>DiscussIn</a:t>
            </a:r>
            <a:r>
              <a:rPr lang="en-GB" dirty="0"/>
              <a:t>(Pairs);</a:t>
            </a:r>
          </a:p>
          <a:p>
            <a:pPr marL="0" indent="0">
              <a:buNone/>
            </a:pPr>
            <a:r>
              <a:rPr lang="en-GB" dirty="0"/>
              <a:t>	</a:t>
            </a:r>
            <a:r>
              <a:rPr lang="en-GB" dirty="0" err="1"/>
              <a:t>DiscussIn</a:t>
            </a:r>
            <a:r>
              <a:rPr lang="en-GB" dirty="0"/>
              <a:t>(Group);</a:t>
            </a:r>
          </a:p>
          <a:p>
            <a:pPr marL="0" indent="0">
              <a:buNone/>
            </a:pPr>
            <a:r>
              <a:rPr lang="en-GB" dirty="0"/>
              <a:t>}</a:t>
            </a:r>
          </a:p>
        </p:txBody>
      </p:sp>
    </p:spTree>
    <p:extLst>
      <p:ext uri="{BB962C8B-B14F-4D97-AF65-F5344CB8AC3E}">
        <p14:creationId xmlns:p14="http://schemas.microsoft.com/office/powerpoint/2010/main" val="414479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36AC-F4EB-458E-831F-374C8031973E}"/>
              </a:ext>
            </a:extLst>
          </p:cNvPr>
          <p:cNvSpPr>
            <a:spLocks noGrp="1"/>
          </p:cNvSpPr>
          <p:nvPr>
            <p:ph type="title"/>
          </p:nvPr>
        </p:nvSpPr>
        <p:spPr>
          <a:xfrm>
            <a:off x="1202266" y="365125"/>
            <a:ext cx="10151533" cy="1325563"/>
          </a:xfrm>
        </p:spPr>
        <p:txBody>
          <a:bodyPr/>
          <a:lstStyle/>
          <a:p>
            <a:r>
              <a:rPr lang="en-GB" dirty="0"/>
              <a:t>Topics</a:t>
            </a:r>
          </a:p>
        </p:txBody>
      </p:sp>
      <p:sp>
        <p:nvSpPr>
          <p:cNvPr id="3" name="Content Placeholder 2">
            <a:extLst>
              <a:ext uri="{FF2B5EF4-FFF2-40B4-BE49-F238E27FC236}">
                <a16:creationId xmlns:a16="http://schemas.microsoft.com/office/drawing/2014/main" id="{CB99B209-F96A-4534-BA6E-56EEF7289C11}"/>
              </a:ext>
            </a:extLst>
          </p:cNvPr>
          <p:cNvSpPr>
            <a:spLocks noGrp="1"/>
          </p:cNvSpPr>
          <p:nvPr>
            <p:ph idx="1"/>
          </p:nvPr>
        </p:nvSpPr>
        <p:spPr>
          <a:xfrm>
            <a:off x="1490132" y="1825625"/>
            <a:ext cx="9863667" cy="4351338"/>
          </a:xfrm>
        </p:spPr>
        <p:txBody>
          <a:bodyPr/>
          <a:lstStyle/>
          <a:p>
            <a:r>
              <a:rPr lang="en-GB" dirty="0"/>
              <a:t>Poorly Formatted</a:t>
            </a:r>
          </a:p>
          <a:p>
            <a:r>
              <a:rPr lang="en-GB" dirty="0"/>
              <a:t>Poor choice of algorithm</a:t>
            </a:r>
          </a:p>
          <a:p>
            <a:r>
              <a:rPr lang="en-GB" dirty="0"/>
              <a:t>Buggy</a:t>
            </a:r>
          </a:p>
          <a:p>
            <a:r>
              <a:rPr lang="en-GB" dirty="0"/>
              <a:t>Bad Comments</a:t>
            </a:r>
          </a:p>
          <a:p>
            <a:r>
              <a:rPr lang="en-GB" dirty="0"/>
              <a:t>Bad Variable  / Class Naming</a:t>
            </a:r>
          </a:p>
          <a:p>
            <a:endParaRPr lang="en-GB" sz="1800" dirty="0"/>
          </a:p>
        </p:txBody>
      </p:sp>
    </p:spTree>
    <p:extLst>
      <p:ext uri="{BB962C8B-B14F-4D97-AF65-F5344CB8AC3E}">
        <p14:creationId xmlns:p14="http://schemas.microsoft.com/office/powerpoint/2010/main" val="206140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a:t>
            </a:r>
          </a:p>
        </p:txBody>
      </p:sp>
      <p:sp>
        <p:nvSpPr>
          <p:cNvPr id="3" name="Content Placeholder 2"/>
          <p:cNvSpPr>
            <a:spLocks noGrp="1"/>
          </p:cNvSpPr>
          <p:nvPr>
            <p:ph idx="1"/>
          </p:nvPr>
        </p:nvSpPr>
        <p:spPr>
          <a:xfrm>
            <a:off x="1424762" y="1825625"/>
            <a:ext cx="9929037" cy="4351338"/>
          </a:xfrm>
        </p:spPr>
        <p:txBody>
          <a:bodyPr/>
          <a:lstStyle/>
          <a:p>
            <a:endParaRPr lang="en-GB" dirty="0"/>
          </a:p>
          <a:p>
            <a:r>
              <a:rPr lang="en-GB" dirty="0"/>
              <a:t>Games Developers  (Last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5365</TotalTime>
  <Words>504</Words>
  <Application>Microsoft Office PowerPoint</Application>
  <PresentationFormat>Widescreen</PresentationFormat>
  <Paragraphs>83</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Code Reviewing</vt:lpstr>
      <vt:lpstr>Agenda</vt:lpstr>
      <vt:lpstr>Code Dojo</vt:lpstr>
      <vt:lpstr>Story</vt:lpstr>
      <vt:lpstr>Tonight</vt:lpstr>
      <vt:lpstr>Topics</vt:lpstr>
      <vt:lpstr>York Developers</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74</cp:revision>
  <dcterms:created xsi:type="dcterms:W3CDTF">2016-03-25T23:14:04Z</dcterms:created>
  <dcterms:modified xsi:type="dcterms:W3CDTF">2018-02-13T09:25:11Z</dcterms:modified>
</cp:coreProperties>
</file>