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8" r:id="rId7"/>
    <p:sldId id="258" r:id="rId8"/>
    <p:sldId id="280" r:id="rId9"/>
    <p:sldId id="281" r:id="rId10"/>
    <p:sldId id="288" r:id="rId11"/>
    <p:sldId id="287" r:id="rId12"/>
    <p:sldId id="286" r:id="rId13"/>
    <p:sldId id="289" r:id="rId14"/>
    <p:sldId id="282" r:id="rId15"/>
    <p:sldId id="290" r:id="rId16"/>
    <p:sldId id="291" r:id="rId17"/>
    <p:sldId id="292" r:id="rId18"/>
    <p:sldId id="28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9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09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07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8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16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4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130" y="4697505"/>
            <a:ext cx="10935454" cy="1384449"/>
          </a:xfrm>
        </p:spPr>
        <p:txBody>
          <a:bodyPr anchor="ctr"/>
          <a:lstStyle/>
          <a:p>
            <a:pPr algn="ctr"/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trích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851026" cy="388769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7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462442" y="2960877"/>
            <a:ext cx="8809319" cy="351284"/>
          </a:xfrm>
        </p:spPr>
        <p:txBody>
          <a:bodyPr/>
          <a:lstStyle/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452282" y="3324859"/>
            <a:ext cx="8809319" cy="303148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nhảy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(edge) hay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bao (boundary)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đen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trắng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462442" y="2960877"/>
            <a:ext cx="8809319" cy="351284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VnURWGothicL-Demi"/>
                <a:ea typeface="Times New Roman" panose="02020603050405020304" pitchFamily="18" charset="0"/>
                <a:cs typeface="Times New Roman" panose="02020603050405020304" pitchFamily="18" charset="0"/>
              </a:rPr>
              <a:t>Neural network 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452282" y="3324859"/>
            <a:ext cx="8809319" cy="303148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neuron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nơ-ron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network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nơ-ron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neural network (NN)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nơ-ron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Nơ-ron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trọng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10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nơ-ron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nơ-ron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tầm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10.000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nơ-ron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6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851026" cy="38876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6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462442" y="3324860"/>
            <a:ext cx="8809319" cy="303148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Phát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đối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tượng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(Object Detection)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bounding boxes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nhãn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phân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YOLO (You Only Look Once)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một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lưới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ô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vuông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(grid)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ô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bounding boxes,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Non-Maximum Suppression (NMS)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bounding boxes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1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350"/>
            <a:ext cx="3890817" cy="19177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2BBA1-5D28-E936-69A0-5807478A1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383876"/>
            <a:ext cx="10642363" cy="313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Nguyen the yen</a:t>
            </a:r>
          </a:p>
          <a:p>
            <a:r>
              <a:rPr lang="en-US" dirty="0"/>
              <a:t>20211066</a:t>
            </a:r>
          </a:p>
          <a:p>
            <a:r>
              <a:rPr lang="en-US" dirty="0"/>
              <a:t>DCCNTT12.10.4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94" y="1054774"/>
            <a:ext cx="289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94" y="2550036"/>
            <a:ext cx="4215654" cy="326958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635874" cy="337735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225024" cy="3521181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(Recognition)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âm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video, v.v.)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trích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Trong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lĩnh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(computer vision),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69709" cy="398630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khuôn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(Face Recognition):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camera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ngờ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Camera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khoa (Medical Image Analysis):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Chẩn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bệnh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X-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MRI, CT scan.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khuẩn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(License Plate Recognition - LPR): Theo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dõi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Xe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kịp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(Product Recognition):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3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bệnh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trồng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trồng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sớm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bệnh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dõi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khỏe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drone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quét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bệnh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chuyền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khuôn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sticker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filter.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4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suất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chuyền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móc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Robot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hậu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55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170</TotalTime>
  <Words>1028</Words>
  <Application>Microsoft Office PowerPoint</Application>
  <PresentationFormat>Widescreen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Tenorite</vt:lpstr>
      <vt:lpstr>Times New Roman</vt:lpstr>
      <vt:lpstr>VnURWGothicL-Demi</vt:lpstr>
      <vt:lpstr>Custom</vt:lpstr>
      <vt:lpstr>Xây dựng hệ thống phát hiện đối tượng và trích xuất thông tin đối tượng trong ảnh</vt:lpstr>
      <vt:lpstr>Mục lục</vt:lpstr>
      <vt:lpstr>Nhận dạng là gì</vt:lpstr>
      <vt:lpstr>Nhận dạng là gì</vt:lpstr>
      <vt:lpstr>Ứng dụng của nhận dạng</vt:lpstr>
      <vt:lpstr>Ứng dụng của nhận dạng</vt:lpstr>
      <vt:lpstr>Ứng dụng của nhận dạng</vt:lpstr>
      <vt:lpstr>Ứng dụng của nhận dạng</vt:lpstr>
      <vt:lpstr>Ứng dụng của nhận dạng</vt:lpstr>
      <vt:lpstr>Các phương pháp sử dụng trong nhận dạng</vt:lpstr>
      <vt:lpstr>Sử dụng đặc trưng biên</vt:lpstr>
      <vt:lpstr>Mạng neuron</vt:lpstr>
      <vt:lpstr>Ý tưởng bài toán</vt:lpstr>
      <vt:lpstr>Ý tưởng của bài toán</vt:lpstr>
      <vt:lpstr>Mô hình ý tưởng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phát hiện đối tượng và trích xuất thông tin đối tượng trong ảnh</dc:title>
  <dc:creator>Nguyễn Yên</dc:creator>
  <cp:lastModifiedBy>Nguyễn Yên</cp:lastModifiedBy>
  <cp:revision>13</cp:revision>
  <dcterms:created xsi:type="dcterms:W3CDTF">2024-12-07T07:35:22Z</dcterms:created>
  <dcterms:modified xsi:type="dcterms:W3CDTF">2024-12-07T10:33:12Z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