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0" r:id="rId2"/>
    <p:sldId id="270" r:id="rId3"/>
    <p:sldId id="258" r:id="rId4"/>
    <p:sldId id="257" r:id="rId5"/>
    <p:sldId id="263" r:id="rId6"/>
    <p:sldId id="264" r:id="rId7"/>
    <p:sldId id="273" r:id="rId8"/>
    <p:sldId id="274" r:id="rId9"/>
    <p:sldId id="272" r:id="rId10"/>
    <p:sldId id="266" r:id="rId11"/>
    <p:sldId id="26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9A555-E6DB-882D-775F-BE0611ADD55A}" v="48" dt="2022-12-09T05:08:32.787"/>
    <p1510:client id="{1462F6FE-0A05-435B-9C2B-F18A2A1B6BA1}" v="429" dt="2022-12-09T03:42:45.504"/>
    <p1510:client id="{162487FD-97F9-4F38-B905-C8BE413776C9}" v="1657" dt="2022-12-09T03:26:18.496"/>
    <p1510:client id="{16F1B911-41F6-5455-29E6-4263F42BF735}" v="29" dt="2022-12-09T05:17:27.881"/>
    <p1510:client id="{1799F2E8-B051-C3E3-1375-24794CA02B7F}" v="126" dt="2022-12-09T04:30:43.575"/>
    <p1510:client id="{1F49BAC4-5D6C-FADE-66B0-87A37E3FC190}" v="278" dt="2022-12-09T04:16:54.083"/>
    <p1510:client id="{2D97F1F5-F1BA-EEB8-F1B5-9AF36FA87284}" v="146" dt="2022-12-09T04:46:53.028"/>
    <p1510:client id="{479FBC6E-ECD0-CA8D-FF63-0B36B76E53C0}" v="26" dt="2022-12-09T05:07:11.165"/>
    <p1510:client id="{48E799F7-A14A-763B-E28F-4C74430F6D8A}" v="425" dt="2022-12-09T04:01:00.826"/>
    <p1510:client id="{76DA6CEF-2ED0-F853-0D65-A6C91D0A1662}" v="136" dt="2022-12-09T04:09:13.997"/>
    <p1510:client id="{8FFC420B-39DA-B8C6-1B9D-CED4BB83B65F}" v="91" dt="2022-12-09T04:52:24.736"/>
    <p1510:client id="{94269BDC-3409-D688-9E93-0C646CE556D4}" v="23" dt="2022-12-09T04:08:49.873"/>
    <p1510:client id="{94FD5C89-3005-E03A-A9B5-7243117342C7}" v="82" dt="2022-12-09T04:30:08.147"/>
    <p1510:client id="{969FCB5B-4643-7ABA-7BD1-2157DD3DBB27}" v="464" dt="2022-12-09T05:02:09.313"/>
    <p1510:client id="{96B7ABB2-63F4-B303-69F6-61CEF3575418}" v="627" dt="2022-12-09T03:13:52.345"/>
    <p1510:client id="{9F44755B-BDA8-8C78-BBE6-C796639064A3}" v="386" dt="2022-12-09T03:27:27.020"/>
    <p1510:client id="{B8883A6F-0B57-1FA9-FA80-7882B947A22E}" v="158" dt="2022-12-09T04:20:36.021"/>
    <p1510:client id="{BCC49989-DF91-85AF-F4CA-BBB391097D70}" v="8" dt="2022-12-10T22:25:51.296"/>
    <p1510:client id="{DEBF09F3-0959-2EEB-E597-8F5C898A0255}" v="7" dt="2022-12-09T06:00:16.511"/>
    <p1510:client id="{E90CA68C-0092-FAE9-3403-9D81AA7C8D96}" v="64" dt="2022-12-09T05:02:55.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dutt Sharma" userId="S::devdutt@uchicago.edu::7e413f87-7094-4692-813d-279aee9aa388" providerId="AD" clId="Web-{BCC49989-DF91-85AF-F4CA-BBB391097D70}"/>
    <pc:docChg chg="modSld">
      <pc:chgData name="Devdutt Sharma" userId="S::devdutt@uchicago.edu::7e413f87-7094-4692-813d-279aee9aa388" providerId="AD" clId="Web-{BCC49989-DF91-85AF-F4CA-BBB391097D70}" dt="2022-12-10T22:25:51.296" v="8" actId="1076"/>
      <pc:docMkLst>
        <pc:docMk/>
      </pc:docMkLst>
      <pc:sldChg chg="addSp delSp modSp mod setBg">
        <pc:chgData name="Devdutt Sharma" userId="S::devdutt@uchicago.edu::7e413f87-7094-4692-813d-279aee9aa388" providerId="AD" clId="Web-{BCC49989-DF91-85AF-F4CA-BBB391097D70}" dt="2022-12-10T22:25:51.296" v="8" actId="1076"/>
        <pc:sldMkLst>
          <pc:docMk/>
          <pc:sldMk cId="1033629199" sldId="273"/>
        </pc:sldMkLst>
        <pc:spChg chg="ord">
          <ac:chgData name="Devdutt Sharma" userId="S::devdutt@uchicago.edu::7e413f87-7094-4692-813d-279aee9aa388" providerId="AD" clId="Web-{BCC49989-DF91-85AF-F4CA-BBB391097D70}" dt="2022-12-10T22:25:03.826" v="2"/>
          <ac:spMkLst>
            <pc:docMk/>
            <pc:sldMk cId="1033629199" sldId="273"/>
            <ac:spMk id="3" creationId="{1B058D94-B2F2-9BB6-0E21-028375F7CFAF}"/>
          </ac:spMkLst>
        </pc:spChg>
        <pc:spChg chg="add mod">
          <ac:chgData name="Devdutt Sharma" userId="S::devdutt@uchicago.edu::7e413f87-7094-4692-813d-279aee9aa388" providerId="AD" clId="Web-{BCC49989-DF91-85AF-F4CA-BBB391097D70}" dt="2022-12-10T22:25:51.296" v="8" actId="1076"/>
          <ac:spMkLst>
            <pc:docMk/>
            <pc:sldMk cId="1033629199" sldId="273"/>
            <ac:spMk id="5" creationId="{E3C0BBD9-7601-8758-DDDE-F941770E30BC}"/>
          </ac:spMkLst>
        </pc:spChg>
        <pc:spChg chg="add">
          <ac:chgData name="Devdutt Sharma" userId="S::devdutt@uchicago.edu::7e413f87-7094-4692-813d-279aee9aa388" providerId="AD" clId="Web-{BCC49989-DF91-85AF-F4CA-BBB391097D70}" dt="2022-12-10T22:25:03.826" v="2"/>
          <ac:spMkLst>
            <pc:docMk/>
            <pc:sldMk cId="1033629199" sldId="273"/>
            <ac:spMk id="9" creationId="{E6C08EBB-2C97-4884-9312-EA0A6A62A238}"/>
          </ac:spMkLst>
        </pc:spChg>
        <pc:spChg chg="add">
          <ac:chgData name="Devdutt Sharma" userId="S::devdutt@uchicago.edu::7e413f87-7094-4692-813d-279aee9aa388" providerId="AD" clId="Web-{BCC49989-DF91-85AF-F4CA-BBB391097D70}" dt="2022-12-10T22:25:03.826" v="2"/>
          <ac:spMkLst>
            <pc:docMk/>
            <pc:sldMk cId="1033629199" sldId="273"/>
            <ac:spMk id="11" creationId="{17406E40-244E-4DD6-94A4-E73960241945}"/>
          </ac:spMkLst>
        </pc:spChg>
        <pc:spChg chg="add">
          <ac:chgData name="Devdutt Sharma" userId="S::devdutt@uchicago.edu::7e413f87-7094-4692-813d-279aee9aa388" providerId="AD" clId="Web-{BCC49989-DF91-85AF-F4CA-BBB391097D70}" dt="2022-12-10T22:25:03.826" v="2"/>
          <ac:spMkLst>
            <pc:docMk/>
            <pc:sldMk cId="1033629199" sldId="273"/>
            <ac:spMk id="13" creationId="{9E621646-8902-4518-ADFE-798B8AF7F1D0}"/>
          </ac:spMkLst>
        </pc:spChg>
        <pc:spChg chg="add">
          <ac:chgData name="Devdutt Sharma" userId="S::devdutt@uchicago.edu::7e413f87-7094-4692-813d-279aee9aa388" providerId="AD" clId="Web-{BCC49989-DF91-85AF-F4CA-BBB391097D70}" dt="2022-12-10T22:25:03.826" v="2"/>
          <ac:spMkLst>
            <pc:docMk/>
            <pc:sldMk cId="1033629199" sldId="273"/>
            <ac:spMk id="15" creationId="{BC03DD73-798C-403F-B9AC-BFF84A0B1FFA}"/>
          </ac:spMkLst>
        </pc:spChg>
        <pc:spChg chg="add">
          <ac:chgData name="Devdutt Sharma" userId="S::devdutt@uchicago.edu::7e413f87-7094-4692-813d-279aee9aa388" providerId="AD" clId="Web-{BCC49989-DF91-85AF-F4CA-BBB391097D70}" dt="2022-12-10T22:25:03.826" v="2"/>
          <ac:spMkLst>
            <pc:docMk/>
            <pc:sldMk cId="1033629199" sldId="273"/>
            <ac:spMk id="17" creationId="{6756FE0C-DC81-49BD-AD76-1E223B686342}"/>
          </ac:spMkLst>
        </pc:spChg>
        <pc:spChg chg="add">
          <ac:chgData name="Devdutt Sharma" userId="S::devdutt@uchicago.edu::7e413f87-7094-4692-813d-279aee9aa388" providerId="AD" clId="Web-{BCC49989-DF91-85AF-F4CA-BBB391097D70}" dt="2022-12-10T22:25:03.826" v="2"/>
          <ac:spMkLst>
            <pc:docMk/>
            <pc:sldMk cId="1033629199" sldId="273"/>
            <ac:spMk id="19" creationId="{FEEAE74D-A8B8-4601-84C4-7F01DFF4199E}"/>
          </ac:spMkLst>
        </pc:spChg>
        <pc:spChg chg="add">
          <ac:chgData name="Devdutt Sharma" userId="S::devdutt@uchicago.edu::7e413f87-7094-4692-813d-279aee9aa388" providerId="AD" clId="Web-{BCC49989-DF91-85AF-F4CA-BBB391097D70}" dt="2022-12-10T22:25:03.826" v="2"/>
          <ac:spMkLst>
            <pc:docMk/>
            <pc:sldMk cId="1033629199" sldId="273"/>
            <ac:spMk id="21" creationId="{CFD751E0-7430-4ACA-A679-ECB74EA589C6}"/>
          </ac:spMkLst>
        </pc:spChg>
        <pc:spChg chg="add">
          <ac:chgData name="Devdutt Sharma" userId="S::devdutt@uchicago.edu::7e413f87-7094-4692-813d-279aee9aa388" providerId="AD" clId="Web-{BCC49989-DF91-85AF-F4CA-BBB391097D70}" dt="2022-12-10T22:25:03.826" v="2"/>
          <ac:spMkLst>
            <pc:docMk/>
            <pc:sldMk cId="1033629199" sldId="273"/>
            <ac:spMk id="23" creationId="{4337B0AD-9A1D-4899-8791-EDEB9B5A1D7B}"/>
          </ac:spMkLst>
        </pc:spChg>
        <pc:spChg chg="add">
          <ac:chgData name="Devdutt Sharma" userId="S::devdutt@uchicago.edu::7e413f87-7094-4692-813d-279aee9aa388" providerId="AD" clId="Web-{BCC49989-DF91-85AF-F4CA-BBB391097D70}" dt="2022-12-10T22:25:03.826" v="2"/>
          <ac:spMkLst>
            <pc:docMk/>
            <pc:sldMk cId="1033629199" sldId="273"/>
            <ac:spMk id="25" creationId="{20EE4868-1730-433B-AA39-A91305A4974F}"/>
          </ac:spMkLst>
        </pc:spChg>
        <pc:spChg chg="add">
          <ac:chgData name="Devdutt Sharma" userId="S::devdutt@uchicago.edu::7e413f87-7094-4692-813d-279aee9aa388" providerId="AD" clId="Web-{BCC49989-DF91-85AF-F4CA-BBB391097D70}" dt="2022-12-10T22:25:03.826" v="2"/>
          <ac:spMkLst>
            <pc:docMk/>
            <pc:sldMk cId="1033629199" sldId="273"/>
            <ac:spMk id="27" creationId="{89921AE2-097C-4DEE-A398-FCB910D60DDC}"/>
          </ac:spMkLst>
        </pc:spChg>
        <pc:spChg chg="add">
          <ac:chgData name="Devdutt Sharma" userId="S::devdutt@uchicago.edu::7e413f87-7094-4692-813d-279aee9aa388" providerId="AD" clId="Web-{BCC49989-DF91-85AF-F4CA-BBB391097D70}" dt="2022-12-10T22:25:03.826" v="2"/>
          <ac:spMkLst>
            <pc:docMk/>
            <pc:sldMk cId="1033629199" sldId="273"/>
            <ac:spMk id="29" creationId="{A4098D72-B456-40CC-8C9F-D08B9DD25BA5}"/>
          </ac:spMkLst>
        </pc:spChg>
        <pc:spChg chg="add">
          <ac:chgData name="Devdutt Sharma" userId="S::devdutt@uchicago.edu::7e413f87-7094-4692-813d-279aee9aa388" providerId="AD" clId="Web-{BCC49989-DF91-85AF-F4CA-BBB391097D70}" dt="2022-12-10T22:25:03.826" v="2"/>
          <ac:spMkLst>
            <pc:docMk/>
            <pc:sldMk cId="1033629199" sldId="273"/>
            <ac:spMk id="31" creationId="{BCA1A530-E6F6-465D-BCD0-371D816CCC10}"/>
          </ac:spMkLst>
        </pc:spChg>
        <pc:spChg chg="add">
          <ac:chgData name="Devdutt Sharma" userId="S::devdutt@uchicago.edu::7e413f87-7094-4692-813d-279aee9aa388" providerId="AD" clId="Web-{BCC49989-DF91-85AF-F4CA-BBB391097D70}" dt="2022-12-10T22:25:03.826" v="2"/>
          <ac:spMkLst>
            <pc:docMk/>
            <pc:sldMk cId="1033629199" sldId="273"/>
            <ac:spMk id="33" creationId="{5AB5DD23-5ECB-4E0C-AC9B-C384785BAEC9}"/>
          </ac:spMkLst>
        </pc:spChg>
        <pc:spChg chg="add">
          <ac:chgData name="Devdutt Sharma" userId="S::devdutt@uchicago.edu::7e413f87-7094-4692-813d-279aee9aa388" providerId="AD" clId="Web-{BCC49989-DF91-85AF-F4CA-BBB391097D70}" dt="2022-12-10T22:25:03.826" v="2"/>
          <ac:spMkLst>
            <pc:docMk/>
            <pc:sldMk cId="1033629199" sldId="273"/>
            <ac:spMk id="35" creationId="{7DA4BF21-FA96-43DB-A077-173C5F43338D}"/>
          </ac:spMkLst>
        </pc:spChg>
        <pc:spChg chg="add">
          <ac:chgData name="Devdutt Sharma" userId="S::devdutt@uchicago.edu::7e413f87-7094-4692-813d-279aee9aa388" providerId="AD" clId="Web-{BCC49989-DF91-85AF-F4CA-BBB391097D70}" dt="2022-12-10T22:25:03.826" v="2"/>
          <ac:spMkLst>
            <pc:docMk/>
            <pc:sldMk cId="1033629199" sldId="273"/>
            <ac:spMk id="37" creationId="{BF956BA4-7CC2-4E13-9E1D-0854EF4CB06C}"/>
          </ac:spMkLst>
        </pc:spChg>
        <pc:spChg chg="add">
          <ac:chgData name="Devdutt Sharma" userId="S::devdutt@uchicago.edu::7e413f87-7094-4692-813d-279aee9aa388" providerId="AD" clId="Web-{BCC49989-DF91-85AF-F4CA-BBB391097D70}" dt="2022-12-10T22:25:03.826" v="2"/>
          <ac:spMkLst>
            <pc:docMk/>
            <pc:sldMk cId="1033629199" sldId="273"/>
            <ac:spMk id="39" creationId="{3262514D-691E-4344-8751-4E80F046A0CA}"/>
          </ac:spMkLst>
        </pc:spChg>
        <pc:picChg chg="del">
          <ac:chgData name="Devdutt Sharma" userId="S::devdutt@uchicago.edu::7e413f87-7094-4692-813d-279aee9aa388" providerId="AD" clId="Web-{BCC49989-DF91-85AF-F4CA-BBB391097D70}" dt="2022-12-10T22:24:55.951" v="0"/>
          <ac:picMkLst>
            <pc:docMk/>
            <pc:sldMk cId="1033629199" sldId="273"/>
            <ac:picMk id="2" creationId="{78222D14-FD58-44A6-AED6-2E58F2B07B94}"/>
          </ac:picMkLst>
        </pc:picChg>
        <pc:picChg chg="add mod">
          <ac:chgData name="Devdutt Sharma" userId="S::devdutt@uchicago.edu::7e413f87-7094-4692-813d-279aee9aa388" providerId="AD" clId="Web-{BCC49989-DF91-85AF-F4CA-BBB391097D70}" dt="2022-12-10T22:25:10.389" v="4" actId="14100"/>
          <ac:picMkLst>
            <pc:docMk/>
            <pc:sldMk cId="1033629199" sldId="273"/>
            <ac:picMk id="4" creationId="{B35F080A-31AD-80AA-06FE-D1B1BA46702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12/10/2022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5221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098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12/10/2022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10804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010230-7F22-4154-B841-CACFD2B08A48}"/>
              </a:ext>
            </a:extLst>
          </p:cNvPr>
          <p:cNvSpPr>
            <a:spLocks noGrp="1"/>
          </p:cNvSpPr>
          <p:nvPr>
            <p:ph type="pic" sz="quarter" idx="10"/>
          </p:nvPr>
        </p:nvSpPr>
        <p:spPr>
          <a:xfrm>
            <a:off x="2841974" y="866775"/>
            <a:ext cx="2385360" cy="5006130"/>
          </a:xfrm>
          <a:custGeom>
            <a:avLst/>
            <a:gdLst>
              <a:gd name="connsiteX0" fmla="*/ 0 w 4556433"/>
              <a:gd name="connsiteY0" fmla="*/ 0 h 9974159"/>
              <a:gd name="connsiteX1" fmla="*/ 4556433 w 4556433"/>
              <a:gd name="connsiteY1" fmla="*/ 0 h 9974159"/>
              <a:gd name="connsiteX2" fmla="*/ 4556433 w 4556433"/>
              <a:gd name="connsiteY2" fmla="*/ 9974159 h 9974159"/>
              <a:gd name="connsiteX3" fmla="*/ 0 w 4556433"/>
              <a:gd name="connsiteY3" fmla="*/ 9974159 h 9974159"/>
              <a:gd name="connsiteX4" fmla="*/ 0 w 4556433"/>
              <a:gd name="connsiteY4" fmla="*/ 0 h 9974159"/>
              <a:gd name="connsiteX0" fmla="*/ 0 w 4646518"/>
              <a:gd name="connsiteY0" fmla="*/ 0 h 9974159"/>
              <a:gd name="connsiteX1" fmla="*/ 4556433 w 4646518"/>
              <a:gd name="connsiteY1" fmla="*/ 0 h 9974159"/>
              <a:gd name="connsiteX2" fmla="*/ 4646449 w 4646518"/>
              <a:gd name="connsiteY2" fmla="*/ 430530 h 9974159"/>
              <a:gd name="connsiteX3" fmla="*/ 4556433 w 4646518"/>
              <a:gd name="connsiteY3" fmla="*/ 9974159 h 9974159"/>
              <a:gd name="connsiteX4" fmla="*/ 0 w 4646518"/>
              <a:gd name="connsiteY4" fmla="*/ 9974159 h 9974159"/>
              <a:gd name="connsiteX5" fmla="*/ 0 w 4646518"/>
              <a:gd name="connsiteY5" fmla="*/ 0 h 9974159"/>
              <a:gd name="connsiteX0" fmla="*/ 0 w 4646466"/>
              <a:gd name="connsiteY0" fmla="*/ 38100 h 10012259"/>
              <a:gd name="connsiteX1" fmla="*/ 4266873 w 4646466"/>
              <a:gd name="connsiteY1" fmla="*/ 0 h 10012259"/>
              <a:gd name="connsiteX2" fmla="*/ 4646449 w 4646466"/>
              <a:gd name="connsiteY2" fmla="*/ 468630 h 10012259"/>
              <a:gd name="connsiteX3" fmla="*/ 4556433 w 4646466"/>
              <a:gd name="connsiteY3" fmla="*/ 10012259 h 10012259"/>
              <a:gd name="connsiteX4" fmla="*/ 0 w 4646466"/>
              <a:gd name="connsiteY4" fmla="*/ 10012259 h 10012259"/>
              <a:gd name="connsiteX5" fmla="*/ 0 w 4646466"/>
              <a:gd name="connsiteY5" fmla="*/ 38100 h 10012259"/>
              <a:gd name="connsiteX0" fmla="*/ 0 w 4646473"/>
              <a:gd name="connsiteY0" fmla="*/ 38100 h 10012259"/>
              <a:gd name="connsiteX1" fmla="*/ 4266873 w 4646473"/>
              <a:gd name="connsiteY1" fmla="*/ 0 h 10012259"/>
              <a:gd name="connsiteX2" fmla="*/ 4646449 w 4646473"/>
              <a:gd name="connsiteY2" fmla="*/ 468630 h 10012259"/>
              <a:gd name="connsiteX3" fmla="*/ 4556433 w 4646473"/>
              <a:gd name="connsiteY3" fmla="*/ 10012259 h 10012259"/>
              <a:gd name="connsiteX4" fmla="*/ 0 w 4646473"/>
              <a:gd name="connsiteY4" fmla="*/ 10012259 h 10012259"/>
              <a:gd name="connsiteX5" fmla="*/ 0 w 4646473"/>
              <a:gd name="connsiteY5" fmla="*/ 38100 h 10012259"/>
              <a:gd name="connsiteX0" fmla="*/ 161772 w 4808245"/>
              <a:gd name="connsiteY0" fmla="*/ 38100 h 10012259"/>
              <a:gd name="connsiteX1" fmla="*/ 4428645 w 4808245"/>
              <a:gd name="connsiteY1" fmla="*/ 0 h 10012259"/>
              <a:gd name="connsiteX2" fmla="*/ 4808221 w 4808245"/>
              <a:gd name="connsiteY2" fmla="*/ 468630 h 10012259"/>
              <a:gd name="connsiteX3" fmla="*/ 4718205 w 4808245"/>
              <a:gd name="connsiteY3" fmla="*/ 10012259 h 10012259"/>
              <a:gd name="connsiteX4" fmla="*/ 161772 w 4808245"/>
              <a:gd name="connsiteY4" fmla="*/ 10012259 h 10012259"/>
              <a:gd name="connsiteX5" fmla="*/ 0 w 4808245"/>
              <a:gd name="connsiteY5" fmla="*/ 453390 h 10012259"/>
              <a:gd name="connsiteX6" fmla="*/ 161772 w 4808245"/>
              <a:gd name="connsiteY6" fmla="*/ 38100 h 10012259"/>
              <a:gd name="connsiteX0" fmla="*/ 215112 w 4808245"/>
              <a:gd name="connsiteY0" fmla="*/ 91440 h 10012259"/>
              <a:gd name="connsiteX1" fmla="*/ 4428645 w 4808245"/>
              <a:gd name="connsiteY1" fmla="*/ 0 h 10012259"/>
              <a:gd name="connsiteX2" fmla="*/ 4808221 w 4808245"/>
              <a:gd name="connsiteY2" fmla="*/ 468630 h 10012259"/>
              <a:gd name="connsiteX3" fmla="*/ 4718205 w 4808245"/>
              <a:gd name="connsiteY3" fmla="*/ 10012259 h 10012259"/>
              <a:gd name="connsiteX4" fmla="*/ 161772 w 4808245"/>
              <a:gd name="connsiteY4" fmla="*/ 10012259 h 10012259"/>
              <a:gd name="connsiteX5" fmla="*/ 0 w 4808245"/>
              <a:gd name="connsiteY5" fmla="*/ 453390 h 10012259"/>
              <a:gd name="connsiteX6" fmla="*/ 215112 w 4808245"/>
              <a:gd name="connsiteY6" fmla="*/ 91440 h 10012259"/>
              <a:gd name="connsiteX0" fmla="*/ 427004 w 5020137"/>
              <a:gd name="connsiteY0" fmla="*/ 91440 h 10395850"/>
              <a:gd name="connsiteX1" fmla="*/ 4640537 w 5020137"/>
              <a:gd name="connsiteY1" fmla="*/ 0 h 10395850"/>
              <a:gd name="connsiteX2" fmla="*/ 5020113 w 5020137"/>
              <a:gd name="connsiteY2" fmla="*/ 468630 h 10395850"/>
              <a:gd name="connsiteX3" fmla="*/ 4930097 w 5020137"/>
              <a:gd name="connsiteY3" fmla="*/ 10012259 h 10395850"/>
              <a:gd name="connsiteX4" fmla="*/ 373664 w 5020137"/>
              <a:gd name="connsiteY4" fmla="*/ 10012259 h 10395850"/>
              <a:gd name="connsiteX5" fmla="*/ 227132 w 5020137"/>
              <a:gd name="connsiteY5" fmla="*/ 9574530 h 10395850"/>
              <a:gd name="connsiteX6" fmla="*/ 211892 w 5020137"/>
              <a:gd name="connsiteY6" fmla="*/ 453390 h 10395850"/>
              <a:gd name="connsiteX7" fmla="*/ 427004 w 5020137"/>
              <a:gd name="connsiteY7" fmla="*/ 91440 h 10395850"/>
              <a:gd name="connsiteX0" fmla="*/ 398494 w 4991627"/>
              <a:gd name="connsiteY0" fmla="*/ 91440 h 10012259"/>
              <a:gd name="connsiteX1" fmla="*/ 4612027 w 4991627"/>
              <a:gd name="connsiteY1" fmla="*/ 0 h 10012259"/>
              <a:gd name="connsiteX2" fmla="*/ 4991603 w 4991627"/>
              <a:gd name="connsiteY2" fmla="*/ 468630 h 10012259"/>
              <a:gd name="connsiteX3" fmla="*/ 4901587 w 4991627"/>
              <a:gd name="connsiteY3" fmla="*/ 10012259 h 10012259"/>
              <a:gd name="connsiteX4" fmla="*/ 345154 w 4991627"/>
              <a:gd name="connsiteY4" fmla="*/ 10012259 h 10012259"/>
              <a:gd name="connsiteX5" fmla="*/ 198622 w 4991627"/>
              <a:gd name="connsiteY5" fmla="*/ 9574530 h 10012259"/>
              <a:gd name="connsiteX6" fmla="*/ 183382 w 4991627"/>
              <a:gd name="connsiteY6" fmla="*/ 453390 h 10012259"/>
              <a:gd name="connsiteX7" fmla="*/ 398494 w 4991627"/>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25121 w 4815161"/>
              <a:gd name="connsiteY3" fmla="*/ 10012259 h 10012259"/>
              <a:gd name="connsiteX4" fmla="*/ 534448 w 4815161"/>
              <a:gd name="connsiteY4" fmla="*/ 9997019 h 10012259"/>
              <a:gd name="connsiteX5" fmla="*/ 22156 w 4815161"/>
              <a:gd name="connsiteY5" fmla="*/ 9574530 h 10012259"/>
              <a:gd name="connsiteX6" fmla="*/ 6916 w 4815161"/>
              <a:gd name="connsiteY6" fmla="*/ 453390 h 10012259"/>
              <a:gd name="connsiteX7" fmla="*/ 222028 w 4815161"/>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25121 w 4815161"/>
              <a:gd name="connsiteY3" fmla="*/ 10012259 h 10012259"/>
              <a:gd name="connsiteX4" fmla="*/ 534448 w 4815161"/>
              <a:gd name="connsiteY4" fmla="*/ 9997019 h 10012259"/>
              <a:gd name="connsiteX5" fmla="*/ 22156 w 4815161"/>
              <a:gd name="connsiteY5" fmla="*/ 9574530 h 10012259"/>
              <a:gd name="connsiteX6" fmla="*/ 6916 w 4815161"/>
              <a:gd name="connsiteY6" fmla="*/ 453390 h 10012259"/>
              <a:gd name="connsiteX7" fmla="*/ 222028 w 4815161"/>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245061 w 4815161"/>
              <a:gd name="connsiteY3" fmla="*/ 10012259 h 10012259"/>
              <a:gd name="connsiteX4" fmla="*/ 534448 w 4815161"/>
              <a:gd name="connsiteY4" fmla="*/ 9997019 h 10012259"/>
              <a:gd name="connsiteX5" fmla="*/ 22156 w 4815161"/>
              <a:gd name="connsiteY5" fmla="*/ 9574530 h 10012259"/>
              <a:gd name="connsiteX6" fmla="*/ 6916 w 4815161"/>
              <a:gd name="connsiteY6" fmla="*/ 453390 h 10012259"/>
              <a:gd name="connsiteX7" fmla="*/ 222028 w 4815161"/>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31316 w 4815161"/>
              <a:gd name="connsiteY3" fmla="*/ 9536430 h 10012259"/>
              <a:gd name="connsiteX4" fmla="*/ 4245061 w 4815161"/>
              <a:gd name="connsiteY4" fmla="*/ 10012259 h 10012259"/>
              <a:gd name="connsiteX5" fmla="*/ 534448 w 4815161"/>
              <a:gd name="connsiteY5" fmla="*/ 9997019 h 10012259"/>
              <a:gd name="connsiteX6" fmla="*/ 22156 w 4815161"/>
              <a:gd name="connsiteY6" fmla="*/ 9574530 h 10012259"/>
              <a:gd name="connsiteX7" fmla="*/ 6916 w 4815161"/>
              <a:gd name="connsiteY7" fmla="*/ 453390 h 10012259"/>
              <a:gd name="connsiteX8" fmla="*/ 222028 w 4815161"/>
              <a:gd name="connsiteY8"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31316 w 4815161"/>
              <a:gd name="connsiteY3" fmla="*/ 9536430 h 10012259"/>
              <a:gd name="connsiteX4" fmla="*/ 4245061 w 4815161"/>
              <a:gd name="connsiteY4" fmla="*/ 10012259 h 10012259"/>
              <a:gd name="connsiteX5" fmla="*/ 534448 w 4815161"/>
              <a:gd name="connsiteY5" fmla="*/ 9997019 h 10012259"/>
              <a:gd name="connsiteX6" fmla="*/ 22156 w 4815161"/>
              <a:gd name="connsiteY6" fmla="*/ 9574530 h 10012259"/>
              <a:gd name="connsiteX7" fmla="*/ 6916 w 4815161"/>
              <a:gd name="connsiteY7" fmla="*/ 453390 h 10012259"/>
              <a:gd name="connsiteX8" fmla="*/ 222028 w 4815161"/>
              <a:gd name="connsiteY8"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31316 w 4815161"/>
              <a:gd name="connsiteY3" fmla="*/ 9536430 h 10012259"/>
              <a:gd name="connsiteX4" fmla="*/ 4245061 w 4815161"/>
              <a:gd name="connsiteY4" fmla="*/ 10012259 h 10012259"/>
              <a:gd name="connsiteX5" fmla="*/ 534448 w 4815161"/>
              <a:gd name="connsiteY5" fmla="*/ 9997019 h 10012259"/>
              <a:gd name="connsiteX6" fmla="*/ 22156 w 4815161"/>
              <a:gd name="connsiteY6" fmla="*/ 9574530 h 10012259"/>
              <a:gd name="connsiteX7" fmla="*/ 6916 w 4815161"/>
              <a:gd name="connsiteY7" fmla="*/ 453390 h 10012259"/>
              <a:gd name="connsiteX8" fmla="*/ 222028 w 4815161"/>
              <a:gd name="connsiteY8" fmla="*/ 91440 h 10012259"/>
              <a:gd name="connsiteX0" fmla="*/ 222028 w 4769445"/>
              <a:gd name="connsiteY0" fmla="*/ 91440 h 10012259"/>
              <a:gd name="connsiteX1" fmla="*/ 4435561 w 4769445"/>
              <a:gd name="connsiteY1" fmla="*/ 0 h 10012259"/>
              <a:gd name="connsiteX2" fmla="*/ 4769417 w 4769445"/>
              <a:gd name="connsiteY2" fmla="*/ 468630 h 10012259"/>
              <a:gd name="connsiteX3" fmla="*/ 4731316 w 4769445"/>
              <a:gd name="connsiteY3" fmla="*/ 9536430 h 10012259"/>
              <a:gd name="connsiteX4" fmla="*/ 4245061 w 4769445"/>
              <a:gd name="connsiteY4" fmla="*/ 10012259 h 10012259"/>
              <a:gd name="connsiteX5" fmla="*/ 534448 w 4769445"/>
              <a:gd name="connsiteY5" fmla="*/ 9997019 h 10012259"/>
              <a:gd name="connsiteX6" fmla="*/ 22156 w 4769445"/>
              <a:gd name="connsiteY6" fmla="*/ 9574530 h 10012259"/>
              <a:gd name="connsiteX7" fmla="*/ 6916 w 4769445"/>
              <a:gd name="connsiteY7" fmla="*/ 453390 h 10012259"/>
              <a:gd name="connsiteX8" fmla="*/ 222028 w 4769445"/>
              <a:gd name="connsiteY8" fmla="*/ 91440 h 10012259"/>
              <a:gd name="connsiteX0" fmla="*/ 222028 w 4771341"/>
              <a:gd name="connsiteY0" fmla="*/ 91440 h 10012259"/>
              <a:gd name="connsiteX1" fmla="*/ 4435561 w 4771341"/>
              <a:gd name="connsiteY1" fmla="*/ 0 h 10012259"/>
              <a:gd name="connsiteX2" fmla="*/ 4769417 w 4771341"/>
              <a:gd name="connsiteY2" fmla="*/ 468630 h 10012259"/>
              <a:gd name="connsiteX3" fmla="*/ 4731316 w 4771341"/>
              <a:gd name="connsiteY3" fmla="*/ 9536430 h 10012259"/>
              <a:gd name="connsiteX4" fmla="*/ 4245061 w 4771341"/>
              <a:gd name="connsiteY4" fmla="*/ 10012259 h 10012259"/>
              <a:gd name="connsiteX5" fmla="*/ 534448 w 4771341"/>
              <a:gd name="connsiteY5" fmla="*/ 9997019 h 10012259"/>
              <a:gd name="connsiteX6" fmla="*/ 22156 w 4771341"/>
              <a:gd name="connsiteY6" fmla="*/ 9574530 h 10012259"/>
              <a:gd name="connsiteX7" fmla="*/ 6916 w 4771341"/>
              <a:gd name="connsiteY7" fmla="*/ 453390 h 10012259"/>
              <a:gd name="connsiteX8" fmla="*/ 222028 w 4771341"/>
              <a:gd name="connsiteY8" fmla="*/ 91440 h 100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1341" h="10012259">
                <a:moveTo>
                  <a:pt x="222028" y="91440"/>
                </a:moveTo>
                <a:lnTo>
                  <a:pt x="4435561" y="0"/>
                </a:lnTo>
                <a:cubicBezTo>
                  <a:pt x="4539226" y="135890"/>
                  <a:pt x="4772432" y="332740"/>
                  <a:pt x="4769417" y="468630"/>
                </a:cubicBezTo>
                <a:cubicBezTo>
                  <a:pt x="4774497" y="3531870"/>
                  <a:pt x="4771956" y="6473190"/>
                  <a:pt x="4731316" y="9536430"/>
                </a:cubicBezTo>
                <a:lnTo>
                  <a:pt x="4245061" y="10012259"/>
                </a:lnTo>
                <a:lnTo>
                  <a:pt x="534448" y="9997019"/>
                </a:lnTo>
                <a:cubicBezTo>
                  <a:pt x="-58880" y="9687844"/>
                  <a:pt x="163418" y="9872275"/>
                  <a:pt x="22156" y="9574530"/>
                </a:cubicBezTo>
                <a:cubicBezTo>
                  <a:pt x="-4806" y="7981385"/>
                  <a:pt x="-3536" y="2033905"/>
                  <a:pt x="6916" y="453390"/>
                </a:cubicBezTo>
                <a:lnTo>
                  <a:pt x="222028" y="91440"/>
                </a:lnTo>
                <a:close/>
              </a:path>
            </a:pathLst>
          </a:custGeom>
        </p:spPr>
        <p:txBody>
          <a:bodyPr/>
          <a:lstStyle/>
          <a:p>
            <a:endParaRPr lang="vi-VN"/>
          </a:p>
        </p:txBody>
      </p:sp>
      <p:sp>
        <p:nvSpPr>
          <p:cNvPr id="3" name="Picture Placeholder 4">
            <a:extLst>
              <a:ext uri="{FF2B5EF4-FFF2-40B4-BE49-F238E27FC236}">
                <a16:creationId xmlns:a16="http://schemas.microsoft.com/office/drawing/2014/main" id="{2366442B-6C33-42D4-8FDB-949C91CE908A}"/>
              </a:ext>
            </a:extLst>
          </p:cNvPr>
          <p:cNvSpPr>
            <a:spLocks noGrp="1"/>
          </p:cNvSpPr>
          <p:nvPr>
            <p:ph type="pic" sz="quarter" idx="11"/>
          </p:nvPr>
        </p:nvSpPr>
        <p:spPr>
          <a:xfrm>
            <a:off x="0" y="2657475"/>
            <a:ext cx="2385360" cy="5006130"/>
          </a:xfrm>
          <a:custGeom>
            <a:avLst/>
            <a:gdLst>
              <a:gd name="connsiteX0" fmla="*/ 0 w 4556433"/>
              <a:gd name="connsiteY0" fmla="*/ 0 h 9974159"/>
              <a:gd name="connsiteX1" fmla="*/ 4556433 w 4556433"/>
              <a:gd name="connsiteY1" fmla="*/ 0 h 9974159"/>
              <a:gd name="connsiteX2" fmla="*/ 4556433 w 4556433"/>
              <a:gd name="connsiteY2" fmla="*/ 9974159 h 9974159"/>
              <a:gd name="connsiteX3" fmla="*/ 0 w 4556433"/>
              <a:gd name="connsiteY3" fmla="*/ 9974159 h 9974159"/>
              <a:gd name="connsiteX4" fmla="*/ 0 w 4556433"/>
              <a:gd name="connsiteY4" fmla="*/ 0 h 9974159"/>
              <a:gd name="connsiteX0" fmla="*/ 0 w 4646518"/>
              <a:gd name="connsiteY0" fmla="*/ 0 h 9974159"/>
              <a:gd name="connsiteX1" fmla="*/ 4556433 w 4646518"/>
              <a:gd name="connsiteY1" fmla="*/ 0 h 9974159"/>
              <a:gd name="connsiteX2" fmla="*/ 4646449 w 4646518"/>
              <a:gd name="connsiteY2" fmla="*/ 430530 h 9974159"/>
              <a:gd name="connsiteX3" fmla="*/ 4556433 w 4646518"/>
              <a:gd name="connsiteY3" fmla="*/ 9974159 h 9974159"/>
              <a:gd name="connsiteX4" fmla="*/ 0 w 4646518"/>
              <a:gd name="connsiteY4" fmla="*/ 9974159 h 9974159"/>
              <a:gd name="connsiteX5" fmla="*/ 0 w 4646518"/>
              <a:gd name="connsiteY5" fmla="*/ 0 h 9974159"/>
              <a:gd name="connsiteX0" fmla="*/ 0 w 4646466"/>
              <a:gd name="connsiteY0" fmla="*/ 38100 h 10012259"/>
              <a:gd name="connsiteX1" fmla="*/ 4266873 w 4646466"/>
              <a:gd name="connsiteY1" fmla="*/ 0 h 10012259"/>
              <a:gd name="connsiteX2" fmla="*/ 4646449 w 4646466"/>
              <a:gd name="connsiteY2" fmla="*/ 468630 h 10012259"/>
              <a:gd name="connsiteX3" fmla="*/ 4556433 w 4646466"/>
              <a:gd name="connsiteY3" fmla="*/ 10012259 h 10012259"/>
              <a:gd name="connsiteX4" fmla="*/ 0 w 4646466"/>
              <a:gd name="connsiteY4" fmla="*/ 10012259 h 10012259"/>
              <a:gd name="connsiteX5" fmla="*/ 0 w 4646466"/>
              <a:gd name="connsiteY5" fmla="*/ 38100 h 10012259"/>
              <a:gd name="connsiteX0" fmla="*/ 0 w 4646473"/>
              <a:gd name="connsiteY0" fmla="*/ 38100 h 10012259"/>
              <a:gd name="connsiteX1" fmla="*/ 4266873 w 4646473"/>
              <a:gd name="connsiteY1" fmla="*/ 0 h 10012259"/>
              <a:gd name="connsiteX2" fmla="*/ 4646449 w 4646473"/>
              <a:gd name="connsiteY2" fmla="*/ 468630 h 10012259"/>
              <a:gd name="connsiteX3" fmla="*/ 4556433 w 4646473"/>
              <a:gd name="connsiteY3" fmla="*/ 10012259 h 10012259"/>
              <a:gd name="connsiteX4" fmla="*/ 0 w 4646473"/>
              <a:gd name="connsiteY4" fmla="*/ 10012259 h 10012259"/>
              <a:gd name="connsiteX5" fmla="*/ 0 w 4646473"/>
              <a:gd name="connsiteY5" fmla="*/ 38100 h 10012259"/>
              <a:gd name="connsiteX0" fmla="*/ 161772 w 4808245"/>
              <a:gd name="connsiteY0" fmla="*/ 38100 h 10012259"/>
              <a:gd name="connsiteX1" fmla="*/ 4428645 w 4808245"/>
              <a:gd name="connsiteY1" fmla="*/ 0 h 10012259"/>
              <a:gd name="connsiteX2" fmla="*/ 4808221 w 4808245"/>
              <a:gd name="connsiteY2" fmla="*/ 468630 h 10012259"/>
              <a:gd name="connsiteX3" fmla="*/ 4718205 w 4808245"/>
              <a:gd name="connsiteY3" fmla="*/ 10012259 h 10012259"/>
              <a:gd name="connsiteX4" fmla="*/ 161772 w 4808245"/>
              <a:gd name="connsiteY4" fmla="*/ 10012259 h 10012259"/>
              <a:gd name="connsiteX5" fmla="*/ 0 w 4808245"/>
              <a:gd name="connsiteY5" fmla="*/ 453390 h 10012259"/>
              <a:gd name="connsiteX6" fmla="*/ 161772 w 4808245"/>
              <a:gd name="connsiteY6" fmla="*/ 38100 h 10012259"/>
              <a:gd name="connsiteX0" fmla="*/ 215112 w 4808245"/>
              <a:gd name="connsiteY0" fmla="*/ 91440 h 10012259"/>
              <a:gd name="connsiteX1" fmla="*/ 4428645 w 4808245"/>
              <a:gd name="connsiteY1" fmla="*/ 0 h 10012259"/>
              <a:gd name="connsiteX2" fmla="*/ 4808221 w 4808245"/>
              <a:gd name="connsiteY2" fmla="*/ 468630 h 10012259"/>
              <a:gd name="connsiteX3" fmla="*/ 4718205 w 4808245"/>
              <a:gd name="connsiteY3" fmla="*/ 10012259 h 10012259"/>
              <a:gd name="connsiteX4" fmla="*/ 161772 w 4808245"/>
              <a:gd name="connsiteY4" fmla="*/ 10012259 h 10012259"/>
              <a:gd name="connsiteX5" fmla="*/ 0 w 4808245"/>
              <a:gd name="connsiteY5" fmla="*/ 453390 h 10012259"/>
              <a:gd name="connsiteX6" fmla="*/ 215112 w 4808245"/>
              <a:gd name="connsiteY6" fmla="*/ 91440 h 10012259"/>
              <a:gd name="connsiteX0" fmla="*/ 427004 w 5020137"/>
              <a:gd name="connsiteY0" fmla="*/ 91440 h 10395850"/>
              <a:gd name="connsiteX1" fmla="*/ 4640537 w 5020137"/>
              <a:gd name="connsiteY1" fmla="*/ 0 h 10395850"/>
              <a:gd name="connsiteX2" fmla="*/ 5020113 w 5020137"/>
              <a:gd name="connsiteY2" fmla="*/ 468630 h 10395850"/>
              <a:gd name="connsiteX3" fmla="*/ 4930097 w 5020137"/>
              <a:gd name="connsiteY3" fmla="*/ 10012259 h 10395850"/>
              <a:gd name="connsiteX4" fmla="*/ 373664 w 5020137"/>
              <a:gd name="connsiteY4" fmla="*/ 10012259 h 10395850"/>
              <a:gd name="connsiteX5" fmla="*/ 227132 w 5020137"/>
              <a:gd name="connsiteY5" fmla="*/ 9574530 h 10395850"/>
              <a:gd name="connsiteX6" fmla="*/ 211892 w 5020137"/>
              <a:gd name="connsiteY6" fmla="*/ 453390 h 10395850"/>
              <a:gd name="connsiteX7" fmla="*/ 427004 w 5020137"/>
              <a:gd name="connsiteY7" fmla="*/ 91440 h 10395850"/>
              <a:gd name="connsiteX0" fmla="*/ 398494 w 4991627"/>
              <a:gd name="connsiteY0" fmla="*/ 91440 h 10012259"/>
              <a:gd name="connsiteX1" fmla="*/ 4612027 w 4991627"/>
              <a:gd name="connsiteY1" fmla="*/ 0 h 10012259"/>
              <a:gd name="connsiteX2" fmla="*/ 4991603 w 4991627"/>
              <a:gd name="connsiteY2" fmla="*/ 468630 h 10012259"/>
              <a:gd name="connsiteX3" fmla="*/ 4901587 w 4991627"/>
              <a:gd name="connsiteY3" fmla="*/ 10012259 h 10012259"/>
              <a:gd name="connsiteX4" fmla="*/ 345154 w 4991627"/>
              <a:gd name="connsiteY4" fmla="*/ 10012259 h 10012259"/>
              <a:gd name="connsiteX5" fmla="*/ 198622 w 4991627"/>
              <a:gd name="connsiteY5" fmla="*/ 9574530 h 10012259"/>
              <a:gd name="connsiteX6" fmla="*/ 183382 w 4991627"/>
              <a:gd name="connsiteY6" fmla="*/ 453390 h 10012259"/>
              <a:gd name="connsiteX7" fmla="*/ 398494 w 4991627"/>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25121 w 4815161"/>
              <a:gd name="connsiteY3" fmla="*/ 10012259 h 10012259"/>
              <a:gd name="connsiteX4" fmla="*/ 534448 w 4815161"/>
              <a:gd name="connsiteY4" fmla="*/ 9997019 h 10012259"/>
              <a:gd name="connsiteX5" fmla="*/ 22156 w 4815161"/>
              <a:gd name="connsiteY5" fmla="*/ 9574530 h 10012259"/>
              <a:gd name="connsiteX6" fmla="*/ 6916 w 4815161"/>
              <a:gd name="connsiteY6" fmla="*/ 453390 h 10012259"/>
              <a:gd name="connsiteX7" fmla="*/ 222028 w 4815161"/>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25121 w 4815161"/>
              <a:gd name="connsiteY3" fmla="*/ 10012259 h 10012259"/>
              <a:gd name="connsiteX4" fmla="*/ 534448 w 4815161"/>
              <a:gd name="connsiteY4" fmla="*/ 9997019 h 10012259"/>
              <a:gd name="connsiteX5" fmla="*/ 22156 w 4815161"/>
              <a:gd name="connsiteY5" fmla="*/ 9574530 h 10012259"/>
              <a:gd name="connsiteX6" fmla="*/ 6916 w 4815161"/>
              <a:gd name="connsiteY6" fmla="*/ 453390 h 10012259"/>
              <a:gd name="connsiteX7" fmla="*/ 222028 w 4815161"/>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245061 w 4815161"/>
              <a:gd name="connsiteY3" fmla="*/ 10012259 h 10012259"/>
              <a:gd name="connsiteX4" fmla="*/ 534448 w 4815161"/>
              <a:gd name="connsiteY4" fmla="*/ 9997019 h 10012259"/>
              <a:gd name="connsiteX5" fmla="*/ 22156 w 4815161"/>
              <a:gd name="connsiteY5" fmla="*/ 9574530 h 10012259"/>
              <a:gd name="connsiteX6" fmla="*/ 6916 w 4815161"/>
              <a:gd name="connsiteY6" fmla="*/ 453390 h 10012259"/>
              <a:gd name="connsiteX7" fmla="*/ 222028 w 4815161"/>
              <a:gd name="connsiteY7"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31316 w 4815161"/>
              <a:gd name="connsiteY3" fmla="*/ 9536430 h 10012259"/>
              <a:gd name="connsiteX4" fmla="*/ 4245061 w 4815161"/>
              <a:gd name="connsiteY4" fmla="*/ 10012259 h 10012259"/>
              <a:gd name="connsiteX5" fmla="*/ 534448 w 4815161"/>
              <a:gd name="connsiteY5" fmla="*/ 9997019 h 10012259"/>
              <a:gd name="connsiteX6" fmla="*/ 22156 w 4815161"/>
              <a:gd name="connsiteY6" fmla="*/ 9574530 h 10012259"/>
              <a:gd name="connsiteX7" fmla="*/ 6916 w 4815161"/>
              <a:gd name="connsiteY7" fmla="*/ 453390 h 10012259"/>
              <a:gd name="connsiteX8" fmla="*/ 222028 w 4815161"/>
              <a:gd name="connsiteY8"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31316 w 4815161"/>
              <a:gd name="connsiteY3" fmla="*/ 9536430 h 10012259"/>
              <a:gd name="connsiteX4" fmla="*/ 4245061 w 4815161"/>
              <a:gd name="connsiteY4" fmla="*/ 10012259 h 10012259"/>
              <a:gd name="connsiteX5" fmla="*/ 534448 w 4815161"/>
              <a:gd name="connsiteY5" fmla="*/ 9997019 h 10012259"/>
              <a:gd name="connsiteX6" fmla="*/ 22156 w 4815161"/>
              <a:gd name="connsiteY6" fmla="*/ 9574530 h 10012259"/>
              <a:gd name="connsiteX7" fmla="*/ 6916 w 4815161"/>
              <a:gd name="connsiteY7" fmla="*/ 453390 h 10012259"/>
              <a:gd name="connsiteX8" fmla="*/ 222028 w 4815161"/>
              <a:gd name="connsiteY8" fmla="*/ 91440 h 10012259"/>
              <a:gd name="connsiteX0" fmla="*/ 222028 w 4815161"/>
              <a:gd name="connsiteY0" fmla="*/ 91440 h 10012259"/>
              <a:gd name="connsiteX1" fmla="*/ 4435561 w 4815161"/>
              <a:gd name="connsiteY1" fmla="*/ 0 h 10012259"/>
              <a:gd name="connsiteX2" fmla="*/ 4815137 w 4815161"/>
              <a:gd name="connsiteY2" fmla="*/ 468630 h 10012259"/>
              <a:gd name="connsiteX3" fmla="*/ 4731316 w 4815161"/>
              <a:gd name="connsiteY3" fmla="*/ 9536430 h 10012259"/>
              <a:gd name="connsiteX4" fmla="*/ 4245061 w 4815161"/>
              <a:gd name="connsiteY4" fmla="*/ 10012259 h 10012259"/>
              <a:gd name="connsiteX5" fmla="*/ 534448 w 4815161"/>
              <a:gd name="connsiteY5" fmla="*/ 9997019 h 10012259"/>
              <a:gd name="connsiteX6" fmla="*/ 22156 w 4815161"/>
              <a:gd name="connsiteY6" fmla="*/ 9574530 h 10012259"/>
              <a:gd name="connsiteX7" fmla="*/ 6916 w 4815161"/>
              <a:gd name="connsiteY7" fmla="*/ 453390 h 10012259"/>
              <a:gd name="connsiteX8" fmla="*/ 222028 w 4815161"/>
              <a:gd name="connsiteY8" fmla="*/ 91440 h 10012259"/>
              <a:gd name="connsiteX0" fmla="*/ 222028 w 4769445"/>
              <a:gd name="connsiteY0" fmla="*/ 91440 h 10012259"/>
              <a:gd name="connsiteX1" fmla="*/ 4435561 w 4769445"/>
              <a:gd name="connsiteY1" fmla="*/ 0 h 10012259"/>
              <a:gd name="connsiteX2" fmla="*/ 4769417 w 4769445"/>
              <a:gd name="connsiteY2" fmla="*/ 468630 h 10012259"/>
              <a:gd name="connsiteX3" fmla="*/ 4731316 w 4769445"/>
              <a:gd name="connsiteY3" fmla="*/ 9536430 h 10012259"/>
              <a:gd name="connsiteX4" fmla="*/ 4245061 w 4769445"/>
              <a:gd name="connsiteY4" fmla="*/ 10012259 h 10012259"/>
              <a:gd name="connsiteX5" fmla="*/ 534448 w 4769445"/>
              <a:gd name="connsiteY5" fmla="*/ 9997019 h 10012259"/>
              <a:gd name="connsiteX6" fmla="*/ 22156 w 4769445"/>
              <a:gd name="connsiteY6" fmla="*/ 9574530 h 10012259"/>
              <a:gd name="connsiteX7" fmla="*/ 6916 w 4769445"/>
              <a:gd name="connsiteY7" fmla="*/ 453390 h 10012259"/>
              <a:gd name="connsiteX8" fmla="*/ 222028 w 4769445"/>
              <a:gd name="connsiteY8" fmla="*/ 91440 h 10012259"/>
              <a:gd name="connsiteX0" fmla="*/ 222028 w 4771341"/>
              <a:gd name="connsiteY0" fmla="*/ 91440 h 10012259"/>
              <a:gd name="connsiteX1" fmla="*/ 4435561 w 4771341"/>
              <a:gd name="connsiteY1" fmla="*/ 0 h 10012259"/>
              <a:gd name="connsiteX2" fmla="*/ 4769417 w 4771341"/>
              <a:gd name="connsiteY2" fmla="*/ 468630 h 10012259"/>
              <a:gd name="connsiteX3" fmla="*/ 4731316 w 4771341"/>
              <a:gd name="connsiteY3" fmla="*/ 9536430 h 10012259"/>
              <a:gd name="connsiteX4" fmla="*/ 4245061 w 4771341"/>
              <a:gd name="connsiteY4" fmla="*/ 10012259 h 10012259"/>
              <a:gd name="connsiteX5" fmla="*/ 534448 w 4771341"/>
              <a:gd name="connsiteY5" fmla="*/ 9997019 h 10012259"/>
              <a:gd name="connsiteX6" fmla="*/ 22156 w 4771341"/>
              <a:gd name="connsiteY6" fmla="*/ 9574530 h 10012259"/>
              <a:gd name="connsiteX7" fmla="*/ 6916 w 4771341"/>
              <a:gd name="connsiteY7" fmla="*/ 453390 h 10012259"/>
              <a:gd name="connsiteX8" fmla="*/ 222028 w 4771341"/>
              <a:gd name="connsiteY8" fmla="*/ 91440 h 100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1341" h="10012259">
                <a:moveTo>
                  <a:pt x="222028" y="91440"/>
                </a:moveTo>
                <a:lnTo>
                  <a:pt x="4435561" y="0"/>
                </a:lnTo>
                <a:cubicBezTo>
                  <a:pt x="4539226" y="135890"/>
                  <a:pt x="4772432" y="332740"/>
                  <a:pt x="4769417" y="468630"/>
                </a:cubicBezTo>
                <a:cubicBezTo>
                  <a:pt x="4774497" y="3531870"/>
                  <a:pt x="4771956" y="6473190"/>
                  <a:pt x="4731316" y="9536430"/>
                </a:cubicBezTo>
                <a:lnTo>
                  <a:pt x="4245061" y="10012259"/>
                </a:lnTo>
                <a:lnTo>
                  <a:pt x="534448" y="9997019"/>
                </a:lnTo>
                <a:cubicBezTo>
                  <a:pt x="-58880" y="9687844"/>
                  <a:pt x="163418" y="9872275"/>
                  <a:pt x="22156" y="9574530"/>
                </a:cubicBezTo>
                <a:cubicBezTo>
                  <a:pt x="-4806" y="7981385"/>
                  <a:pt x="-3536" y="2033905"/>
                  <a:pt x="6916" y="453390"/>
                </a:cubicBezTo>
                <a:lnTo>
                  <a:pt x="222028" y="91440"/>
                </a:lnTo>
                <a:close/>
              </a:path>
            </a:pathLst>
          </a:custGeom>
        </p:spPr>
        <p:txBody>
          <a:bodyPr/>
          <a:lstStyle/>
          <a:p>
            <a:endParaRPr lang="vi-VN"/>
          </a:p>
        </p:txBody>
      </p:sp>
    </p:spTree>
    <p:extLst>
      <p:ext uri="{BB962C8B-B14F-4D97-AF65-F5344CB8AC3E}">
        <p14:creationId xmlns:p14="http://schemas.microsoft.com/office/powerpoint/2010/main" val="1526419016"/>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0ADA3A5-ED0E-49D4-AA15-4BC498F6A0C3}"/>
              </a:ext>
            </a:extLst>
          </p:cNvPr>
          <p:cNvSpPr>
            <a:spLocks noGrp="1"/>
          </p:cNvSpPr>
          <p:nvPr>
            <p:ph type="pic" sz="quarter" idx="10"/>
          </p:nvPr>
        </p:nvSpPr>
        <p:spPr>
          <a:xfrm>
            <a:off x="267577" y="495929"/>
            <a:ext cx="6366466" cy="6048846"/>
          </a:xfrm>
          <a:custGeom>
            <a:avLst/>
            <a:gdLst>
              <a:gd name="connsiteX0" fmla="*/ 1178278 w 6366466"/>
              <a:gd name="connsiteY0" fmla="*/ 3231406 h 6048846"/>
              <a:gd name="connsiteX1" fmla="*/ 1147792 w 6366466"/>
              <a:gd name="connsiteY1" fmla="*/ 3253088 h 6048846"/>
              <a:gd name="connsiteX2" fmla="*/ 1207593 w 6366466"/>
              <a:gd name="connsiteY2" fmla="*/ 3292708 h 6048846"/>
              <a:gd name="connsiteX3" fmla="*/ 1194671 w 6366466"/>
              <a:gd name="connsiteY3" fmla="*/ 3265076 h 6048846"/>
              <a:gd name="connsiteX4" fmla="*/ 1178278 w 6366466"/>
              <a:gd name="connsiteY4" fmla="*/ 3231406 h 6048846"/>
              <a:gd name="connsiteX5" fmla="*/ 1395126 w 6366466"/>
              <a:gd name="connsiteY5" fmla="*/ 902 h 6048846"/>
              <a:gd name="connsiteX6" fmla="*/ 1693740 w 6366466"/>
              <a:gd name="connsiteY6" fmla="*/ 41447 h 6048846"/>
              <a:gd name="connsiteX7" fmla="*/ 3673169 w 6366466"/>
              <a:gd name="connsiteY7" fmla="*/ 629625 h 6048846"/>
              <a:gd name="connsiteX8" fmla="*/ 3961375 w 6366466"/>
              <a:gd name="connsiteY8" fmla="*/ 758345 h 6048846"/>
              <a:gd name="connsiteX9" fmla="*/ 4202987 w 6366466"/>
              <a:gd name="connsiteY9" fmla="*/ 816453 h 6048846"/>
              <a:gd name="connsiteX10" fmla="*/ 4378060 w 6366466"/>
              <a:gd name="connsiteY10" fmla="*/ 915455 h 6048846"/>
              <a:gd name="connsiteX11" fmla="*/ 4933416 w 6366466"/>
              <a:gd name="connsiteY11" fmla="*/ 1135200 h 6048846"/>
              <a:gd name="connsiteX12" fmla="*/ 4967242 w 6366466"/>
              <a:gd name="connsiteY12" fmla="*/ 1189354 h 6048846"/>
              <a:gd name="connsiteX13" fmla="*/ 4478308 w 6366466"/>
              <a:gd name="connsiteY13" fmla="*/ 1034112 h 6048846"/>
              <a:gd name="connsiteX14" fmla="*/ 4462289 w 6366466"/>
              <a:gd name="connsiteY14" fmla="*/ 1066238 h 6048846"/>
              <a:gd name="connsiteX15" fmla="*/ 4745400 w 6366466"/>
              <a:gd name="connsiteY15" fmla="*/ 1177835 h 6048846"/>
              <a:gd name="connsiteX16" fmla="*/ 5200392 w 6366466"/>
              <a:gd name="connsiteY16" fmla="*/ 1384319 h 6048846"/>
              <a:gd name="connsiteX17" fmla="*/ 5265525 w 6366466"/>
              <a:gd name="connsiteY17" fmla="*/ 1457717 h 6048846"/>
              <a:gd name="connsiteX18" fmla="*/ 5240544 w 6366466"/>
              <a:gd name="connsiteY18" fmla="*/ 1499400 h 6048846"/>
              <a:gd name="connsiteX19" fmla="*/ 5019376 w 6366466"/>
              <a:gd name="connsiteY19" fmla="*/ 1457085 h 6048846"/>
              <a:gd name="connsiteX20" fmla="*/ 4465250 w 6366466"/>
              <a:gd name="connsiteY20" fmla="*/ 1281145 h 6048846"/>
              <a:gd name="connsiteX21" fmla="*/ 4415346 w 6366466"/>
              <a:gd name="connsiteY21" fmla="*/ 1311815 h 6048846"/>
              <a:gd name="connsiteX22" fmla="*/ 4731668 w 6366466"/>
              <a:gd name="connsiteY22" fmla="*/ 1455664 h 6048846"/>
              <a:gd name="connsiteX23" fmla="*/ 5851667 w 6366466"/>
              <a:gd name="connsiteY23" fmla="*/ 2170988 h 6048846"/>
              <a:gd name="connsiteX24" fmla="*/ 5911090 w 6366466"/>
              <a:gd name="connsiteY24" fmla="*/ 2205361 h 6048846"/>
              <a:gd name="connsiteX25" fmla="*/ 5966646 w 6366466"/>
              <a:gd name="connsiteY25" fmla="*/ 2266415 h 6048846"/>
              <a:gd name="connsiteX26" fmla="*/ 6366466 w 6366466"/>
              <a:gd name="connsiteY26" fmla="*/ 2644541 h 6048846"/>
              <a:gd name="connsiteX27" fmla="*/ 6354928 w 6366466"/>
              <a:gd name="connsiteY27" fmla="*/ 2671888 h 6048846"/>
              <a:gd name="connsiteX28" fmla="*/ 6177025 w 6366466"/>
              <a:gd name="connsiteY28" fmla="*/ 2645925 h 6048846"/>
              <a:gd name="connsiteX29" fmla="*/ 6109219 w 6366466"/>
              <a:gd name="connsiteY29" fmla="*/ 2636746 h 6048846"/>
              <a:gd name="connsiteX30" fmla="*/ 6113790 w 6366466"/>
              <a:gd name="connsiteY30" fmla="*/ 2644497 h 6048846"/>
              <a:gd name="connsiteX31" fmla="*/ 6145352 w 6366466"/>
              <a:gd name="connsiteY31" fmla="*/ 2678653 h 6048846"/>
              <a:gd name="connsiteX32" fmla="*/ 6251870 w 6366466"/>
              <a:gd name="connsiteY32" fmla="*/ 2781808 h 6048846"/>
              <a:gd name="connsiteX33" fmla="*/ 6212912 w 6366466"/>
              <a:gd name="connsiteY33" fmla="*/ 2797397 h 6048846"/>
              <a:gd name="connsiteX34" fmla="*/ 6206864 w 6366466"/>
              <a:gd name="connsiteY34" fmla="*/ 2800017 h 6048846"/>
              <a:gd name="connsiteX35" fmla="*/ 6212030 w 6366466"/>
              <a:gd name="connsiteY35" fmla="*/ 2808601 h 6048846"/>
              <a:gd name="connsiteX36" fmla="*/ 6338696 w 6366466"/>
              <a:gd name="connsiteY36" fmla="*/ 3012306 h 6048846"/>
              <a:gd name="connsiteX37" fmla="*/ 6222415 w 6366466"/>
              <a:gd name="connsiteY37" fmla="*/ 3141190 h 6048846"/>
              <a:gd name="connsiteX38" fmla="*/ 6168878 w 6366466"/>
              <a:gd name="connsiteY38" fmla="*/ 3137855 h 6048846"/>
              <a:gd name="connsiteX39" fmla="*/ 6200000 w 6366466"/>
              <a:gd name="connsiteY39" fmla="*/ 3413731 h 6048846"/>
              <a:gd name="connsiteX40" fmla="*/ 6226582 w 6366466"/>
              <a:gd name="connsiteY40" fmla="*/ 3653112 h 6048846"/>
              <a:gd name="connsiteX41" fmla="*/ 6144063 w 6366466"/>
              <a:gd name="connsiteY41" fmla="*/ 3675799 h 6048846"/>
              <a:gd name="connsiteX42" fmla="*/ 6127868 w 6366466"/>
              <a:gd name="connsiteY42" fmla="*/ 3769010 h 6048846"/>
              <a:gd name="connsiteX43" fmla="*/ 6066624 w 6366466"/>
              <a:gd name="connsiteY43" fmla="*/ 3772905 h 6048846"/>
              <a:gd name="connsiteX44" fmla="*/ 6161253 w 6366466"/>
              <a:gd name="connsiteY44" fmla="*/ 4288451 h 6048846"/>
              <a:gd name="connsiteX45" fmla="*/ 6094450 w 6366466"/>
              <a:gd name="connsiteY45" fmla="*/ 4301052 h 6048846"/>
              <a:gd name="connsiteX46" fmla="*/ 6064989 w 6366466"/>
              <a:gd name="connsiteY46" fmla="*/ 4410201 h 6048846"/>
              <a:gd name="connsiteX47" fmla="*/ 5997888 w 6366466"/>
              <a:gd name="connsiteY47" fmla="*/ 4418427 h 6048846"/>
              <a:gd name="connsiteX48" fmla="*/ 6087213 w 6366466"/>
              <a:gd name="connsiteY48" fmla="*/ 4525586 h 6048846"/>
              <a:gd name="connsiteX49" fmla="*/ 6026924 w 6366466"/>
              <a:gd name="connsiteY49" fmla="*/ 4513447 h 6048846"/>
              <a:gd name="connsiteX50" fmla="*/ 6062829 w 6366466"/>
              <a:gd name="connsiteY50" fmla="*/ 4709150 h 6048846"/>
              <a:gd name="connsiteX51" fmla="*/ 5481029 w 6366466"/>
              <a:gd name="connsiteY51" fmla="*/ 4656468 h 6048846"/>
              <a:gd name="connsiteX52" fmla="*/ 5693792 w 6366466"/>
              <a:gd name="connsiteY52" fmla="*/ 5040227 h 6048846"/>
              <a:gd name="connsiteX53" fmla="*/ 5588803 w 6366466"/>
              <a:gd name="connsiteY53" fmla="*/ 5214410 h 6048846"/>
              <a:gd name="connsiteX54" fmla="*/ 5488900 w 6366466"/>
              <a:gd name="connsiteY54" fmla="*/ 5162583 h 6048846"/>
              <a:gd name="connsiteX55" fmla="*/ 5587724 w 6366466"/>
              <a:gd name="connsiteY55" fmla="*/ 5288777 h 6048846"/>
              <a:gd name="connsiteX56" fmla="*/ 5441335 w 6366466"/>
              <a:gd name="connsiteY56" fmla="*/ 5246796 h 6048846"/>
              <a:gd name="connsiteX57" fmla="*/ 5601158 w 6366466"/>
              <a:gd name="connsiteY57" fmla="*/ 5635975 h 6048846"/>
              <a:gd name="connsiteX58" fmla="*/ 5555330 w 6366466"/>
              <a:gd name="connsiteY58" fmla="*/ 5625409 h 6048846"/>
              <a:gd name="connsiteX59" fmla="*/ 5716108 w 6366466"/>
              <a:gd name="connsiteY59" fmla="*/ 5998552 h 6048846"/>
              <a:gd name="connsiteX60" fmla="*/ 5458348 w 6366466"/>
              <a:gd name="connsiteY60" fmla="*/ 5796736 h 6048846"/>
              <a:gd name="connsiteX61" fmla="*/ 5466112 w 6366466"/>
              <a:gd name="connsiteY61" fmla="*/ 5910549 h 6048846"/>
              <a:gd name="connsiteX62" fmla="*/ 5389212 w 6366466"/>
              <a:gd name="connsiteY62" fmla="*/ 5895365 h 6048846"/>
              <a:gd name="connsiteX63" fmla="*/ 5170942 w 6366466"/>
              <a:gd name="connsiteY63" fmla="*/ 5791569 h 6048846"/>
              <a:gd name="connsiteX64" fmla="*/ 5189521 w 6366466"/>
              <a:gd name="connsiteY64" fmla="*/ 5883591 h 6048846"/>
              <a:gd name="connsiteX65" fmla="*/ 5087467 w 6366466"/>
              <a:gd name="connsiteY65" fmla="*/ 5830291 h 6048846"/>
              <a:gd name="connsiteX66" fmla="*/ 5260919 w 6366466"/>
              <a:gd name="connsiteY66" fmla="*/ 6028529 h 6048846"/>
              <a:gd name="connsiteX67" fmla="*/ 5247954 w 6366466"/>
              <a:gd name="connsiteY67" fmla="*/ 6048846 h 6048846"/>
              <a:gd name="connsiteX68" fmla="*/ 5076232 w 6366466"/>
              <a:gd name="connsiteY68" fmla="*/ 5906038 h 6048846"/>
              <a:gd name="connsiteX69" fmla="*/ 5047850 w 6366466"/>
              <a:gd name="connsiteY69" fmla="*/ 5940817 h 6048846"/>
              <a:gd name="connsiteX70" fmla="*/ 5115963 w 6366466"/>
              <a:gd name="connsiteY70" fmla="*/ 6037604 h 6048846"/>
              <a:gd name="connsiteX71" fmla="*/ 5112257 w 6366466"/>
              <a:gd name="connsiteY71" fmla="*/ 6043408 h 6048846"/>
              <a:gd name="connsiteX72" fmla="*/ 4978896 w 6366466"/>
              <a:gd name="connsiteY72" fmla="*/ 5951944 h 6048846"/>
              <a:gd name="connsiteX73" fmla="*/ 4971487 w 6366466"/>
              <a:gd name="connsiteY73" fmla="*/ 5963554 h 6048846"/>
              <a:gd name="connsiteX74" fmla="*/ 4999089 w 6366466"/>
              <a:gd name="connsiteY74" fmla="*/ 6007521 h 6048846"/>
              <a:gd name="connsiteX75" fmla="*/ 4984569 w 6366466"/>
              <a:gd name="connsiteY75" fmla="*/ 6035115 h 6048846"/>
              <a:gd name="connsiteX76" fmla="*/ 4427037 w 6366466"/>
              <a:gd name="connsiteY76" fmla="*/ 5706991 h 6048846"/>
              <a:gd name="connsiteX77" fmla="*/ 4410665 w 6366466"/>
              <a:gd name="connsiteY77" fmla="*/ 5737488 h 6048846"/>
              <a:gd name="connsiteX78" fmla="*/ 4593500 w 6366466"/>
              <a:gd name="connsiteY78" fmla="*/ 5862881 h 6048846"/>
              <a:gd name="connsiteX79" fmla="*/ 4574677 w 6366466"/>
              <a:gd name="connsiteY79" fmla="*/ 5887525 h 6048846"/>
              <a:gd name="connsiteX80" fmla="*/ 4109762 w 6366466"/>
              <a:gd name="connsiteY80" fmla="*/ 5564501 h 6048846"/>
              <a:gd name="connsiteX81" fmla="*/ 3816636 w 6366466"/>
              <a:gd name="connsiteY81" fmla="*/ 5313918 h 6048846"/>
              <a:gd name="connsiteX82" fmla="*/ 3762392 w 6366466"/>
              <a:gd name="connsiteY82" fmla="*/ 5265653 h 6048846"/>
              <a:gd name="connsiteX83" fmla="*/ 3663541 w 6366466"/>
              <a:gd name="connsiteY83" fmla="*/ 5237533 h 6048846"/>
              <a:gd name="connsiteX84" fmla="*/ 3621445 w 6366466"/>
              <a:gd name="connsiteY84" fmla="*/ 5224454 h 6048846"/>
              <a:gd name="connsiteX85" fmla="*/ 3611896 w 6366466"/>
              <a:gd name="connsiteY85" fmla="*/ 5242602 h 6048846"/>
              <a:gd name="connsiteX86" fmla="*/ 3537847 w 6366466"/>
              <a:gd name="connsiteY86" fmla="*/ 5209209 h 6048846"/>
              <a:gd name="connsiteX87" fmla="*/ 3492433 w 6366466"/>
              <a:gd name="connsiteY87" fmla="*/ 5184369 h 6048846"/>
              <a:gd name="connsiteX88" fmla="*/ 3417236 w 6366466"/>
              <a:gd name="connsiteY88" fmla="*/ 5161007 h 6048846"/>
              <a:gd name="connsiteX89" fmla="*/ 3206016 w 6366466"/>
              <a:gd name="connsiteY89" fmla="*/ 5089760 h 6048846"/>
              <a:gd name="connsiteX90" fmla="*/ 3202004 w 6366466"/>
              <a:gd name="connsiteY90" fmla="*/ 5095012 h 6048846"/>
              <a:gd name="connsiteX91" fmla="*/ 3182230 w 6366466"/>
              <a:gd name="connsiteY91" fmla="*/ 5081737 h 6048846"/>
              <a:gd name="connsiteX92" fmla="*/ 3173402 w 6366466"/>
              <a:gd name="connsiteY92" fmla="*/ 5078760 h 6048846"/>
              <a:gd name="connsiteX93" fmla="*/ 2693297 w 6366466"/>
              <a:gd name="connsiteY93" fmla="*/ 4897297 h 6048846"/>
              <a:gd name="connsiteX94" fmla="*/ 2405091 w 6366466"/>
              <a:gd name="connsiteY94" fmla="*/ 4768577 h 6048846"/>
              <a:gd name="connsiteX95" fmla="*/ 2163479 w 6366466"/>
              <a:gd name="connsiteY95" fmla="*/ 4710469 h 6048846"/>
              <a:gd name="connsiteX96" fmla="*/ 1988406 w 6366466"/>
              <a:gd name="connsiteY96" fmla="*/ 4611466 h 6048846"/>
              <a:gd name="connsiteX97" fmla="*/ 1433050 w 6366466"/>
              <a:gd name="connsiteY97" fmla="*/ 4391722 h 6048846"/>
              <a:gd name="connsiteX98" fmla="*/ 1399224 w 6366466"/>
              <a:gd name="connsiteY98" fmla="*/ 4337568 h 6048846"/>
              <a:gd name="connsiteX99" fmla="*/ 1888158 w 6366466"/>
              <a:gd name="connsiteY99" fmla="*/ 4492809 h 6048846"/>
              <a:gd name="connsiteX100" fmla="*/ 1904177 w 6366466"/>
              <a:gd name="connsiteY100" fmla="*/ 4460684 h 6048846"/>
              <a:gd name="connsiteX101" fmla="*/ 1621067 w 6366466"/>
              <a:gd name="connsiteY101" fmla="*/ 4349087 h 6048846"/>
              <a:gd name="connsiteX102" fmla="*/ 1166074 w 6366466"/>
              <a:gd name="connsiteY102" fmla="*/ 4142603 h 6048846"/>
              <a:gd name="connsiteX103" fmla="*/ 1100941 w 6366466"/>
              <a:gd name="connsiteY103" fmla="*/ 4069205 h 6048846"/>
              <a:gd name="connsiteX104" fmla="*/ 1125922 w 6366466"/>
              <a:gd name="connsiteY104" fmla="*/ 4027521 h 6048846"/>
              <a:gd name="connsiteX105" fmla="*/ 1347091 w 6366466"/>
              <a:gd name="connsiteY105" fmla="*/ 4069837 h 6048846"/>
              <a:gd name="connsiteX106" fmla="*/ 1901216 w 6366466"/>
              <a:gd name="connsiteY106" fmla="*/ 4245777 h 6048846"/>
              <a:gd name="connsiteX107" fmla="*/ 1951119 w 6366466"/>
              <a:gd name="connsiteY107" fmla="*/ 4215108 h 6048846"/>
              <a:gd name="connsiteX108" fmla="*/ 1634797 w 6366466"/>
              <a:gd name="connsiteY108" fmla="*/ 4071259 h 6048846"/>
              <a:gd name="connsiteX109" fmla="*/ 514799 w 6366466"/>
              <a:gd name="connsiteY109" fmla="*/ 3355933 h 6048846"/>
              <a:gd name="connsiteX110" fmla="*/ 455376 w 6366466"/>
              <a:gd name="connsiteY110" fmla="*/ 3321562 h 6048846"/>
              <a:gd name="connsiteX111" fmla="*/ 399820 w 6366466"/>
              <a:gd name="connsiteY111" fmla="*/ 3260508 h 6048846"/>
              <a:gd name="connsiteX112" fmla="*/ 0 w 6366466"/>
              <a:gd name="connsiteY112" fmla="*/ 2882381 h 6048846"/>
              <a:gd name="connsiteX113" fmla="*/ 11539 w 6366466"/>
              <a:gd name="connsiteY113" fmla="*/ 2855035 h 6048846"/>
              <a:gd name="connsiteX114" fmla="*/ 260208 w 6366466"/>
              <a:gd name="connsiteY114" fmla="*/ 2890578 h 6048846"/>
              <a:gd name="connsiteX115" fmla="*/ 114595 w 6366466"/>
              <a:gd name="connsiteY115" fmla="*/ 2745112 h 6048846"/>
              <a:gd name="connsiteX116" fmla="*/ 253382 w 6366466"/>
              <a:gd name="connsiteY116" fmla="*/ 2702352 h 6048846"/>
              <a:gd name="connsiteX117" fmla="*/ 491743 w 6366466"/>
              <a:gd name="connsiteY117" fmla="*/ 2809044 h 6048846"/>
              <a:gd name="connsiteX118" fmla="*/ 818199 w 6366466"/>
              <a:gd name="connsiteY118" fmla="*/ 3039836 h 6048846"/>
              <a:gd name="connsiteX119" fmla="*/ 979065 w 6366466"/>
              <a:gd name="connsiteY119" fmla="*/ 3141304 h 6048846"/>
              <a:gd name="connsiteX120" fmla="*/ 1032268 w 6366466"/>
              <a:gd name="connsiteY120" fmla="*/ 3176552 h 6048846"/>
              <a:gd name="connsiteX121" fmla="*/ 1025891 w 6366466"/>
              <a:gd name="connsiteY121" fmla="*/ 3169143 h 6048846"/>
              <a:gd name="connsiteX122" fmla="*/ 994485 w 6366466"/>
              <a:gd name="connsiteY122" fmla="*/ 3122046 h 6048846"/>
              <a:gd name="connsiteX123" fmla="*/ 831191 w 6366466"/>
              <a:gd name="connsiteY123" fmla="*/ 2922428 h 6048846"/>
              <a:gd name="connsiteX124" fmla="*/ 931990 w 6366466"/>
              <a:gd name="connsiteY124" fmla="*/ 2987387 h 6048846"/>
              <a:gd name="connsiteX125" fmla="*/ 1005783 w 6366466"/>
              <a:gd name="connsiteY125" fmla="*/ 3017131 h 6048846"/>
              <a:gd name="connsiteX126" fmla="*/ 1068222 w 6366466"/>
              <a:gd name="connsiteY126" fmla="*/ 3030747 h 6048846"/>
              <a:gd name="connsiteX127" fmla="*/ 1012058 w 6366466"/>
              <a:gd name="connsiteY127" fmla="*/ 2958846 h 6048846"/>
              <a:gd name="connsiteX128" fmla="*/ 740196 w 6366466"/>
              <a:gd name="connsiteY128" fmla="*/ 2730670 h 6048846"/>
              <a:gd name="connsiteX129" fmla="*/ 499819 w 6366466"/>
              <a:gd name="connsiteY129" fmla="*/ 2603366 h 6048846"/>
              <a:gd name="connsiteX130" fmla="*/ 376615 w 6366466"/>
              <a:gd name="connsiteY130" fmla="*/ 2510525 h 6048846"/>
              <a:gd name="connsiteX131" fmla="*/ 560826 w 6366466"/>
              <a:gd name="connsiteY131" fmla="*/ 2565927 h 6048846"/>
              <a:gd name="connsiteX132" fmla="*/ 508068 w 6366466"/>
              <a:gd name="connsiteY132" fmla="*/ 2483845 h 6048846"/>
              <a:gd name="connsiteX133" fmla="*/ 525636 w 6366466"/>
              <a:gd name="connsiteY133" fmla="*/ 2470857 h 6048846"/>
              <a:gd name="connsiteX134" fmla="*/ 614187 w 6366466"/>
              <a:gd name="connsiteY134" fmla="*/ 2506552 h 6048846"/>
              <a:gd name="connsiteX135" fmla="*/ 677168 w 6366466"/>
              <a:gd name="connsiteY135" fmla="*/ 2407875 h 6048846"/>
              <a:gd name="connsiteX136" fmla="*/ 843873 w 6366466"/>
              <a:gd name="connsiteY136" fmla="*/ 2447099 h 6048846"/>
              <a:gd name="connsiteX137" fmla="*/ 586289 w 6366466"/>
              <a:gd name="connsiteY137" fmla="*/ 2307995 h 6048846"/>
              <a:gd name="connsiteX138" fmla="*/ 597104 w 6366466"/>
              <a:gd name="connsiteY138" fmla="*/ 2286204 h 6048846"/>
              <a:gd name="connsiteX139" fmla="*/ 711169 w 6366466"/>
              <a:gd name="connsiteY139" fmla="*/ 2335223 h 6048846"/>
              <a:gd name="connsiteX140" fmla="*/ 771817 w 6366466"/>
              <a:gd name="connsiteY140" fmla="*/ 2322572 h 6048846"/>
              <a:gd name="connsiteX141" fmla="*/ 979513 w 6366466"/>
              <a:gd name="connsiteY141" fmla="*/ 2331491 h 6048846"/>
              <a:gd name="connsiteX142" fmla="*/ 1060477 w 6366466"/>
              <a:gd name="connsiteY142" fmla="*/ 2316084 h 6048846"/>
              <a:gd name="connsiteX143" fmla="*/ 349627 w 6366466"/>
              <a:gd name="connsiteY143" fmla="*/ 1874462 h 6048846"/>
              <a:gd name="connsiteX144" fmla="*/ 366299 w 6366466"/>
              <a:gd name="connsiteY144" fmla="*/ 1848343 h 6048846"/>
              <a:gd name="connsiteX145" fmla="*/ 607393 w 6366466"/>
              <a:gd name="connsiteY145" fmla="*/ 1926066 h 6048846"/>
              <a:gd name="connsiteX146" fmla="*/ 614804 w 6366466"/>
              <a:gd name="connsiteY146" fmla="*/ 1914457 h 6048846"/>
              <a:gd name="connsiteX147" fmla="*/ 562283 w 6366466"/>
              <a:gd name="connsiteY147" fmla="*/ 1865920 h 6048846"/>
              <a:gd name="connsiteX148" fmla="*/ 695771 w 6366466"/>
              <a:gd name="connsiteY148" fmla="*/ 1748837 h 6048846"/>
              <a:gd name="connsiteX149" fmla="*/ 754264 w 6366466"/>
              <a:gd name="connsiteY149" fmla="*/ 1884923 h 6048846"/>
              <a:gd name="connsiteX150" fmla="*/ 778765 w 6366466"/>
              <a:gd name="connsiteY150" fmla="*/ 1793238 h 6048846"/>
              <a:gd name="connsiteX151" fmla="*/ 808100 w 6366466"/>
              <a:gd name="connsiteY151" fmla="*/ 1892637 h 6048846"/>
              <a:gd name="connsiteX152" fmla="*/ 872934 w 6366466"/>
              <a:gd name="connsiteY152" fmla="*/ 1791059 h 6048846"/>
              <a:gd name="connsiteX153" fmla="*/ 655920 w 6366466"/>
              <a:gd name="connsiteY153" fmla="*/ 1675606 h 6048846"/>
              <a:gd name="connsiteX154" fmla="*/ 664883 w 6366466"/>
              <a:gd name="connsiteY154" fmla="*/ 1656717 h 6048846"/>
              <a:gd name="connsiteX155" fmla="*/ 962563 w 6366466"/>
              <a:gd name="connsiteY155" fmla="*/ 1752384 h 6048846"/>
              <a:gd name="connsiteX156" fmla="*/ 974932 w 6366466"/>
              <a:gd name="connsiteY156" fmla="*/ 1723314 h 6048846"/>
              <a:gd name="connsiteX157" fmla="*/ 845812 w 6366466"/>
              <a:gd name="connsiteY157" fmla="*/ 1663968 h 6048846"/>
              <a:gd name="connsiteX158" fmla="*/ 850771 w 6366466"/>
              <a:gd name="connsiteY158" fmla="*/ 1646506 h 6048846"/>
              <a:gd name="connsiteX159" fmla="*/ 1078186 w 6366466"/>
              <a:gd name="connsiteY159" fmla="*/ 1643912 h 6048846"/>
              <a:gd name="connsiteX160" fmla="*/ 1086551 w 6366466"/>
              <a:gd name="connsiteY160" fmla="*/ 1616269 h 6048846"/>
              <a:gd name="connsiteX161" fmla="*/ 833688 w 6366466"/>
              <a:gd name="connsiteY161" fmla="*/ 1426158 h 6048846"/>
              <a:gd name="connsiteX162" fmla="*/ 520476 w 6366466"/>
              <a:gd name="connsiteY162" fmla="*/ 1253076 h 6048846"/>
              <a:gd name="connsiteX163" fmla="*/ 533145 w 6366466"/>
              <a:gd name="connsiteY163" fmla="*/ 1228382 h 6048846"/>
              <a:gd name="connsiteX164" fmla="*/ 735461 w 6366466"/>
              <a:gd name="connsiteY164" fmla="*/ 1308719 h 6048846"/>
              <a:gd name="connsiteX165" fmla="*/ 746874 w 6366466"/>
              <a:gd name="connsiteY165" fmla="*/ 1295683 h 6048846"/>
              <a:gd name="connsiteX166" fmla="*/ 626418 w 6366466"/>
              <a:gd name="connsiteY166" fmla="*/ 1213071 h 6048846"/>
              <a:gd name="connsiteX167" fmla="*/ 637533 w 6366466"/>
              <a:gd name="connsiteY167" fmla="*/ 1195658 h 6048846"/>
              <a:gd name="connsiteX168" fmla="*/ 700570 w 6366466"/>
              <a:gd name="connsiteY168" fmla="*/ 1218026 h 6048846"/>
              <a:gd name="connsiteX169" fmla="*/ 663764 w 6366466"/>
              <a:gd name="connsiteY169" fmla="*/ 1159403 h 6048846"/>
              <a:gd name="connsiteX170" fmla="*/ 785476 w 6366466"/>
              <a:gd name="connsiteY170" fmla="*/ 1230358 h 6048846"/>
              <a:gd name="connsiteX171" fmla="*/ 782910 w 6366466"/>
              <a:gd name="connsiteY171" fmla="*/ 1132628 h 6048846"/>
              <a:gd name="connsiteX172" fmla="*/ 796473 w 6366466"/>
              <a:gd name="connsiteY172" fmla="*/ 1121067 h 6048846"/>
              <a:gd name="connsiteX173" fmla="*/ 848214 w 6366466"/>
              <a:gd name="connsiteY173" fmla="*/ 1248351 h 6048846"/>
              <a:gd name="connsiteX174" fmla="*/ 875524 w 6366466"/>
              <a:gd name="connsiteY174" fmla="*/ 1137728 h 6048846"/>
              <a:gd name="connsiteX175" fmla="*/ 900855 w 6366466"/>
              <a:gd name="connsiteY175" fmla="*/ 1238554 h 6048846"/>
              <a:gd name="connsiteX176" fmla="*/ 998253 w 6366466"/>
              <a:gd name="connsiteY176" fmla="*/ 1163481 h 6048846"/>
              <a:gd name="connsiteX177" fmla="*/ 771080 w 6366466"/>
              <a:gd name="connsiteY177" fmla="*/ 1049408 h 6048846"/>
              <a:gd name="connsiteX178" fmla="*/ 785303 w 6366466"/>
              <a:gd name="connsiteY178" fmla="*/ 1017436 h 6048846"/>
              <a:gd name="connsiteX179" fmla="*/ 1081428 w 6366466"/>
              <a:gd name="connsiteY179" fmla="*/ 1120382 h 6048846"/>
              <a:gd name="connsiteX180" fmla="*/ 1088540 w 6366466"/>
              <a:gd name="connsiteY180" fmla="*/ 1104396 h 6048846"/>
              <a:gd name="connsiteX181" fmla="*/ 1034166 w 6366466"/>
              <a:gd name="connsiteY181" fmla="*/ 1058760 h 6048846"/>
              <a:gd name="connsiteX182" fmla="*/ 1122182 w 6366466"/>
              <a:gd name="connsiteY182" fmla="*/ 1056533 h 6048846"/>
              <a:gd name="connsiteX183" fmla="*/ 1094279 w 6366466"/>
              <a:gd name="connsiteY183" fmla="*/ 1008188 h 6048846"/>
              <a:gd name="connsiteX184" fmla="*/ 1140288 w 6366466"/>
              <a:gd name="connsiteY184" fmla="*/ 1022432 h 6048846"/>
              <a:gd name="connsiteX185" fmla="*/ 1140360 w 6366466"/>
              <a:gd name="connsiteY185" fmla="*/ 996630 h 6048846"/>
              <a:gd name="connsiteX186" fmla="*/ 1203206 w 6366466"/>
              <a:gd name="connsiteY186" fmla="*/ 760171 h 6048846"/>
              <a:gd name="connsiteX187" fmla="*/ 1032403 w 6366466"/>
              <a:gd name="connsiteY187" fmla="*/ 265601 h 6048846"/>
              <a:gd name="connsiteX188" fmla="*/ 1242034 w 6366466"/>
              <a:gd name="connsiteY188" fmla="*/ 335262 h 6048846"/>
              <a:gd name="connsiteX189" fmla="*/ 1249092 w 6366466"/>
              <a:gd name="connsiteY189" fmla="*/ 312696 h 6048846"/>
              <a:gd name="connsiteX190" fmla="*/ 1070884 w 6366466"/>
              <a:gd name="connsiteY190" fmla="*/ 156882 h 6048846"/>
              <a:gd name="connsiteX191" fmla="*/ 1395126 w 6366466"/>
              <a:gd name="connsiteY191" fmla="*/ 902 h 604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6366466" h="6048846">
                <a:moveTo>
                  <a:pt x="1178278" y="3231406"/>
                </a:moveTo>
                <a:lnTo>
                  <a:pt x="1147792" y="3253088"/>
                </a:lnTo>
                <a:lnTo>
                  <a:pt x="1207593" y="3292708"/>
                </a:lnTo>
                <a:lnTo>
                  <a:pt x="1194671" y="3265076"/>
                </a:lnTo>
                <a:cubicBezTo>
                  <a:pt x="1187852" y="3251533"/>
                  <a:pt x="1181953" y="3240185"/>
                  <a:pt x="1178278" y="3231406"/>
                </a:cubicBezTo>
                <a:close/>
                <a:moveTo>
                  <a:pt x="1395126" y="902"/>
                </a:moveTo>
                <a:cubicBezTo>
                  <a:pt x="1497829" y="-5251"/>
                  <a:pt x="1596261" y="21350"/>
                  <a:pt x="1693740" y="41447"/>
                </a:cubicBezTo>
                <a:cubicBezTo>
                  <a:pt x="2378979" y="175292"/>
                  <a:pt x="3039853" y="372722"/>
                  <a:pt x="3673169" y="629625"/>
                </a:cubicBezTo>
                <a:cubicBezTo>
                  <a:pt x="3774147" y="664788"/>
                  <a:pt x="3864877" y="718403"/>
                  <a:pt x="3961375" y="758345"/>
                </a:cubicBezTo>
                <a:cubicBezTo>
                  <a:pt x="4037432" y="782494"/>
                  <a:pt x="4126930" y="792306"/>
                  <a:pt x="4202987" y="816453"/>
                </a:cubicBezTo>
                <a:cubicBezTo>
                  <a:pt x="4268178" y="837153"/>
                  <a:pt x="4317350" y="889977"/>
                  <a:pt x="4378060" y="915455"/>
                </a:cubicBezTo>
                <a:cubicBezTo>
                  <a:pt x="4560192" y="991889"/>
                  <a:pt x="4746804" y="1063546"/>
                  <a:pt x="4933416" y="1135200"/>
                </a:cubicBezTo>
                <a:cubicBezTo>
                  <a:pt x="4950666" y="1146880"/>
                  <a:pt x="4960242" y="1159223"/>
                  <a:pt x="4967242" y="1189354"/>
                </a:cubicBezTo>
                <a:cubicBezTo>
                  <a:pt x="4804264" y="1137607"/>
                  <a:pt x="4641286" y="1085859"/>
                  <a:pt x="4478308" y="1034112"/>
                </a:cubicBezTo>
                <a:cubicBezTo>
                  <a:pt x="4472539" y="1047786"/>
                  <a:pt x="4463577" y="1057344"/>
                  <a:pt x="4462289" y="1066238"/>
                </a:cubicBezTo>
                <a:cubicBezTo>
                  <a:pt x="4555595" y="1102066"/>
                  <a:pt x="4648902" y="1137893"/>
                  <a:pt x="4745400" y="1177835"/>
                </a:cubicBezTo>
                <a:cubicBezTo>
                  <a:pt x="4894935" y="1243921"/>
                  <a:pt x="5047663" y="1314120"/>
                  <a:pt x="5200392" y="1384319"/>
                </a:cubicBezTo>
                <a:cubicBezTo>
                  <a:pt x="5228507" y="1399449"/>
                  <a:pt x="5246372" y="1433029"/>
                  <a:pt x="5265525" y="1457717"/>
                </a:cubicBezTo>
                <a:cubicBezTo>
                  <a:pt x="5259756" y="1471389"/>
                  <a:pt x="5246313" y="1485728"/>
                  <a:pt x="5240544" y="1499400"/>
                </a:cubicBezTo>
                <a:cubicBezTo>
                  <a:pt x="5166391" y="1488260"/>
                  <a:pt x="5092239" y="1477120"/>
                  <a:pt x="5019376" y="1457085"/>
                </a:cubicBezTo>
                <a:cubicBezTo>
                  <a:pt x="4834667" y="1398438"/>
                  <a:pt x="4654439" y="1335012"/>
                  <a:pt x="4465250" y="1281145"/>
                </a:cubicBezTo>
                <a:cubicBezTo>
                  <a:pt x="4454385" y="1277695"/>
                  <a:pt x="4437750" y="1287919"/>
                  <a:pt x="4415346" y="1311815"/>
                </a:cubicBezTo>
                <a:cubicBezTo>
                  <a:pt x="4518229" y="1359986"/>
                  <a:pt x="4625592" y="1403378"/>
                  <a:pt x="4731668" y="1455664"/>
                </a:cubicBezTo>
                <a:cubicBezTo>
                  <a:pt x="5132336" y="1644899"/>
                  <a:pt x="5515692" y="1875154"/>
                  <a:pt x="5851667" y="2170988"/>
                </a:cubicBezTo>
                <a:cubicBezTo>
                  <a:pt x="5867629" y="2191562"/>
                  <a:pt x="5889359" y="2198461"/>
                  <a:pt x="5911090" y="2205361"/>
                </a:cubicBezTo>
                <a:cubicBezTo>
                  <a:pt x="5930243" y="2230049"/>
                  <a:pt x="5950685" y="2245841"/>
                  <a:pt x="5966646" y="2266415"/>
                </a:cubicBezTo>
                <a:cubicBezTo>
                  <a:pt x="6099490" y="2395422"/>
                  <a:pt x="6229141" y="2520313"/>
                  <a:pt x="6366466" y="2644541"/>
                </a:cubicBezTo>
                <a:cubicBezTo>
                  <a:pt x="6365177" y="2653434"/>
                  <a:pt x="6356215" y="2662994"/>
                  <a:pt x="6354928" y="2671888"/>
                </a:cubicBezTo>
                <a:cubicBezTo>
                  <a:pt x="6299313" y="2663532"/>
                  <a:pt x="6243698" y="2655176"/>
                  <a:pt x="6177025" y="2645925"/>
                </a:cubicBezTo>
                <a:lnTo>
                  <a:pt x="6109219" y="2636746"/>
                </a:lnTo>
                <a:lnTo>
                  <a:pt x="6113790" y="2644497"/>
                </a:lnTo>
                <a:lnTo>
                  <a:pt x="6145352" y="2678653"/>
                </a:lnTo>
                <a:cubicBezTo>
                  <a:pt x="6182291" y="2717855"/>
                  <a:pt x="6214025" y="2748862"/>
                  <a:pt x="6251870" y="2781808"/>
                </a:cubicBezTo>
                <a:cubicBezTo>
                  <a:pt x="6238919" y="2786224"/>
                  <a:pt x="6225806" y="2791751"/>
                  <a:pt x="6212912" y="2797397"/>
                </a:cubicBezTo>
                <a:lnTo>
                  <a:pt x="6206864" y="2800017"/>
                </a:lnTo>
                <a:lnTo>
                  <a:pt x="6212030" y="2808601"/>
                </a:lnTo>
                <a:cubicBezTo>
                  <a:pt x="6251283" y="2873077"/>
                  <a:pt x="6298246" y="2930321"/>
                  <a:pt x="6338696" y="3012306"/>
                </a:cubicBezTo>
                <a:cubicBezTo>
                  <a:pt x="6223377" y="2974944"/>
                  <a:pt x="6225048" y="3059543"/>
                  <a:pt x="6222415" y="3141190"/>
                </a:cubicBezTo>
                <a:cubicBezTo>
                  <a:pt x="6195648" y="3139524"/>
                  <a:pt x="6177184" y="3139377"/>
                  <a:pt x="6168878" y="3137855"/>
                </a:cubicBezTo>
                <a:cubicBezTo>
                  <a:pt x="6179452" y="3232733"/>
                  <a:pt x="6189725" y="3323231"/>
                  <a:pt x="6200000" y="3413731"/>
                </a:cubicBezTo>
                <a:cubicBezTo>
                  <a:pt x="6115449" y="3526821"/>
                  <a:pt x="6263393" y="3561523"/>
                  <a:pt x="6226582" y="3653112"/>
                </a:cubicBezTo>
                <a:cubicBezTo>
                  <a:pt x="6198260" y="3658724"/>
                  <a:pt x="6165336" y="3657006"/>
                  <a:pt x="6144063" y="3675799"/>
                </a:cubicBezTo>
                <a:cubicBezTo>
                  <a:pt x="6130799" y="3691738"/>
                  <a:pt x="6133486" y="3731135"/>
                  <a:pt x="6127868" y="3769010"/>
                </a:cubicBezTo>
                <a:cubicBezTo>
                  <a:pt x="6107552" y="3771767"/>
                  <a:pt x="6085086" y="3773049"/>
                  <a:pt x="6066624" y="3772905"/>
                </a:cubicBezTo>
                <a:cubicBezTo>
                  <a:pt x="6098883" y="3945245"/>
                  <a:pt x="6131143" y="4117585"/>
                  <a:pt x="6161253" y="4288451"/>
                </a:cubicBezTo>
                <a:cubicBezTo>
                  <a:pt x="6143088" y="4292683"/>
                  <a:pt x="6103712" y="4286542"/>
                  <a:pt x="6094450" y="4301052"/>
                </a:cubicBezTo>
                <a:cubicBezTo>
                  <a:pt x="6075926" y="4330076"/>
                  <a:pt x="6076461" y="4367997"/>
                  <a:pt x="6064989" y="4410201"/>
                </a:cubicBezTo>
                <a:cubicBezTo>
                  <a:pt x="6052979" y="4414482"/>
                  <a:pt x="6030514" y="4415765"/>
                  <a:pt x="5997888" y="4418427"/>
                </a:cubicBezTo>
                <a:cubicBezTo>
                  <a:pt x="6029198" y="4456588"/>
                  <a:pt x="6058057" y="4488899"/>
                  <a:pt x="6087213" y="4525586"/>
                </a:cubicBezTo>
                <a:cubicBezTo>
                  <a:pt x="6068451" y="4521064"/>
                  <a:pt x="6055844" y="4516590"/>
                  <a:pt x="6026924" y="4513447"/>
                </a:cubicBezTo>
                <a:cubicBezTo>
                  <a:pt x="6040007" y="4585009"/>
                  <a:pt x="6052494" y="4647817"/>
                  <a:pt x="6062829" y="4709150"/>
                </a:cubicBezTo>
                <a:cubicBezTo>
                  <a:pt x="5885308" y="4691717"/>
                  <a:pt x="5691473" y="4675616"/>
                  <a:pt x="5481029" y="4656468"/>
                </a:cubicBezTo>
                <a:cubicBezTo>
                  <a:pt x="5481561" y="4844602"/>
                  <a:pt x="5644562" y="4889629"/>
                  <a:pt x="5693792" y="5040227"/>
                </a:cubicBezTo>
                <a:cubicBezTo>
                  <a:pt x="5583611" y="5048115"/>
                  <a:pt x="5631708" y="5152036"/>
                  <a:pt x="5588803" y="5214410"/>
                </a:cubicBezTo>
                <a:cubicBezTo>
                  <a:pt x="5561139" y="5199609"/>
                  <a:pt x="5535624" y="5186284"/>
                  <a:pt x="5488900" y="5162583"/>
                </a:cubicBezTo>
                <a:cubicBezTo>
                  <a:pt x="5529113" y="5211025"/>
                  <a:pt x="5553967" y="5244761"/>
                  <a:pt x="5587724" y="5288777"/>
                </a:cubicBezTo>
                <a:cubicBezTo>
                  <a:pt x="5531141" y="5270834"/>
                  <a:pt x="5487165" y="5257363"/>
                  <a:pt x="5441335" y="5246796"/>
                </a:cubicBezTo>
                <a:cubicBezTo>
                  <a:pt x="5434220" y="5412997"/>
                  <a:pt x="5526652" y="5505598"/>
                  <a:pt x="5601158" y="5635975"/>
                </a:cubicBezTo>
                <a:cubicBezTo>
                  <a:pt x="5582397" y="5631454"/>
                  <a:pt x="5563634" y="5626932"/>
                  <a:pt x="5555330" y="5625409"/>
                </a:cubicBezTo>
                <a:cubicBezTo>
                  <a:pt x="5515827" y="5827813"/>
                  <a:pt x="5666518" y="5872744"/>
                  <a:pt x="5716108" y="5998552"/>
                </a:cubicBezTo>
                <a:cubicBezTo>
                  <a:pt x="5629471" y="5930788"/>
                  <a:pt x="5547135" y="5865974"/>
                  <a:pt x="5458348" y="5796736"/>
                </a:cubicBezTo>
                <a:cubicBezTo>
                  <a:pt x="5461632" y="5844888"/>
                  <a:pt x="5464021" y="5879907"/>
                  <a:pt x="5466112" y="5910549"/>
                </a:cubicBezTo>
                <a:cubicBezTo>
                  <a:pt x="5441194" y="5905979"/>
                  <a:pt x="5412573" y="5907213"/>
                  <a:pt x="5389212" y="5895365"/>
                </a:cubicBezTo>
                <a:cubicBezTo>
                  <a:pt x="5315419" y="5865618"/>
                  <a:pt x="5241029" y="5827118"/>
                  <a:pt x="5170942" y="5791569"/>
                </a:cubicBezTo>
                <a:cubicBezTo>
                  <a:pt x="5174287" y="5810554"/>
                  <a:pt x="5178230" y="5838293"/>
                  <a:pt x="5189521" y="5883591"/>
                </a:cubicBezTo>
                <a:cubicBezTo>
                  <a:pt x="5151102" y="5861414"/>
                  <a:pt x="5129890" y="5851039"/>
                  <a:pt x="5087467" y="5830291"/>
                </a:cubicBezTo>
                <a:cubicBezTo>
                  <a:pt x="5156239" y="5906665"/>
                  <a:pt x="5209655" y="5968336"/>
                  <a:pt x="5260919" y="6028529"/>
                </a:cubicBezTo>
                <a:cubicBezTo>
                  <a:pt x="5257214" y="6034335"/>
                  <a:pt x="5253510" y="6040139"/>
                  <a:pt x="5247954" y="6048846"/>
                </a:cubicBezTo>
                <a:cubicBezTo>
                  <a:pt x="5191430" y="6001735"/>
                  <a:pt x="5132757" y="5953150"/>
                  <a:pt x="5076232" y="5906038"/>
                </a:cubicBezTo>
                <a:cubicBezTo>
                  <a:pt x="5066672" y="5916172"/>
                  <a:pt x="5057410" y="5930682"/>
                  <a:pt x="5047850" y="5940817"/>
                </a:cubicBezTo>
                <a:cubicBezTo>
                  <a:pt x="5070553" y="5973079"/>
                  <a:pt x="5093257" y="6005341"/>
                  <a:pt x="5115963" y="6037604"/>
                </a:cubicBezTo>
                <a:cubicBezTo>
                  <a:pt x="5114110" y="6040506"/>
                  <a:pt x="5112257" y="6043408"/>
                  <a:pt x="5112257" y="6043408"/>
                </a:cubicBezTo>
                <a:cubicBezTo>
                  <a:pt x="5069237" y="6013903"/>
                  <a:pt x="5024066" y="5982923"/>
                  <a:pt x="4978896" y="5951944"/>
                </a:cubicBezTo>
                <a:cubicBezTo>
                  <a:pt x="4975191" y="5957748"/>
                  <a:pt x="4973338" y="5960651"/>
                  <a:pt x="4971487" y="5963554"/>
                </a:cubicBezTo>
                <a:cubicBezTo>
                  <a:pt x="4980687" y="5978210"/>
                  <a:pt x="4989887" y="5992863"/>
                  <a:pt x="4999089" y="6007521"/>
                </a:cubicBezTo>
                <a:cubicBezTo>
                  <a:pt x="4993532" y="6016226"/>
                  <a:pt x="4987975" y="6024933"/>
                  <a:pt x="4984569" y="6035115"/>
                </a:cubicBezTo>
                <a:cubicBezTo>
                  <a:pt x="4782252" y="5954778"/>
                  <a:pt x="4621944" y="5798936"/>
                  <a:pt x="4427037" y="5706991"/>
                </a:cubicBezTo>
                <a:cubicBezTo>
                  <a:pt x="4423632" y="5717172"/>
                  <a:pt x="4416221" y="5728782"/>
                  <a:pt x="4410665" y="5737488"/>
                </a:cubicBezTo>
                <a:cubicBezTo>
                  <a:pt x="4470893" y="5778794"/>
                  <a:pt x="4533272" y="5821575"/>
                  <a:pt x="4593500" y="5862881"/>
                </a:cubicBezTo>
                <a:cubicBezTo>
                  <a:pt x="4587944" y="5871589"/>
                  <a:pt x="4580235" y="5878820"/>
                  <a:pt x="4574677" y="5887525"/>
                </a:cubicBezTo>
                <a:cubicBezTo>
                  <a:pt x="4419806" y="5781311"/>
                  <a:pt x="4257223" y="5682326"/>
                  <a:pt x="4109762" y="5564501"/>
                </a:cubicBezTo>
                <a:cubicBezTo>
                  <a:pt x="4009919" y="5483510"/>
                  <a:pt x="3912929" y="5399258"/>
                  <a:pt x="3816636" y="5313918"/>
                </a:cubicBezTo>
                <a:lnTo>
                  <a:pt x="3762392" y="5265653"/>
                </a:lnTo>
                <a:lnTo>
                  <a:pt x="3663541" y="5237533"/>
                </a:lnTo>
                <a:lnTo>
                  <a:pt x="3621445" y="5224454"/>
                </a:lnTo>
                <a:lnTo>
                  <a:pt x="3611896" y="5242602"/>
                </a:lnTo>
                <a:cubicBezTo>
                  <a:pt x="3586606" y="5232560"/>
                  <a:pt x="3561973" y="5221338"/>
                  <a:pt x="3537847" y="5209209"/>
                </a:cubicBezTo>
                <a:lnTo>
                  <a:pt x="3492433" y="5184369"/>
                </a:lnTo>
                <a:lnTo>
                  <a:pt x="3417236" y="5161007"/>
                </a:lnTo>
                <a:lnTo>
                  <a:pt x="3206016" y="5089760"/>
                </a:lnTo>
                <a:lnTo>
                  <a:pt x="3202004" y="5095012"/>
                </a:lnTo>
                <a:lnTo>
                  <a:pt x="3182230" y="5081737"/>
                </a:lnTo>
                <a:lnTo>
                  <a:pt x="3173402" y="5078760"/>
                </a:lnTo>
                <a:cubicBezTo>
                  <a:pt x="3011678" y="5022031"/>
                  <a:pt x="2851627" y="4961522"/>
                  <a:pt x="2693297" y="4897297"/>
                </a:cubicBezTo>
                <a:cubicBezTo>
                  <a:pt x="2592318" y="4862134"/>
                  <a:pt x="2501589" y="4808519"/>
                  <a:pt x="2405091" y="4768577"/>
                </a:cubicBezTo>
                <a:cubicBezTo>
                  <a:pt x="2329034" y="4744428"/>
                  <a:pt x="2239536" y="4734617"/>
                  <a:pt x="2163479" y="4710469"/>
                </a:cubicBezTo>
                <a:cubicBezTo>
                  <a:pt x="2098289" y="4689769"/>
                  <a:pt x="2049116" y="4636946"/>
                  <a:pt x="1988406" y="4611466"/>
                </a:cubicBezTo>
                <a:cubicBezTo>
                  <a:pt x="1806274" y="4535032"/>
                  <a:pt x="1619663" y="4463377"/>
                  <a:pt x="1433050" y="4391722"/>
                </a:cubicBezTo>
                <a:cubicBezTo>
                  <a:pt x="1415800" y="4380043"/>
                  <a:pt x="1406223" y="4367699"/>
                  <a:pt x="1399224" y="4337568"/>
                </a:cubicBezTo>
                <a:cubicBezTo>
                  <a:pt x="1562201" y="4389315"/>
                  <a:pt x="1725180" y="4441062"/>
                  <a:pt x="1888158" y="4492809"/>
                </a:cubicBezTo>
                <a:cubicBezTo>
                  <a:pt x="1893927" y="4479137"/>
                  <a:pt x="1902889" y="4469579"/>
                  <a:pt x="1904177" y="4460684"/>
                </a:cubicBezTo>
                <a:cubicBezTo>
                  <a:pt x="1810871" y="4424857"/>
                  <a:pt x="1717565" y="4389030"/>
                  <a:pt x="1621067" y="4349087"/>
                </a:cubicBezTo>
                <a:cubicBezTo>
                  <a:pt x="1471530" y="4283001"/>
                  <a:pt x="1318802" y="4212802"/>
                  <a:pt x="1166074" y="4142603"/>
                </a:cubicBezTo>
                <a:cubicBezTo>
                  <a:pt x="1137959" y="4127473"/>
                  <a:pt x="1120094" y="4093893"/>
                  <a:pt x="1100941" y="4069205"/>
                </a:cubicBezTo>
                <a:cubicBezTo>
                  <a:pt x="1106710" y="4055533"/>
                  <a:pt x="1120152" y="4041194"/>
                  <a:pt x="1125922" y="4027521"/>
                </a:cubicBezTo>
                <a:cubicBezTo>
                  <a:pt x="1200074" y="4038662"/>
                  <a:pt x="1274227" y="4049802"/>
                  <a:pt x="1347091" y="4069837"/>
                </a:cubicBezTo>
                <a:cubicBezTo>
                  <a:pt x="1531798" y="4128484"/>
                  <a:pt x="1712027" y="4191910"/>
                  <a:pt x="1901216" y="4245777"/>
                </a:cubicBezTo>
                <a:cubicBezTo>
                  <a:pt x="1912081" y="4249227"/>
                  <a:pt x="1928716" y="4239003"/>
                  <a:pt x="1951119" y="4215108"/>
                </a:cubicBezTo>
                <a:cubicBezTo>
                  <a:pt x="1848237" y="4166937"/>
                  <a:pt x="1740873" y="4123545"/>
                  <a:pt x="1634797" y="4071259"/>
                </a:cubicBezTo>
                <a:cubicBezTo>
                  <a:pt x="1234131" y="3882023"/>
                  <a:pt x="850773" y="3651768"/>
                  <a:pt x="514799" y="3355933"/>
                </a:cubicBezTo>
                <a:cubicBezTo>
                  <a:pt x="498837" y="3335361"/>
                  <a:pt x="477107" y="3328461"/>
                  <a:pt x="455376" y="3321562"/>
                </a:cubicBezTo>
                <a:cubicBezTo>
                  <a:pt x="436223" y="3296875"/>
                  <a:pt x="415782" y="3281081"/>
                  <a:pt x="399820" y="3260508"/>
                </a:cubicBezTo>
                <a:cubicBezTo>
                  <a:pt x="266976" y="3131501"/>
                  <a:pt x="137326" y="3006609"/>
                  <a:pt x="0" y="2882381"/>
                </a:cubicBezTo>
                <a:cubicBezTo>
                  <a:pt x="1289" y="2873488"/>
                  <a:pt x="10251" y="2863930"/>
                  <a:pt x="11539" y="2855035"/>
                </a:cubicBezTo>
                <a:cubicBezTo>
                  <a:pt x="85692" y="2866177"/>
                  <a:pt x="159844" y="2877316"/>
                  <a:pt x="260208" y="2890578"/>
                </a:cubicBezTo>
                <a:cubicBezTo>
                  <a:pt x="204652" y="2829524"/>
                  <a:pt x="165056" y="2789043"/>
                  <a:pt x="114595" y="2745112"/>
                </a:cubicBezTo>
                <a:cubicBezTo>
                  <a:pt x="166403" y="2727452"/>
                  <a:pt x="220786" y="2692002"/>
                  <a:pt x="253382" y="2702352"/>
                </a:cubicBezTo>
                <a:cubicBezTo>
                  <a:pt x="337111" y="2725836"/>
                  <a:pt x="431706" y="2752769"/>
                  <a:pt x="491743" y="2809044"/>
                </a:cubicBezTo>
                <a:cubicBezTo>
                  <a:pt x="586895" y="2910578"/>
                  <a:pt x="703836" y="2966313"/>
                  <a:pt x="818199" y="3039836"/>
                </a:cubicBezTo>
                <a:cubicBezTo>
                  <a:pt x="872188" y="3072484"/>
                  <a:pt x="925737" y="3106541"/>
                  <a:pt x="979065" y="3141304"/>
                </a:cubicBezTo>
                <a:lnTo>
                  <a:pt x="1032268" y="3176552"/>
                </a:lnTo>
                <a:lnTo>
                  <a:pt x="1025891" y="3169143"/>
                </a:lnTo>
                <a:cubicBezTo>
                  <a:pt x="1014726" y="3155748"/>
                  <a:pt x="1003986" y="3141080"/>
                  <a:pt x="994485" y="3122046"/>
                </a:cubicBezTo>
                <a:cubicBezTo>
                  <a:pt x="954335" y="3044438"/>
                  <a:pt x="883352" y="2995756"/>
                  <a:pt x="831191" y="2922428"/>
                </a:cubicBezTo>
                <a:cubicBezTo>
                  <a:pt x="863456" y="2944557"/>
                  <a:pt x="897872" y="2968160"/>
                  <a:pt x="931990" y="2987387"/>
                </a:cubicBezTo>
                <a:cubicBezTo>
                  <a:pt x="953500" y="3002139"/>
                  <a:pt x="980567" y="3008185"/>
                  <a:pt x="1005783" y="3017131"/>
                </a:cubicBezTo>
                <a:cubicBezTo>
                  <a:pt x="1024544" y="3021654"/>
                  <a:pt x="1047310" y="3024748"/>
                  <a:pt x="1068222" y="3030747"/>
                </a:cubicBezTo>
                <a:cubicBezTo>
                  <a:pt x="1078501" y="2971033"/>
                  <a:pt x="1038169" y="2980927"/>
                  <a:pt x="1012058" y="2958846"/>
                </a:cubicBezTo>
                <a:cubicBezTo>
                  <a:pt x="915262" y="2892461"/>
                  <a:pt x="835138" y="2799957"/>
                  <a:pt x="740196" y="2730670"/>
                </a:cubicBezTo>
                <a:cubicBezTo>
                  <a:pt x="666763" y="2676134"/>
                  <a:pt x="578510" y="2644817"/>
                  <a:pt x="499819" y="2603366"/>
                </a:cubicBezTo>
                <a:cubicBezTo>
                  <a:pt x="453094" y="2579667"/>
                  <a:pt x="412225" y="2551638"/>
                  <a:pt x="376615" y="2510525"/>
                </a:cubicBezTo>
                <a:cubicBezTo>
                  <a:pt x="435349" y="2529944"/>
                  <a:pt x="491934" y="2547887"/>
                  <a:pt x="560826" y="2565927"/>
                </a:cubicBezTo>
                <a:cubicBezTo>
                  <a:pt x="537824" y="2529287"/>
                  <a:pt x="524021" y="2507303"/>
                  <a:pt x="508068" y="2483845"/>
                </a:cubicBezTo>
                <a:cubicBezTo>
                  <a:pt x="513925" y="2479515"/>
                  <a:pt x="519779" y="2475187"/>
                  <a:pt x="525636" y="2470857"/>
                </a:cubicBezTo>
                <a:cubicBezTo>
                  <a:pt x="553001" y="2481280"/>
                  <a:pt x="580368" y="2491704"/>
                  <a:pt x="614187" y="2506552"/>
                </a:cubicBezTo>
                <a:cubicBezTo>
                  <a:pt x="632710" y="2477530"/>
                  <a:pt x="651235" y="2448507"/>
                  <a:pt x="677168" y="2407875"/>
                </a:cubicBezTo>
                <a:cubicBezTo>
                  <a:pt x="678657" y="2579975"/>
                  <a:pt x="766614" y="2456703"/>
                  <a:pt x="843873" y="2447099"/>
                </a:cubicBezTo>
                <a:cubicBezTo>
                  <a:pt x="745823" y="2392371"/>
                  <a:pt x="667132" y="2350920"/>
                  <a:pt x="586289" y="2307995"/>
                </a:cubicBezTo>
                <a:cubicBezTo>
                  <a:pt x="587843" y="2300715"/>
                  <a:pt x="593400" y="2292008"/>
                  <a:pt x="597104" y="2286204"/>
                </a:cubicBezTo>
                <a:cubicBezTo>
                  <a:pt x="635226" y="2304004"/>
                  <a:pt x="671494" y="2324704"/>
                  <a:pt x="711169" y="2335223"/>
                </a:cubicBezTo>
                <a:cubicBezTo>
                  <a:pt x="725927" y="2341172"/>
                  <a:pt x="752099" y="2334086"/>
                  <a:pt x="771817" y="2322572"/>
                </a:cubicBezTo>
                <a:cubicBezTo>
                  <a:pt x="877819" y="2253402"/>
                  <a:pt x="927353" y="2258165"/>
                  <a:pt x="979513" y="2331491"/>
                </a:cubicBezTo>
                <a:cubicBezTo>
                  <a:pt x="1015843" y="2323026"/>
                  <a:pt x="1036158" y="2320268"/>
                  <a:pt x="1060477" y="2316084"/>
                </a:cubicBezTo>
                <a:cubicBezTo>
                  <a:pt x="857807" y="2110324"/>
                  <a:pt x="611275" y="1982973"/>
                  <a:pt x="349627" y="1874462"/>
                </a:cubicBezTo>
                <a:cubicBezTo>
                  <a:pt x="355184" y="1865755"/>
                  <a:pt x="360741" y="1857049"/>
                  <a:pt x="366299" y="1848343"/>
                </a:cubicBezTo>
                <a:cubicBezTo>
                  <a:pt x="445947" y="1873758"/>
                  <a:pt x="527746" y="1900650"/>
                  <a:pt x="607393" y="1926066"/>
                </a:cubicBezTo>
                <a:cubicBezTo>
                  <a:pt x="609246" y="1923164"/>
                  <a:pt x="611098" y="1920262"/>
                  <a:pt x="614804" y="1914457"/>
                </a:cubicBezTo>
                <a:cubicBezTo>
                  <a:pt x="597296" y="1898277"/>
                  <a:pt x="579790" y="1882099"/>
                  <a:pt x="562283" y="1865920"/>
                </a:cubicBezTo>
                <a:cubicBezTo>
                  <a:pt x="607276" y="1834187"/>
                  <a:pt x="690807" y="1916510"/>
                  <a:pt x="695771" y="1748837"/>
                </a:cubicBezTo>
                <a:cubicBezTo>
                  <a:pt x="719970" y="1802987"/>
                  <a:pt x="734668" y="1838102"/>
                  <a:pt x="754264" y="1884923"/>
                </a:cubicBezTo>
                <a:cubicBezTo>
                  <a:pt x="764184" y="1850001"/>
                  <a:pt x="769144" y="1832538"/>
                  <a:pt x="778765" y="1793238"/>
                </a:cubicBezTo>
                <a:cubicBezTo>
                  <a:pt x="791909" y="1835634"/>
                  <a:pt x="799856" y="1861947"/>
                  <a:pt x="808100" y="1892637"/>
                </a:cubicBezTo>
                <a:cubicBezTo>
                  <a:pt x="830329" y="1857810"/>
                  <a:pt x="847000" y="1831689"/>
                  <a:pt x="872934" y="1791059"/>
                </a:cubicBezTo>
                <a:cubicBezTo>
                  <a:pt x="809001" y="1755557"/>
                  <a:pt x="732461" y="1715581"/>
                  <a:pt x="655920" y="1675606"/>
                </a:cubicBezTo>
                <a:cubicBezTo>
                  <a:pt x="659625" y="1669802"/>
                  <a:pt x="661178" y="1662522"/>
                  <a:pt x="664883" y="1656717"/>
                </a:cubicBezTo>
                <a:cubicBezTo>
                  <a:pt x="763294" y="1686655"/>
                  <a:pt x="862002" y="1720971"/>
                  <a:pt x="962563" y="1752384"/>
                </a:cubicBezTo>
                <a:cubicBezTo>
                  <a:pt x="965969" y="1742203"/>
                  <a:pt x="971526" y="1733496"/>
                  <a:pt x="974932" y="1723314"/>
                </a:cubicBezTo>
                <a:cubicBezTo>
                  <a:pt x="930656" y="1705467"/>
                  <a:pt x="888235" y="1684717"/>
                  <a:pt x="845812" y="1663968"/>
                </a:cubicBezTo>
                <a:cubicBezTo>
                  <a:pt x="845512" y="1659591"/>
                  <a:pt x="849217" y="1653786"/>
                  <a:pt x="850771" y="1646506"/>
                </a:cubicBezTo>
                <a:cubicBezTo>
                  <a:pt x="928627" y="1645657"/>
                  <a:pt x="1004332" y="1643334"/>
                  <a:pt x="1078186" y="1643912"/>
                </a:cubicBezTo>
                <a:cubicBezTo>
                  <a:pt x="1081591" y="1633729"/>
                  <a:pt x="1084998" y="1623549"/>
                  <a:pt x="1086551" y="1616269"/>
                </a:cubicBezTo>
                <a:cubicBezTo>
                  <a:pt x="1002064" y="1549981"/>
                  <a:pt x="921582" y="1482264"/>
                  <a:pt x="833688" y="1426158"/>
                </a:cubicBezTo>
                <a:cubicBezTo>
                  <a:pt x="731037" y="1364103"/>
                  <a:pt x="622829" y="1310754"/>
                  <a:pt x="520476" y="1253076"/>
                </a:cubicBezTo>
                <a:cubicBezTo>
                  <a:pt x="523882" y="1242894"/>
                  <a:pt x="527587" y="1237090"/>
                  <a:pt x="533145" y="1228382"/>
                </a:cubicBezTo>
                <a:cubicBezTo>
                  <a:pt x="600485" y="1253702"/>
                  <a:pt x="668122" y="1283399"/>
                  <a:pt x="735461" y="1308719"/>
                </a:cubicBezTo>
                <a:cubicBezTo>
                  <a:pt x="739166" y="1302915"/>
                  <a:pt x="741019" y="1300013"/>
                  <a:pt x="746874" y="1295683"/>
                </a:cubicBezTo>
                <a:cubicBezTo>
                  <a:pt x="706005" y="1267655"/>
                  <a:pt x="667286" y="1241101"/>
                  <a:pt x="626418" y="1213071"/>
                </a:cubicBezTo>
                <a:cubicBezTo>
                  <a:pt x="630122" y="1207267"/>
                  <a:pt x="633827" y="1201463"/>
                  <a:pt x="637533" y="1195658"/>
                </a:cubicBezTo>
                <a:cubicBezTo>
                  <a:pt x="656293" y="1200179"/>
                  <a:pt x="673203" y="1207605"/>
                  <a:pt x="700570" y="1218026"/>
                </a:cubicBezTo>
                <a:cubicBezTo>
                  <a:pt x="688918" y="1197519"/>
                  <a:pt x="682166" y="1188715"/>
                  <a:pt x="663764" y="1159403"/>
                </a:cubicBezTo>
                <a:cubicBezTo>
                  <a:pt x="715090" y="1190432"/>
                  <a:pt x="747056" y="1208182"/>
                  <a:pt x="785476" y="1230358"/>
                </a:cubicBezTo>
                <a:cubicBezTo>
                  <a:pt x="785238" y="1196814"/>
                  <a:pt x="783148" y="1166173"/>
                  <a:pt x="782910" y="1132628"/>
                </a:cubicBezTo>
                <a:cubicBezTo>
                  <a:pt x="788765" y="1128298"/>
                  <a:pt x="790617" y="1125397"/>
                  <a:pt x="796473" y="1121067"/>
                </a:cubicBezTo>
                <a:cubicBezTo>
                  <a:pt x="813322" y="1157659"/>
                  <a:pt x="828319" y="1197152"/>
                  <a:pt x="848214" y="1248351"/>
                </a:cubicBezTo>
                <a:cubicBezTo>
                  <a:pt x="859688" y="1206148"/>
                  <a:pt x="864350" y="1184309"/>
                  <a:pt x="875524" y="1137728"/>
                </a:cubicBezTo>
                <a:cubicBezTo>
                  <a:pt x="889265" y="1188879"/>
                  <a:pt x="895359" y="1218095"/>
                  <a:pt x="900855" y="1238554"/>
                </a:cubicBezTo>
                <a:cubicBezTo>
                  <a:pt x="931986" y="1214007"/>
                  <a:pt x="967122" y="1188031"/>
                  <a:pt x="998253" y="1163481"/>
                </a:cubicBezTo>
                <a:cubicBezTo>
                  <a:pt x="932468" y="1130882"/>
                  <a:pt x="851924" y="1092333"/>
                  <a:pt x="771080" y="1049408"/>
                </a:cubicBezTo>
                <a:cubicBezTo>
                  <a:pt x="776638" y="1040701"/>
                  <a:pt x="781897" y="1027618"/>
                  <a:pt x="785303" y="1017436"/>
                </a:cubicBezTo>
                <a:cubicBezTo>
                  <a:pt x="884011" y="1051750"/>
                  <a:pt x="982720" y="1086066"/>
                  <a:pt x="1081428" y="1120382"/>
                </a:cubicBezTo>
                <a:cubicBezTo>
                  <a:pt x="1081130" y="1116005"/>
                  <a:pt x="1084836" y="1110200"/>
                  <a:pt x="1088540" y="1104396"/>
                </a:cubicBezTo>
                <a:cubicBezTo>
                  <a:pt x="1073483" y="1094070"/>
                  <a:pt x="1060277" y="1080841"/>
                  <a:pt x="1034166" y="1058760"/>
                </a:cubicBezTo>
                <a:cubicBezTo>
                  <a:pt x="1071093" y="1059050"/>
                  <a:pt x="1093560" y="1057767"/>
                  <a:pt x="1122182" y="1056533"/>
                </a:cubicBezTo>
                <a:cubicBezTo>
                  <a:pt x="1115132" y="1043352"/>
                  <a:pt x="1108081" y="1030172"/>
                  <a:pt x="1094279" y="1008188"/>
                </a:cubicBezTo>
                <a:lnTo>
                  <a:pt x="1140288" y="1022432"/>
                </a:lnTo>
                <a:lnTo>
                  <a:pt x="1140360" y="996630"/>
                </a:lnTo>
                <a:cubicBezTo>
                  <a:pt x="1145987" y="903448"/>
                  <a:pt x="1186345" y="830792"/>
                  <a:pt x="1203206" y="760171"/>
                </a:cubicBezTo>
                <a:cubicBezTo>
                  <a:pt x="1094669" y="620278"/>
                  <a:pt x="1003384" y="492061"/>
                  <a:pt x="1032403" y="265601"/>
                </a:cubicBezTo>
                <a:cubicBezTo>
                  <a:pt x="1108459" y="289751"/>
                  <a:pt x="1173650" y="310449"/>
                  <a:pt x="1242034" y="335262"/>
                </a:cubicBezTo>
                <a:cubicBezTo>
                  <a:pt x="1243323" y="326370"/>
                  <a:pt x="1247804" y="321589"/>
                  <a:pt x="1249092" y="312696"/>
                </a:cubicBezTo>
                <a:cubicBezTo>
                  <a:pt x="1187766" y="265315"/>
                  <a:pt x="1127729" y="209041"/>
                  <a:pt x="1070884" y="156882"/>
                </a:cubicBezTo>
                <a:cubicBezTo>
                  <a:pt x="1185449" y="45961"/>
                  <a:pt x="1292424" y="7054"/>
                  <a:pt x="1395126" y="902"/>
                </a:cubicBezTo>
                <a:close/>
              </a:path>
            </a:pathLst>
          </a:custGeom>
        </p:spPr>
        <p:txBody>
          <a:bodyPr wrap="square">
            <a:noAutofit/>
          </a:bodyPr>
          <a:lstStyle/>
          <a:p>
            <a:endParaRPr lang="en-US"/>
          </a:p>
        </p:txBody>
      </p:sp>
    </p:spTree>
    <p:extLst>
      <p:ext uri="{BB962C8B-B14F-4D97-AF65-F5344CB8AC3E}">
        <p14:creationId xmlns:p14="http://schemas.microsoft.com/office/powerpoint/2010/main" val="325739659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05190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12/10/2022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6598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12/10/2022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5729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12/10/2022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90067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827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12/10/2022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5481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7489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12/10/2022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8152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12/10/2022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7281769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 name="TextBox 1">
            <a:extLst>
              <a:ext uri="{FF2B5EF4-FFF2-40B4-BE49-F238E27FC236}">
                <a16:creationId xmlns:a16="http://schemas.microsoft.com/office/drawing/2014/main" id="{25FE3E8B-9B32-4E6D-C12A-1C5B7F6C7338}"/>
              </a:ext>
            </a:extLst>
          </p:cNvPr>
          <p:cNvSpPr txBox="1"/>
          <p:nvPr/>
        </p:nvSpPr>
        <p:spPr>
          <a:xfrm>
            <a:off x="6973764" y="617974"/>
            <a:ext cx="3901796" cy="1255771"/>
          </a:xfrm>
          <a:prstGeom prst="rect">
            <a:avLst/>
          </a:prstGeom>
        </p:spPr>
        <p:txBody>
          <a:bodyPr rot="0" spcFirstLastPara="0" vert="horz" lIns="228600" tIns="228600" rIns="228600" bIns="2286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Bef>
                <a:spcPct val="0"/>
              </a:spcBef>
              <a:spcAft>
                <a:spcPts val="600"/>
              </a:spcAft>
            </a:pPr>
            <a:r>
              <a:rPr lang="en-US" sz="4800" b="1" spc="-150">
                <a:latin typeface="Times New Roman"/>
                <a:ea typeface="+mj-ea"/>
                <a:cs typeface="Times New Roman"/>
              </a:rPr>
              <a:t>GOALYTICS</a:t>
            </a:r>
          </a:p>
        </p:txBody>
      </p:sp>
      <p:sp>
        <p:nvSpPr>
          <p:cNvPr id="38" name="Rectangle 3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D8DE2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4B9034A3-7815-3ED6-586E-6A251C144DE2}"/>
              </a:ext>
            </a:extLst>
          </p:cNvPr>
          <p:cNvPicPr>
            <a:picLocks noChangeAspect="1"/>
          </p:cNvPicPr>
          <p:nvPr/>
        </p:nvPicPr>
        <p:blipFill rotWithShape="1">
          <a:blip r:embed="rId2"/>
          <a:srcRect l="15883" r="19607" b="-1"/>
          <a:stretch/>
        </p:blipFill>
        <p:spPr>
          <a:xfrm>
            <a:off x="972115" y="960214"/>
            <a:ext cx="5641848" cy="4919472"/>
          </a:xfrm>
          <a:prstGeom prst="rect">
            <a:avLst/>
          </a:prstGeom>
          <a:ln w="12700">
            <a:noFill/>
          </a:ln>
        </p:spPr>
      </p:pic>
      <p:sp>
        <p:nvSpPr>
          <p:cNvPr id="7" name="TextBox 6">
            <a:extLst>
              <a:ext uri="{FF2B5EF4-FFF2-40B4-BE49-F238E27FC236}">
                <a16:creationId xmlns:a16="http://schemas.microsoft.com/office/drawing/2014/main" id="{B33FCC9D-0C1F-BFE3-FCCC-D987D74FEC80}"/>
              </a:ext>
            </a:extLst>
          </p:cNvPr>
          <p:cNvSpPr txBox="1"/>
          <p:nvPr/>
        </p:nvSpPr>
        <p:spPr>
          <a:xfrm>
            <a:off x="7293817" y="2338388"/>
            <a:ext cx="4099607" cy="36782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Aft>
                <a:spcPts val="600"/>
              </a:spcAft>
            </a:pPr>
            <a:r>
              <a:rPr lang="en-US">
                <a:latin typeface="Times New Roman"/>
                <a:cs typeface="Times New Roman"/>
              </a:rPr>
              <a:t>Meet the team: </a:t>
            </a:r>
            <a:endParaRPr lang="en-US"/>
          </a:p>
          <a:p>
            <a:pPr indent="-228600">
              <a:lnSpc>
                <a:spcPct val="120000"/>
              </a:lnSpc>
              <a:spcAft>
                <a:spcPts val="600"/>
              </a:spcAft>
              <a:buClr>
                <a:srgbClr val="D8DE2C"/>
              </a:buClr>
              <a:buSzPct val="110000"/>
              <a:buFont typeface="Wingdings" panose="05000000000000000000" pitchFamily="2" charset="2"/>
              <a:buChar char="§"/>
            </a:pPr>
            <a:endParaRPr lang="en-US">
              <a:latin typeface="Times New Roman"/>
              <a:cs typeface="Times New Roman"/>
            </a:endParaRPr>
          </a:p>
          <a:p>
            <a:pPr>
              <a:lnSpc>
                <a:spcPct val="120000"/>
              </a:lnSpc>
              <a:spcAft>
                <a:spcPts val="600"/>
              </a:spcAft>
              <a:buClr>
                <a:srgbClr val="D8DE2C"/>
              </a:buClr>
              <a:buSzPct val="110000"/>
            </a:pPr>
            <a:r>
              <a:rPr lang="en-US">
                <a:latin typeface="Times New Roman"/>
                <a:cs typeface="Times New Roman"/>
              </a:rPr>
              <a:t>Devdutt Sharma</a:t>
            </a:r>
          </a:p>
          <a:p>
            <a:pPr>
              <a:lnSpc>
                <a:spcPct val="120000"/>
              </a:lnSpc>
              <a:spcAft>
                <a:spcPts val="600"/>
              </a:spcAft>
              <a:buClr>
                <a:srgbClr val="D8DE2C"/>
              </a:buClr>
              <a:buSzPct val="110000"/>
            </a:pPr>
            <a:r>
              <a:rPr lang="en-US">
                <a:latin typeface="Times New Roman"/>
                <a:cs typeface="Times New Roman"/>
              </a:rPr>
              <a:t>Keerthana Adavelli</a:t>
            </a:r>
          </a:p>
          <a:p>
            <a:pPr>
              <a:lnSpc>
                <a:spcPct val="120000"/>
              </a:lnSpc>
              <a:spcAft>
                <a:spcPts val="600"/>
              </a:spcAft>
              <a:buClr>
                <a:srgbClr val="D8DE2C"/>
              </a:buClr>
              <a:buSzPct val="110000"/>
            </a:pPr>
            <a:r>
              <a:rPr lang="en-US">
                <a:latin typeface="Times New Roman"/>
                <a:cs typeface="Times New Roman"/>
              </a:rPr>
              <a:t>Shefali Gupta</a:t>
            </a:r>
          </a:p>
          <a:p>
            <a:pPr>
              <a:lnSpc>
                <a:spcPct val="120000"/>
              </a:lnSpc>
              <a:spcAft>
                <a:spcPts val="600"/>
              </a:spcAft>
              <a:buClr>
                <a:srgbClr val="D8DE2C"/>
              </a:buClr>
              <a:buSzPct val="110000"/>
            </a:pPr>
            <a:r>
              <a:rPr lang="en-US">
                <a:latin typeface="Times New Roman"/>
                <a:cs typeface="Times New Roman"/>
              </a:rPr>
              <a:t>Sravani Kotha</a:t>
            </a:r>
          </a:p>
          <a:p>
            <a:pPr>
              <a:lnSpc>
                <a:spcPct val="120000"/>
              </a:lnSpc>
              <a:spcAft>
                <a:spcPts val="600"/>
              </a:spcAft>
              <a:buClr>
                <a:srgbClr val="D8DE2C"/>
              </a:buClr>
              <a:buSzPct val="110000"/>
            </a:pPr>
            <a:r>
              <a:rPr lang="en-US" err="1">
                <a:latin typeface="Times New Roman"/>
                <a:cs typeface="Times New Roman"/>
              </a:rPr>
              <a:t>Urvaj</a:t>
            </a:r>
            <a:r>
              <a:rPr lang="en-US">
                <a:latin typeface="Times New Roman"/>
                <a:cs typeface="Times New Roman"/>
              </a:rPr>
              <a:t> Shah</a:t>
            </a:r>
          </a:p>
          <a:p>
            <a:pPr indent="-228600">
              <a:lnSpc>
                <a:spcPct val="120000"/>
              </a:lnSpc>
              <a:spcAft>
                <a:spcPts val="600"/>
              </a:spcAft>
              <a:buClr>
                <a:srgbClr val="D8DE2C"/>
              </a:buClr>
              <a:buSzPct val="110000"/>
              <a:buFont typeface="Wingdings" panose="05000000000000000000" pitchFamily="2" charset="2"/>
              <a:buChar char="§"/>
            </a:pPr>
            <a:endParaRPr lang="en-US">
              <a:latin typeface="Times New Roman"/>
              <a:cs typeface="Times New Roman"/>
            </a:endParaRPr>
          </a:p>
        </p:txBody>
      </p:sp>
    </p:spTree>
    <p:extLst>
      <p:ext uri="{BB962C8B-B14F-4D97-AF65-F5344CB8AC3E}">
        <p14:creationId xmlns:p14="http://schemas.microsoft.com/office/powerpoint/2010/main" val="305713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B083-8FAE-6137-1E07-A166BC0F910B}"/>
              </a:ext>
            </a:extLst>
          </p:cNvPr>
          <p:cNvSpPr>
            <a:spLocks noGrp="1"/>
          </p:cNvSpPr>
          <p:nvPr>
            <p:ph type="title"/>
          </p:nvPr>
        </p:nvSpPr>
        <p:spPr/>
        <p:txBody>
          <a:bodyPr/>
          <a:lstStyle/>
          <a:p>
            <a:r>
              <a:rPr lang="en-US" b="1">
                <a:latin typeface="Times New Roman"/>
                <a:cs typeface="Calibri Light"/>
              </a:rPr>
              <a:t>Learnings:</a:t>
            </a:r>
          </a:p>
        </p:txBody>
      </p:sp>
      <p:sp>
        <p:nvSpPr>
          <p:cNvPr id="5" name="Content Placeholder 4">
            <a:extLst>
              <a:ext uri="{FF2B5EF4-FFF2-40B4-BE49-F238E27FC236}">
                <a16:creationId xmlns:a16="http://schemas.microsoft.com/office/drawing/2014/main" id="{D242894D-C3C8-7389-45E1-EF83D1C3F03F}"/>
              </a:ext>
            </a:extLst>
          </p:cNvPr>
          <p:cNvSpPr>
            <a:spLocks noGrp="1"/>
          </p:cNvSpPr>
          <p:nvPr>
            <p:ph idx="1"/>
          </p:nvPr>
        </p:nvSpPr>
        <p:spPr>
          <a:xfrm>
            <a:off x="5496191" y="1716255"/>
            <a:ext cx="6290155" cy="4602579"/>
          </a:xfrm>
        </p:spPr>
        <p:txBody>
          <a:bodyPr vert="horz" lIns="91440" tIns="45720" rIns="91440" bIns="45720" rtlCol="0" anchor="t">
            <a:normAutofit/>
          </a:bodyPr>
          <a:lstStyle/>
          <a:p>
            <a:pPr>
              <a:spcBef>
                <a:spcPct val="0"/>
              </a:spcBef>
            </a:pPr>
            <a:r>
              <a:rPr lang="en-US">
                <a:latin typeface="Times New Roman"/>
                <a:ea typeface="+mn-lt"/>
                <a:cs typeface="+mn-lt"/>
              </a:rPr>
              <a:t>Building Data pipelines </a:t>
            </a:r>
            <a:endParaRPr lang="en-US">
              <a:latin typeface="Times New Roman"/>
              <a:cs typeface="Times New Roman"/>
            </a:endParaRPr>
          </a:p>
          <a:p>
            <a:pPr>
              <a:spcBef>
                <a:spcPct val="0"/>
              </a:spcBef>
            </a:pPr>
            <a:endParaRPr lang="en-US">
              <a:latin typeface="Times New Roman"/>
              <a:ea typeface="+mn-lt"/>
              <a:cs typeface="+mn-lt"/>
            </a:endParaRPr>
          </a:p>
          <a:p>
            <a:pPr>
              <a:spcBef>
                <a:spcPct val="0"/>
              </a:spcBef>
            </a:pPr>
            <a:r>
              <a:rPr lang="en-US">
                <a:latin typeface="Times New Roman"/>
                <a:cs typeface="Calibri"/>
              </a:rPr>
              <a:t>Data cleaning steps</a:t>
            </a:r>
          </a:p>
          <a:p>
            <a:pPr>
              <a:spcBef>
                <a:spcPct val="0"/>
              </a:spcBef>
            </a:pPr>
            <a:endParaRPr lang="en-US">
              <a:latin typeface="Times New Roman"/>
              <a:cs typeface="Calibri"/>
            </a:endParaRPr>
          </a:p>
          <a:p>
            <a:pPr>
              <a:spcBef>
                <a:spcPct val="0"/>
              </a:spcBef>
            </a:pPr>
            <a:r>
              <a:rPr lang="en-US">
                <a:latin typeface="Times New Roman"/>
                <a:cs typeface="Calibri"/>
              </a:rPr>
              <a:t>Data Transformation and Normalization</a:t>
            </a:r>
          </a:p>
          <a:p>
            <a:pPr>
              <a:spcBef>
                <a:spcPct val="0"/>
              </a:spcBef>
            </a:pPr>
            <a:endParaRPr lang="en-US">
              <a:latin typeface="Times New Roman"/>
              <a:cs typeface="Calibri"/>
            </a:endParaRPr>
          </a:p>
          <a:p>
            <a:pPr>
              <a:spcBef>
                <a:spcPct val="0"/>
              </a:spcBef>
            </a:pPr>
            <a:r>
              <a:rPr lang="en-US">
                <a:latin typeface="Times New Roman"/>
                <a:cs typeface="Calibri"/>
              </a:rPr>
              <a:t>Different Visualizations</a:t>
            </a:r>
            <a:endParaRPr lang="en-US"/>
          </a:p>
          <a:p>
            <a:pPr>
              <a:spcBef>
                <a:spcPct val="0"/>
              </a:spcBef>
            </a:pPr>
            <a:endParaRPr lang="en-US">
              <a:latin typeface="Times New Roman"/>
              <a:cs typeface="Calibri"/>
            </a:endParaRPr>
          </a:p>
          <a:p>
            <a:pPr>
              <a:spcBef>
                <a:spcPct val="0"/>
              </a:spcBef>
            </a:pPr>
            <a:r>
              <a:rPr lang="en-US">
                <a:latin typeface="Times New Roman"/>
                <a:cs typeface="Calibri"/>
              </a:rPr>
              <a:t>Teamwork</a:t>
            </a:r>
          </a:p>
        </p:txBody>
      </p:sp>
      <p:sp>
        <p:nvSpPr>
          <p:cNvPr id="4" name="Title 1">
            <a:extLst>
              <a:ext uri="{FF2B5EF4-FFF2-40B4-BE49-F238E27FC236}">
                <a16:creationId xmlns:a16="http://schemas.microsoft.com/office/drawing/2014/main" id="{665504EC-91BF-FD13-8DD3-2ECB24B3057D}"/>
              </a:ext>
            </a:extLst>
          </p:cNvPr>
          <p:cNvSpPr txBox="1">
            <a:spLocks/>
          </p:cNvSpPr>
          <p:nvPr/>
        </p:nvSpPr>
        <p:spPr>
          <a:xfrm>
            <a:off x="901823" y="1642030"/>
            <a:ext cx="10515600" cy="1532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418431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CB6E-09A7-D479-CF0D-F10DD831C60F}"/>
              </a:ext>
            </a:extLst>
          </p:cNvPr>
          <p:cNvSpPr>
            <a:spLocks noGrp="1"/>
          </p:cNvSpPr>
          <p:nvPr>
            <p:ph type="title"/>
          </p:nvPr>
        </p:nvSpPr>
        <p:spPr/>
        <p:txBody>
          <a:bodyPr/>
          <a:lstStyle/>
          <a:p>
            <a:r>
              <a:rPr lang="en-US" b="1">
                <a:latin typeface="Times New Roman"/>
                <a:cs typeface="Calibri Light"/>
              </a:rPr>
              <a:t>Roadmap Ahead</a:t>
            </a:r>
          </a:p>
        </p:txBody>
      </p:sp>
      <p:sp>
        <p:nvSpPr>
          <p:cNvPr id="3" name="Content Placeholder 2">
            <a:extLst>
              <a:ext uri="{FF2B5EF4-FFF2-40B4-BE49-F238E27FC236}">
                <a16:creationId xmlns:a16="http://schemas.microsoft.com/office/drawing/2014/main" id="{7038BC78-F2B9-D716-E7E3-D8D30114923D}"/>
              </a:ext>
            </a:extLst>
          </p:cNvPr>
          <p:cNvSpPr>
            <a:spLocks noGrp="1"/>
          </p:cNvSpPr>
          <p:nvPr>
            <p:ph idx="1"/>
          </p:nvPr>
        </p:nvSpPr>
        <p:spPr>
          <a:xfrm>
            <a:off x="5209626" y="2177391"/>
            <a:ext cx="6281873" cy="5248622"/>
          </a:xfrm>
        </p:spPr>
        <p:txBody>
          <a:bodyPr vert="horz" lIns="91440" tIns="45720" rIns="91440" bIns="45720" rtlCol="0" anchor="t">
            <a:normAutofit/>
          </a:bodyPr>
          <a:lstStyle/>
          <a:p>
            <a:pPr marL="0" indent="0">
              <a:buNone/>
            </a:pPr>
            <a:r>
              <a:rPr lang="en-US">
                <a:latin typeface="Times New Roman"/>
                <a:cs typeface="Calibri"/>
              </a:rPr>
              <a:t>Development of the Dashboard as a Recommendation Engine:</a:t>
            </a:r>
            <a:endParaRPr lang="en-US">
              <a:latin typeface="Times New Roman"/>
              <a:cs typeface="Times New Roman"/>
            </a:endParaRPr>
          </a:p>
          <a:p>
            <a:pPr marL="0" indent="0">
              <a:buNone/>
            </a:pPr>
            <a:endParaRPr lang="en-US" u="sng">
              <a:cs typeface="Calibri"/>
            </a:endParaRPr>
          </a:p>
          <a:p>
            <a:pPr marL="0" indent="0">
              <a:buNone/>
            </a:pPr>
            <a:r>
              <a:rPr lang="en-US">
                <a:latin typeface="Times New Roman"/>
                <a:cs typeface="Calibri"/>
              </a:rPr>
              <a:t>Based on the performance of each team and its players, the dashboard would  proactively send recommendations </a:t>
            </a:r>
            <a:r>
              <a:rPr lang="en-US">
                <a:latin typeface="Times New Roman"/>
                <a:ea typeface="+mn-lt"/>
                <a:cs typeface="+mn-lt"/>
              </a:rPr>
              <a:t>to the registered team managers about recruiting</a:t>
            </a:r>
            <a:r>
              <a:rPr lang="en-US">
                <a:latin typeface="Times New Roman"/>
                <a:cs typeface="Calibri"/>
              </a:rPr>
              <a:t> certain players </a:t>
            </a:r>
          </a:p>
        </p:txBody>
      </p:sp>
    </p:spTree>
    <p:extLst>
      <p:ext uri="{BB962C8B-B14F-4D97-AF65-F5344CB8AC3E}">
        <p14:creationId xmlns:p14="http://schemas.microsoft.com/office/powerpoint/2010/main" val="332883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CB6E-09A7-D479-CF0D-F10DD831C60F}"/>
              </a:ext>
            </a:extLst>
          </p:cNvPr>
          <p:cNvSpPr>
            <a:spLocks noGrp="1"/>
          </p:cNvSpPr>
          <p:nvPr>
            <p:ph type="title"/>
          </p:nvPr>
        </p:nvSpPr>
        <p:spPr/>
        <p:txBody>
          <a:bodyPr/>
          <a:lstStyle/>
          <a:p>
            <a:r>
              <a:rPr lang="en-US" b="1">
                <a:latin typeface="Times New Roman"/>
                <a:cs typeface="Calibri Light"/>
              </a:rPr>
              <a:t>Thank You</a:t>
            </a:r>
            <a:endParaRPr lang="en-US"/>
          </a:p>
        </p:txBody>
      </p:sp>
    </p:spTree>
    <p:extLst>
      <p:ext uri="{BB962C8B-B14F-4D97-AF65-F5344CB8AC3E}">
        <p14:creationId xmlns:p14="http://schemas.microsoft.com/office/powerpoint/2010/main" val="113004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193E-24BA-4414-565F-6481FBD0BD95}"/>
              </a:ext>
            </a:extLst>
          </p:cNvPr>
          <p:cNvSpPr>
            <a:spLocks noGrp="1"/>
          </p:cNvSpPr>
          <p:nvPr>
            <p:ph type="title"/>
          </p:nvPr>
        </p:nvSpPr>
        <p:spPr/>
        <p:txBody>
          <a:bodyPr/>
          <a:lstStyle/>
          <a:p>
            <a:r>
              <a:rPr lang="en-US" b="1">
                <a:latin typeface="Times New Roman"/>
                <a:cs typeface="Calibri Light"/>
              </a:rPr>
              <a:t>Agenda</a:t>
            </a:r>
            <a:endParaRPr lang="en-US" b="1">
              <a:latin typeface="Times New Roman"/>
              <a:cs typeface="Times New Roman"/>
            </a:endParaRPr>
          </a:p>
        </p:txBody>
      </p:sp>
      <p:sp>
        <p:nvSpPr>
          <p:cNvPr id="3" name="TextBox 2">
            <a:extLst>
              <a:ext uri="{FF2B5EF4-FFF2-40B4-BE49-F238E27FC236}">
                <a16:creationId xmlns:a16="http://schemas.microsoft.com/office/drawing/2014/main" id="{40CFD281-510C-8298-C1AB-B2D24217046E}"/>
              </a:ext>
            </a:extLst>
          </p:cNvPr>
          <p:cNvSpPr txBox="1"/>
          <p:nvPr/>
        </p:nvSpPr>
        <p:spPr>
          <a:xfrm>
            <a:off x="5862275" y="1712179"/>
            <a:ext cx="501253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latin typeface="Times New Roman"/>
                <a:cs typeface="Times New Roman"/>
              </a:rPr>
              <a:t>Business Objective</a:t>
            </a:r>
            <a:endParaRPr lang="en-US"/>
          </a:p>
          <a:p>
            <a:pPr marL="285750" indent="-285750">
              <a:buFont typeface="Wingdings"/>
              <a:buChar char="Ø"/>
            </a:pPr>
            <a:endParaRPr lang="en-US">
              <a:latin typeface="Times New Roman"/>
              <a:cs typeface="Times New Roman"/>
            </a:endParaRPr>
          </a:p>
          <a:p>
            <a:pPr marL="285750" indent="-285750">
              <a:buFont typeface="Wingdings"/>
              <a:buChar char="Ø"/>
            </a:pPr>
            <a:r>
              <a:rPr lang="en-US">
                <a:latin typeface="Times New Roman"/>
                <a:cs typeface="Times New Roman"/>
              </a:rPr>
              <a:t>Methodology</a:t>
            </a:r>
          </a:p>
          <a:p>
            <a:pPr marL="285750" indent="-285750">
              <a:buFont typeface="Wingdings"/>
              <a:buChar char="Ø"/>
            </a:pPr>
            <a:endParaRPr lang="en-US">
              <a:latin typeface="Times New Roman"/>
              <a:cs typeface="Times New Roman"/>
            </a:endParaRPr>
          </a:p>
          <a:p>
            <a:pPr marL="285750" indent="-285750">
              <a:buFont typeface="Wingdings"/>
              <a:buChar char="Ø"/>
            </a:pPr>
            <a:r>
              <a:rPr lang="en-US">
                <a:latin typeface="Times New Roman"/>
                <a:cs typeface="Times New Roman"/>
              </a:rPr>
              <a:t>Analysis</a:t>
            </a:r>
          </a:p>
          <a:p>
            <a:pPr marL="285750" indent="-285750">
              <a:buFont typeface="Wingdings"/>
              <a:buChar char="Ø"/>
            </a:pPr>
            <a:endParaRPr lang="en-US">
              <a:latin typeface="Times New Roman"/>
              <a:cs typeface="Times New Roman"/>
            </a:endParaRPr>
          </a:p>
          <a:p>
            <a:pPr marL="285750" indent="-285750">
              <a:buFont typeface="Wingdings"/>
              <a:buChar char="Ø"/>
            </a:pPr>
            <a:r>
              <a:rPr lang="en-US">
                <a:latin typeface="Times New Roman"/>
                <a:cs typeface="Times New Roman"/>
              </a:rPr>
              <a:t>Expected vs achieved outcomes</a:t>
            </a:r>
          </a:p>
          <a:p>
            <a:pPr marL="285750" indent="-285750">
              <a:buFont typeface="Wingdings"/>
              <a:buChar char="Ø"/>
            </a:pPr>
            <a:endParaRPr lang="en-US">
              <a:latin typeface="Times New Roman"/>
              <a:cs typeface="Times New Roman"/>
            </a:endParaRPr>
          </a:p>
          <a:p>
            <a:pPr marL="285750" indent="-285750">
              <a:buFont typeface="Wingdings"/>
              <a:buChar char="Ø"/>
            </a:pPr>
            <a:r>
              <a:rPr lang="en-US">
                <a:latin typeface="Times New Roman"/>
                <a:cs typeface="Times New Roman"/>
              </a:rPr>
              <a:t>Learnings </a:t>
            </a:r>
          </a:p>
          <a:p>
            <a:pPr marL="285750" indent="-285750">
              <a:buFont typeface="Wingdings"/>
              <a:buChar char="Ø"/>
            </a:pPr>
            <a:endParaRPr lang="en-US">
              <a:latin typeface="Times New Roman"/>
              <a:cs typeface="Times New Roman"/>
            </a:endParaRPr>
          </a:p>
          <a:p>
            <a:pPr marL="285750" indent="-285750">
              <a:buFont typeface="Wingdings"/>
              <a:buChar char="Ø"/>
            </a:pPr>
            <a:r>
              <a:rPr lang="en-US">
                <a:latin typeface="Times New Roman"/>
                <a:cs typeface="Times New Roman"/>
              </a:rPr>
              <a:t>Roadmap Ahead</a:t>
            </a:r>
          </a:p>
          <a:p>
            <a:endParaRPr lang="en-US">
              <a:latin typeface="Times New Roman"/>
              <a:cs typeface="Times New Roman"/>
            </a:endParaRPr>
          </a:p>
        </p:txBody>
      </p:sp>
    </p:spTree>
    <p:extLst>
      <p:ext uri="{BB962C8B-B14F-4D97-AF65-F5344CB8AC3E}">
        <p14:creationId xmlns:p14="http://schemas.microsoft.com/office/powerpoint/2010/main" val="215321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550A-65EB-3E9E-DF1A-BED63D49E4EC}"/>
              </a:ext>
            </a:extLst>
          </p:cNvPr>
          <p:cNvSpPr>
            <a:spLocks noGrp="1"/>
          </p:cNvSpPr>
          <p:nvPr>
            <p:ph type="title"/>
          </p:nvPr>
        </p:nvSpPr>
        <p:spPr/>
        <p:txBody>
          <a:bodyPr/>
          <a:lstStyle/>
          <a:p>
            <a:r>
              <a:rPr lang="en-US" b="1">
                <a:latin typeface="Times New Roman"/>
                <a:cs typeface="Calibri Light"/>
              </a:rPr>
              <a:t>About </a:t>
            </a:r>
            <a:r>
              <a:rPr lang="en-US" b="1" err="1">
                <a:latin typeface="Times New Roman"/>
                <a:cs typeface="Calibri Light"/>
              </a:rPr>
              <a:t>Goalytics</a:t>
            </a:r>
            <a:endParaRPr lang="en-US" err="1"/>
          </a:p>
        </p:txBody>
      </p:sp>
      <p:sp>
        <p:nvSpPr>
          <p:cNvPr id="3" name="Content Placeholder 2">
            <a:extLst>
              <a:ext uri="{FF2B5EF4-FFF2-40B4-BE49-F238E27FC236}">
                <a16:creationId xmlns:a16="http://schemas.microsoft.com/office/drawing/2014/main" id="{A3E7B758-63FE-1B5C-9DB3-9C586C69EFC1}"/>
              </a:ext>
            </a:extLst>
          </p:cNvPr>
          <p:cNvSpPr>
            <a:spLocks noGrp="1"/>
          </p:cNvSpPr>
          <p:nvPr>
            <p:ph idx="1"/>
          </p:nvPr>
        </p:nvSpPr>
        <p:spPr>
          <a:xfrm>
            <a:off x="5118447" y="2038166"/>
            <a:ext cx="6281873" cy="4013642"/>
          </a:xfrm>
        </p:spPr>
        <p:txBody>
          <a:bodyPr vert="horz" lIns="91440" tIns="45720" rIns="91440" bIns="45720" rtlCol="0" anchor="t">
            <a:normAutofit/>
          </a:bodyPr>
          <a:lstStyle/>
          <a:p>
            <a:r>
              <a:rPr lang="en-US" err="1">
                <a:latin typeface="Times New Roman"/>
                <a:ea typeface="+mn-lt"/>
                <a:cs typeface="+mn-lt"/>
              </a:rPr>
              <a:t>Goalytics</a:t>
            </a:r>
            <a:r>
              <a:rPr lang="en-US">
                <a:latin typeface="Times New Roman"/>
                <a:ea typeface="+mn-lt"/>
                <a:cs typeface="+mn-lt"/>
              </a:rPr>
              <a:t>, a Chicago-based Sports Analytics firm focused on soccer.</a:t>
            </a:r>
            <a:endParaRPr lang="en-US">
              <a:latin typeface="Times New Roman"/>
              <a:ea typeface="+mn-lt"/>
              <a:cs typeface="Times New Roman"/>
            </a:endParaRPr>
          </a:p>
          <a:p>
            <a:endParaRPr lang="en-US">
              <a:latin typeface="Times New Roman"/>
              <a:ea typeface="+mn-lt"/>
              <a:cs typeface="+mn-lt"/>
            </a:endParaRPr>
          </a:p>
          <a:p>
            <a:r>
              <a:rPr lang="en-US">
                <a:latin typeface="Times New Roman"/>
                <a:ea typeface="+mn-lt"/>
                <a:cs typeface="+mn-lt"/>
              </a:rPr>
              <a:t>We specialize in analyzing player performances to provide recruitment solutions to various soccer clubs. </a:t>
            </a:r>
            <a:endParaRPr lang="en-US">
              <a:latin typeface="Times New Roman"/>
              <a:ea typeface="+mn-lt"/>
              <a:cs typeface="Times New Roman"/>
            </a:endParaRPr>
          </a:p>
          <a:p>
            <a:endParaRPr lang="en-US">
              <a:latin typeface="Times New Roman"/>
              <a:ea typeface="+mn-lt"/>
              <a:cs typeface="+mn-lt"/>
            </a:endParaRPr>
          </a:p>
          <a:p>
            <a:r>
              <a:rPr lang="en-US">
                <a:latin typeface="Times New Roman"/>
                <a:ea typeface="+mn-lt"/>
                <a:cs typeface="+mn-lt"/>
              </a:rPr>
              <a:t>Our tool adapts to the needs and resources of each club with the aim of optimizing their recruitment decisions. </a:t>
            </a:r>
            <a:endParaRPr lang="en-US">
              <a:latin typeface="Times New Roman"/>
              <a:cs typeface="Times New Roman"/>
            </a:endParaRPr>
          </a:p>
        </p:txBody>
      </p:sp>
    </p:spTree>
    <p:extLst>
      <p:ext uri="{BB962C8B-B14F-4D97-AF65-F5344CB8AC3E}">
        <p14:creationId xmlns:p14="http://schemas.microsoft.com/office/powerpoint/2010/main" val="259687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EE5D-CDE8-2875-71DD-FC7BC6047694}"/>
              </a:ext>
            </a:extLst>
          </p:cNvPr>
          <p:cNvSpPr>
            <a:spLocks noGrp="1"/>
          </p:cNvSpPr>
          <p:nvPr>
            <p:ph type="title"/>
          </p:nvPr>
        </p:nvSpPr>
        <p:spPr>
          <a:xfrm>
            <a:off x="1051269" y="1211549"/>
            <a:ext cx="3200400" cy="4436316"/>
          </a:xfrm>
        </p:spPr>
        <p:txBody>
          <a:bodyPr>
            <a:normAutofit/>
          </a:bodyPr>
          <a:lstStyle/>
          <a:p>
            <a:r>
              <a:rPr lang="en-US" b="1">
                <a:solidFill>
                  <a:srgbClr val="FFFFFF"/>
                </a:solidFill>
                <a:latin typeface="Times New Roman"/>
                <a:ea typeface="+mj-lt"/>
                <a:cs typeface="+mj-lt"/>
              </a:rPr>
              <a:t>Problem Statement</a:t>
            </a:r>
            <a:endParaRPr lang="en-US" b="1">
              <a:solidFill>
                <a:srgbClr val="FFFFFF"/>
              </a:solidFill>
              <a:latin typeface="Times New Roman"/>
              <a:cs typeface="Times New Roman"/>
            </a:endParaRPr>
          </a:p>
        </p:txBody>
      </p:sp>
      <p:sp>
        <p:nvSpPr>
          <p:cNvPr id="39" name="Content Placeholder 2">
            <a:extLst>
              <a:ext uri="{FF2B5EF4-FFF2-40B4-BE49-F238E27FC236}">
                <a16:creationId xmlns:a16="http://schemas.microsoft.com/office/drawing/2014/main" id="{24F70046-B3F1-46B5-AA6C-A90DF21A5198}"/>
              </a:ext>
            </a:extLst>
          </p:cNvPr>
          <p:cNvSpPr>
            <a:spLocks noGrp="1"/>
          </p:cNvSpPr>
          <p:nvPr>
            <p:ph idx="1"/>
          </p:nvPr>
        </p:nvSpPr>
        <p:spPr>
          <a:xfrm>
            <a:off x="5217590" y="591344"/>
            <a:ext cx="6136209" cy="5585619"/>
          </a:xfrm>
        </p:spPr>
        <p:txBody>
          <a:bodyPr vert="horz" lIns="91440" tIns="45720" rIns="91440" bIns="45720" rtlCol="0" anchor="ctr">
            <a:normAutofit/>
          </a:bodyPr>
          <a:lstStyle/>
          <a:p>
            <a:r>
              <a:rPr lang="en-US">
                <a:latin typeface="Times New Roman"/>
                <a:ea typeface="+mn-lt"/>
                <a:cs typeface="+mn-lt"/>
              </a:rPr>
              <a:t>Arsenal FC's performance has been inconsistent for the past 5 years and they are looking to recruit some new players to rejuvenate their squad. </a:t>
            </a:r>
            <a:endParaRPr lang="en-US">
              <a:latin typeface="Times New Roman"/>
              <a:ea typeface="+mn-lt"/>
              <a:cs typeface="Times New Roman"/>
            </a:endParaRPr>
          </a:p>
          <a:p>
            <a:pPr marL="0" indent="0">
              <a:buNone/>
            </a:pPr>
            <a:endParaRPr lang="en-US">
              <a:latin typeface="Times New Roman"/>
              <a:ea typeface="+mn-lt"/>
              <a:cs typeface="+mn-lt"/>
            </a:endParaRPr>
          </a:p>
          <a:p>
            <a:r>
              <a:rPr lang="en-US">
                <a:latin typeface="Times New Roman"/>
                <a:ea typeface="+mn-lt"/>
                <a:cs typeface="+mn-lt"/>
              </a:rPr>
              <a:t>The new Director of Soccer at Arsenal FC, Edu Gasper, has identified specific positions for which he needs new players. He has reached out to us to help him with suggestions for the recruitment of these players. </a:t>
            </a:r>
            <a:endParaRPr lang="en-US">
              <a:latin typeface="Times New Roman"/>
              <a:ea typeface="+mn-lt"/>
              <a:cs typeface="Times New Roman"/>
            </a:endParaRPr>
          </a:p>
        </p:txBody>
      </p:sp>
    </p:spTree>
    <p:extLst>
      <p:ext uri="{BB962C8B-B14F-4D97-AF65-F5344CB8AC3E}">
        <p14:creationId xmlns:p14="http://schemas.microsoft.com/office/powerpoint/2010/main" val="159620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C30A-48F0-6BD9-B2E0-FFDBB93C148A}"/>
              </a:ext>
            </a:extLst>
          </p:cNvPr>
          <p:cNvSpPr>
            <a:spLocks noGrp="1"/>
          </p:cNvSpPr>
          <p:nvPr>
            <p:ph type="title"/>
          </p:nvPr>
        </p:nvSpPr>
        <p:spPr/>
        <p:txBody>
          <a:bodyPr/>
          <a:lstStyle/>
          <a:p>
            <a:r>
              <a:rPr lang="en-US" b="1">
                <a:latin typeface="Times New Roman"/>
                <a:cs typeface="Calibri Light"/>
              </a:rPr>
              <a:t>Solution/ Objective</a:t>
            </a:r>
          </a:p>
        </p:txBody>
      </p:sp>
      <p:sp>
        <p:nvSpPr>
          <p:cNvPr id="3" name="Content Placeholder 2">
            <a:extLst>
              <a:ext uri="{FF2B5EF4-FFF2-40B4-BE49-F238E27FC236}">
                <a16:creationId xmlns:a16="http://schemas.microsoft.com/office/drawing/2014/main" id="{9BE87276-D677-5B18-C29E-5D96275D470F}"/>
              </a:ext>
            </a:extLst>
          </p:cNvPr>
          <p:cNvSpPr>
            <a:spLocks noGrp="1"/>
          </p:cNvSpPr>
          <p:nvPr>
            <p:ph idx="1"/>
          </p:nvPr>
        </p:nvSpPr>
        <p:spPr>
          <a:xfrm>
            <a:off x="5118447" y="1474077"/>
            <a:ext cx="6281873" cy="4577731"/>
          </a:xfrm>
        </p:spPr>
        <p:txBody>
          <a:bodyPr vert="horz" lIns="91440" tIns="45720" rIns="91440" bIns="45720" rtlCol="0" anchor="t">
            <a:normAutofit/>
          </a:bodyPr>
          <a:lstStyle/>
          <a:p>
            <a:r>
              <a:rPr lang="en-US">
                <a:latin typeface="Times New Roman"/>
                <a:cs typeface="Calibri"/>
              </a:rPr>
              <a:t>We want to build  a self-service dashboard , analyzing each players performance based on key metrics like  Goals scored, Assists and attributes like their position on the field, expertise.</a:t>
            </a:r>
          </a:p>
          <a:p>
            <a:endParaRPr lang="en-US">
              <a:latin typeface="Times New Roman"/>
              <a:cs typeface="Calibri"/>
            </a:endParaRPr>
          </a:p>
          <a:p>
            <a:r>
              <a:rPr lang="en-US">
                <a:latin typeface="Times New Roman"/>
                <a:cs typeface="Calibri"/>
              </a:rPr>
              <a:t>The client then based on his requirements would be able to apply the relevant filters and be able to see all the players and their performances.</a:t>
            </a:r>
          </a:p>
          <a:p>
            <a:endParaRPr lang="en-US">
              <a:latin typeface="Times New Roman"/>
              <a:cs typeface="Calibri"/>
            </a:endParaRPr>
          </a:p>
          <a:p>
            <a:r>
              <a:rPr lang="en-US">
                <a:latin typeface="Times New Roman"/>
                <a:cs typeface="Calibri"/>
              </a:rPr>
              <a:t>Based on our visualizations , he can select a player which best fit requirements.</a:t>
            </a:r>
          </a:p>
          <a:p>
            <a:endParaRPr lang="en-US">
              <a:latin typeface="Times New Roman"/>
              <a:cs typeface="Calibri"/>
            </a:endParaRPr>
          </a:p>
          <a:p>
            <a:endParaRPr lang="en-US">
              <a:latin typeface="Times New Roman"/>
              <a:cs typeface="Calibri"/>
            </a:endParaRPr>
          </a:p>
          <a:p>
            <a:endParaRPr lang="en-US">
              <a:latin typeface="Times New Roman"/>
              <a:cs typeface="Calibri"/>
            </a:endParaRPr>
          </a:p>
        </p:txBody>
      </p:sp>
    </p:spTree>
    <p:extLst>
      <p:ext uri="{BB962C8B-B14F-4D97-AF65-F5344CB8AC3E}">
        <p14:creationId xmlns:p14="http://schemas.microsoft.com/office/powerpoint/2010/main" val="92236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6BD8-5075-C062-B2A7-1A91EBC63856}"/>
              </a:ext>
            </a:extLst>
          </p:cNvPr>
          <p:cNvSpPr>
            <a:spLocks noGrp="1"/>
          </p:cNvSpPr>
          <p:nvPr>
            <p:ph type="title"/>
          </p:nvPr>
        </p:nvSpPr>
        <p:spPr/>
        <p:txBody>
          <a:bodyPr/>
          <a:lstStyle/>
          <a:p>
            <a:r>
              <a:rPr lang="en-US" b="1">
                <a:latin typeface="Times New Roman"/>
                <a:cs typeface="Calibri Light"/>
              </a:rPr>
              <a:t>Methodology</a:t>
            </a:r>
            <a:endParaRPr lang="en-US" b="1">
              <a:latin typeface="Times New Roman"/>
            </a:endParaRPr>
          </a:p>
        </p:txBody>
      </p:sp>
      <p:sp>
        <p:nvSpPr>
          <p:cNvPr id="3" name="Content Placeholder 2">
            <a:extLst>
              <a:ext uri="{FF2B5EF4-FFF2-40B4-BE49-F238E27FC236}">
                <a16:creationId xmlns:a16="http://schemas.microsoft.com/office/drawing/2014/main" id="{29A38869-8424-FF68-9B8C-9DD283A51849}"/>
              </a:ext>
            </a:extLst>
          </p:cNvPr>
          <p:cNvSpPr>
            <a:spLocks noGrp="1"/>
          </p:cNvSpPr>
          <p:nvPr>
            <p:ph idx="1"/>
          </p:nvPr>
        </p:nvSpPr>
        <p:spPr>
          <a:xfrm>
            <a:off x="5118447" y="1687354"/>
            <a:ext cx="6281873" cy="4602579"/>
          </a:xfrm>
        </p:spPr>
        <p:txBody>
          <a:bodyPr vert="horz" lIns="91440" tIns="45720" rIns="91440" bIns="45720" rtlCol="0" anchor="t">
            <a:normAutofit/>
          </a:bodyPr>
          <a:lstStyle/>
          <a:p>
            <a:r>
              <a:rPr lang="en-US">
                <a:latin typeface="Times New Roman"/>
                <a:cs typeface="Calibri"/>
              </a:rPr>
              <a:t>Project/ Data selection </a:t>
            </a:r>
            <a:endParaRPr lang="en-US">
              <a:latin typeface="Times New Roman"/>
              <a:cs typeface="Times New Roman"/>
            </a:endParaRPr>
          </a:p>
          <a:p>
            <a:r>
              <a:rPr lang="en-US">
                <a:latin typeface="Times New Roman"/>
                <a:cs typeface="Calibri"/>
              </a:rPr>
              <a:t>Business Problem Identification</a:t>
            </a:r>
          </a:p>
          <a:p>
            <a:r>
              <a:rPr lang="en-US">
                <a:latin typeface="Times New Roman"/>
                <a:cs typeface="Calibri"/>
              </a:rPr>
              <a:t>Data Cleaning and Preparation  </a:t>
            </a:r>
          </a:p>
          <a:p>
            <a:r>
              <a:rPr lang="en-US">
                <a:latin typeface="Times New Roman"/>
                <a:cs typeface="Calibri"/>
              </a:rPr>
              <a:t>Normalization of the dataset, </a:t>
            </a:r>
            <a:r>
              <a:rPr lang="en-US" err="1">
                <a:latin typeface="Times New Roman"/>
                <a:cs typeface="Calibri"/>
              </a:rPr>
              <a:t>upto</a:t>
            </a:r>
            <a:r>
              <a:rPr lang="en-US">
                <a:latin typeface="Times New Roman"/>
                <a:cs typeface="Calibri"/>
              </a:rPr>
              <a:t> 3NF.</a:t>
            </a:r>
          </a:p>
          <a:p>
            <a:r>
              <a:rPr lang="en-US">
                <a:latin typeface="Times New Roman"/>
                <a:cs typeface="Calibri"/>
              </a:rPr>
              <a:t>Data Modelling</a:t>
            </a:r>
          </a:p>
          <a:p>
            <a:r>
              <a:rPr lang="en-US">
                <a:latin typeface="Times New Roman"/>
                <a:cs typeface="Calibri"/>
              </a:rPr>
              <a:t>Extract</a:t>
            </a:r>
            <a:r>
              <a:rPr lang="en-US">
                <a:latin typeface="Times New Roman"/>
                <a:ea typeface="+mn-lt"/>
                <a:cs typeface="+mn-lt"/>
              </a:rPr>
              <a:t> Transform Load</a:t>
            </a:r>
          </a:p>
          <a:p>
            <a:r>
              <a:rPr lang="en-US">
                <a:latin typeface="Times New Roman"/>
                <a:cs typeface="Calibri"/>
              </a:rPr>
              <a:t>Dashboard Creation on Tableau -Visualizations</a:t>
            </a:r>
          </a:p>
          <a:p>
            <a:pPr marL="0" indent="0">
              <a:buNone/>
            </a:pPr>
            <a:endParaRPr lang="en-US">
              <a:latin typeface="Times New Roman"/>
              <a:cs typeface="Calibri"/>
            </a:endParaRPr>
          </a:p>
        </p:txBody>
      </p:sp>
    </p:spTree>
    <p:extLst>
      <p:ext uri="{BB962C8B-B14F-4D97-AF65-F5344CB8AC3E}">
        <p14:creationId xmlns:p14="http://schemas.microsoft.com/office/powerpoint/2010/main" val="327927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8">
            <a:extLst>
              <a:ext uri="{FF2B5EF4-FFF2-40B4-BE49-F238E27FC236}">
                <a16:creationId xmlns:a16="http://schemas.microsoft.com/office/drawing/2014/main" id="{E6C08EBB-2C97-4884-9312-EA0A6A62A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20">
            <a:extLst>
              <a:ext uri="{FF2B5EF4-FFF2-40B4-BE49-F238E27FC236}">
                <a16:creationId xmlns:a16="http://schemas.microsoft.com/office/drawing/2014/main" id="{17406E40-244E-4DD6-94A4-E73960241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 name="Freeform 21">
            <a:extLst>
              <a:ext uri="{FF2B5EF4-FFF2-40B4-BE49-F238E27FC236}">
                <a16:creationId xmlns:a16="http://schemas.microsoft.com/office/drawing/2014/main" id="{9E621646-8902-4518-ADFE-798B8AF7F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 name="Freeform 22">
            <a:extLst>
              <a:ext uri="{FF2B5EF4-FFF2-40B4-BE49-F238E27FC236}">
                <a16:creationId xmlns:a16="http://schemas.microsoft.com/office/drawing/2014/main" id="{BC03DD73-798C-403F-B9AC-BFF84A0B1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23">
            <a:extLst>
              <a:ext uri="{FF2B5EF4-FFF2-40B4-BE49-F238E27FC236}">
                <a16:creationId xmlns:a16="http://schemas.microsoft.com/office/drawing/2014/main" id="{6756FE0C-DC81-49BD-AD76-1E223B686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25">
            <a:extLst>
              <a:ext uri="{FF2B5EF4-FFF2-40B4-BE49-F238E27FC236}">
                <a16:creationId xmlns:a16="http://schemas.microsoft.com/office/drawing/2014/main" id="{FEEAE74D-A8B8-4601-84C4-7F01DFF41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6">
            <a:extLst>
              <a:ext uri="{FF2B5EF4-FFF2-40B4-BE49-F238E27FC236}">
                <a16:creationId xmlns:a16="http://schemas.microsoft.com/office/drawing/2014/main" id="{CFD751E0-7430-4ACA-A679-ECB74EA58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9">
            <a:extLst>
              <a:ext uri="{FF2B5EF4-FFF2-40B4-BE49-F238E27FC236}">
                <a16:creationId xmlns:a16="http://schemas.microsoft.com/office/drawing/2014/main" id="{4337B0AD-9A1D-4899-8791-EDEB9B5A1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2">
            <a:extLst>
              <a:ext uri="{FF2B5EF4-FFF2-40B4-BE49-F238E27FC236}">
                <a16:creationId xmlns:a16="http://schemas.microsoft.com/office/drawing/2014/main" id="{20EE4868-1730-433B-AA39-A91305A4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89921AE2-097C-4DEE-A398-FCB910D60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7">
            <a:extLst>
              <a:ext uri="{FF2B5EF4-FFF2-40B4-BE49-F238E27FC236}">
                <a16:creationId xmlns:a16="http://schemas.microsoft.com/office/drawing/2014/main" id="{A4098D72-B456-40CC-8C9F-D08B9DD2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0">
            <a:extLst>
              <a:ext uri="{FF2B5EF4-FFF2-40B4-BE49-F238E27FC236}">
                <a16:creationId xmlns:a16="http://schemas.microsoft.com/office/drawing/2014/main" id="{BCA1A530-E6F6-465D-BCD0-371D816C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13">
            <a:extLst>
              <a:ext uri="{FF2B5EF4-FFF2-40B4-BE49-F238E27FC236}">
                <a16:creationId xmlns:a16="http://schemas.microsoft.com/office/drawing/2014/main" id="{5AB5DD23-5ECB-4E0C-AC9B-C384785BA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7DA4BF21-FA96-43DB-A077-173C5F433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pic>
        <p:nvPicPr>
          <p:cNvPr id="4" name="Picture 4">
            <a:extLst>
              <a:ext uri="{FF2B5EF4-FFF2-40B4-BE49-F238E27FC236}">
                <a16:creationId xmlns:a16="http://schemas.microsoft.com/office/drawing/2014/main" id="{B35F080A-31AD-80AA-06FE-D1B1BA46702F}"/>
              </a:ext>
            </a:extLst>
          </p:cNvPr>
          <p:cNvPicPr>
            <a:picLocks noChangeAspect="1"/>
          </p:cNvPicPr>
          <p:nvPr/>
        </p:nvPicPr>
        <p:blipFill>
          <a:blip r:embed="rId2"/>
          <a:stretch>
            <a:fillRect/>
          </a:stretch>
        </p:blipFill>
        <p:spPr>
          <a:xfrm>
            <a:off x="2296986" y="196931"/>
            <a:ext cx="8696812" cy="6648526"/>
          </a:xfrm>
          <a:prstGeom prst="rect">
            <a:avLst/>
          </a:prstGeom>
        </p:spPr>
      </p:pic>
      <p:sp>
        <p:nvSpPr>
          <p:cNvPr id="37" name="Freeform 17">
            <a:extLst>
              <a:ext uri="{FF2B5EF4-FFF2-40B4-BE49-F238E27FC236}">
                <a16:creationId xmlns:a16="http://schemas.microsoft.com/office/drawing/2014/main" id="{BF956BA4-7CC2-4E13-9E1D-0854EF4C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9">
            <a:extLst>
              <a:ext uri="{FF2B5EF4-FFF2-40B4-BE49-F238E27FC236}">
                <a16:creationId xmlns:a16="http://schemas.microsoft.com/office/drawing/2014/main" id="{3262514D-691E-4344-8751-4E80F046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 name="TextBox 2">
            <a:extLst>
              <a:ext uri="{FF2B5EF4-FFF2-40B4-BE49-F238E27FC236}">
                <a16:creationId xmlns:a16="http://schemas.microsoft.com/office/drawing/2014/main" id="{1B058D94-B2F2-9BB6-0E21-028375F7CFAF}"/>
              </a:ext>
            </a:extLst>
          </p:cNvPr>
          <p:cNvSpPr txBox="1"/>
          <p:nvPr/>
        </p:nvSpPr>
        <p:spPr>
          <a:xfrm>
            <a:off x="613610" y="490620"/>
            <a:ext cx="6756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E3C0BBD9-7601-8758-DDDE-F941770E30BC}"/>
              </a:ext>
            </a:extLst>
          </p:cNvPr>
          <p:cNvSpPr txBox="1"/>
          <p:nvPr/>
        </p:nvSpPr>
        <p:spPr>
          <a:xfrm>
            <a:off x="115529" y="34339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EFF"/>
                </a:solidFill>
                <a:latin typeface="Times New Roman"/>
              </a:rPr>
              <a:t>Methodology</a:t>
            </a:r>
            <a:r>
              <a:rPr lang="en-US">
                <a:latin typeface="Times New Roman"/>
                <a:cs typeface="Times New Roman"/>
              </a:rPr>
              <a:t>​</a:t>
            </a:r>
            <a:endParaRPr lang="en-US"/>
          </a:p>
        </p:txBody>
      </p:sp>
    </p:spTree>
    <p:extLst>
      <p:ext uri="{BB962C8B-B14F-4D97-AF65-F5344CB8AC3E}">
        <p14:creationId xmlns:p14="http://schemas.microsoft.com/office/powerpoint/2010/main" val="103362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6346-00DF-142C-75F2-FDD6B3180670}"/>
              </a:ext>
            </a:extLst>
          </p:cNvPr>
          <p:cNvSpPr>
            <a:spLocks noGrp="1"/>
          </p:cNvSpPr>
          <p:nvPr>
            <p:ph type="title"/>
          </p:nvPr>
        </p:nvSpPr>
        <p:spPr/>
        <p:txBody>
          <a:bodyPr/>
          <a:lstStyle/>
          <a:p>
            <a:r>
              <a:rPr lang="en-US" sz="4400" b="1">
                <a:latin typeface="Times New Roman"/>
                <a:cs typeface="Calibri Light"/>
              </a:rPr>
              <a:t>Dashboard</a:t>
            </a:r>
            <a:endParaRPr lang="en-US" sz="4400" b="1">
              <a:latin typeface="Times New Roman"/>
              <a:cs typeface="Times New Roman"/>
            </a:endParaRPr>
          </a:p>
        </p:txBody>
      </p:sp>
    </p:spTree>
    <p:extLst>
      <p:ext uri="{BB962C8B-B14F-4D97-AF65-F5344CB8AC3E}">
        <p14:creationId xmlns:p14="http://schemas.microsoft.com/office/powerpoint/2010/main" val="250800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66D8-3BA3-47B6-42FE-45EF1896951D}"/>
              </a:ext>
            </a:extLst>
          </p:cNvPr>
          <p:cNvSpPr>
            <a:spLocks noGrp="1"/>
          </p:cNvSpPr>
          <p:nvPr>
            <p:ph type="title"/>
          </p:nvPr>
        </p:nvSpPr>
        <p:spPr>
          <a:xfrm>
            <a:off x="764730" y="2318949"/>
            <a:ext cx="3724220" cy="2456442"/>
          </a:xfrm>
        </p:spPr>
        <p:txBody>
          <a:bodyPr/>
          <a:lstStyle/>
          <a:p>
            <a:pPr algn="l"/>
            <a:r>
              <a:rPr lang="en-US" b="1">
                <a:latin typeface="Times New Roman"/>
                <a:cs typeface="Times New Roman"/>
              </a:rPr>
              <a:t>Expected vs Achieved </a:t>
            </a:r>
            <a:br>
              <a:rPr lang="en-US" b="1">
                <a:latin typeface="Times New Roman"/>
                <a:cs typeface="Times New Roman"/>
              </a:rPr>
            </a:br>
            <a:r>
              <a:rPr lang="en-US" b="1">
                <a:latin typeface="Times New Roman"/>
                <a:cs typeface="Times New Roman"/>
              </a:rPr>
              <a:t>Outcomes</a:t>
            </a:r>
            <a:endParaRPr lang="en-US">
              <a:ea typeface="+mj-lt"/>
              <a:cs typeface="+mj-lt"/>
            </a:endParaRPr>
          </a:p>
          <a:p>
            <a:endParaRPr lang="en-US">
              <a:cs typeface="Calibri Light"/>
            </a:endParaRPr>
          </a:p>
        </p:txBody>
      </p:sp>
      <p:pic>
        <p:nvPicPr>
          <p:cNvPr id="5" name="Graphic 9" descr="Badge Tick1 with solid fill">
            <a:extLst>
              <a:ext uri="{FF2B5EF4-FFF2-40B4-BE49-F238E27FC236}">
                <a16:creationId xmlns:a16="http://schemas.microsoft.com/office/drawing/2014/main" id="{4AD282D0-3A07-01E5-0F6A-0744B23EE0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5707" y="1393469"/>
            <a:ext cx="475881" cy="475881"/>
          </a:xfrm>
          <a:prstGeom prst="rect">
            <a:avLst/>
          </a:prstGeom>
        </p:spPr>
      </p:pic>
      <p:pic>
        <p:nvPicPr>
          <p:cNvPr id="7" name="Graphic 9" descr="Badge Tick1 with solid fill">
            <a:extLst>
              <a:ext uri="{FF2B5EF4-FFF2-40B4-BE49-F238E27FC236}">
                <a16:creationId xmlns:a16="http://schemas.microsoft.com/office/drawing/2014/main" id="{65C59FCB-5D31-5A16-799C-A34A9BFEC3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4983" y="1951345"/>
            <a:ext cx="475881" cy="475881"/>
          </a:xfrm>
          <a:prstGeom prst="rect">
            <a:avLst/>
          </a:prstGeom>
        </p:spPr>
      </p:pic>
      <p:pic>
        <p:nvPicPr>
          <p:cNvPr id="9" name="Graphic 9" descr="Badge Tick1 with solid fill">
            <a:extLst>
              <a:ext uri="{FF2B5EF4-FFF2-40B4-BE49-F238E27FC236}">
                <a16:creationId xmlns:a16="http://schemas.microsoft.com/office/drawing/2014/main" id="{E2A2E670-2CC5-F63B-8EC3-C694BD20ED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9579" y="2500434"/>
            <a:ext cx="475881" cy="475881"/>
          </a:xfrm>
          <a:prstGeom prst="rect">
            <a:avLst/>
          </a:prstGeom>
        </p:spPr>
      </p:pic>
      <p:pic>
        <p:nvPicPr>
          <p:cNvPr id="11" name="Graphic 9" descr="Badge Tick1 with solid fill">
            <a:extLst>
              <a:ext uri="{FF2B5EF4-FFF2-40B4-BE49-F238E27FC236}">
                <a16:creationId xmlns:a16="http://schemas.microsoft.com/office/drawing/2014/main" id="{D272C252-6CE4-F479-FB74-FF88FF3262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7595" y="3127012"/>
            <a:ext cx="475881" cy="475881"/>
          </a:xfrm>
          <a:prstGeom prst="rect">
            <a:avLst/>
          </a:prstGeom>
        </p:spPr>
      </p:pic>
      <p:sp>
        <p:nvSpPr>
          <p:cNvPr id="19" name="Multiplication Sign 18">
            <a:extLst>
              <a:ext uri="{FF2B5EF4-FFF2-40B4-BE49-F238E27FC236}">
                <a16:creationId xmlns:a16="http://schemas.microsoft.com/office/drawing/2014/main" id="{AD1623DF-04EC-5A8C-4919-8CD924217863}"/>
              </a:ext>
            </a:extLst>
          </p:cNvPr>
          <p:cNvSpPr/>
          <p:nvPr/>
        </p:nvSpPr>
        <p:spPr>
          <a:xfrm>
            <a:off x="10876192" y="4451038"/>
            <a:ext cx="441272" cy="546814"/>
          </a:xfrm>
          <a:prstGeom prst="mathMultiply">
            <a:avLst/>
          </a:prstGeom>
          <a:solidFill>
            <a:srgbClr val="C732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9" descr="Badge Tick1 with solid fill">
            <a:extLst>
              <a:ext uri="{FF2B5EF4-FFF2-40B4-BE49-F238E27FC236}">
                <a16:creationId xmlns:a16="http://schemas.microsoft.com/office/drawing/2014/main" id="{EA1B0E9A-459A-2FE3-FF88-21FEBD3E49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7594" y="3808595"/>
            <a:ext cx="475881" cy="475881"/>
          </a:xfrm>
          <a:prstGeom prst="rect">
            <a:avLst/>
          </a:prstGeom>
        </p:spPr>
      </p:pic>
      <p:sp>
        <p:nvSpPr>
          <p:cNvPr id="8" name="Content Placeholder 4">
            <a:extLst>
              <a:ext uri="{FF2B5EF4-FFF2-40B4-BE49-F238E27FC236}">
                <a16:creationId xmlns:a16="http://schemas.microsoft.com/office/drawing/2014/main" id="{8C184606-CBB3-4F94-4405-D5F45567C941}"/>
              </a:ext>
            </a:extLst>
          </p:cNvPr>
          <p:cNvSpPr txBox="1">
            <a:spLocks/>
          </p:cNvSpPr>
          <p:nvPr/>
        </p:nvSpPr>
        <p:spPr>
          <a:xfrm>
            <a:off x="4760021" y="825102"/>
            <a:ext cx="6290155" cy="46025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a:latin typeface="Times New Roman"/>
              <a:cs typeface="Times New Roman"/>
            </a:endParaRPr>
          </a:p>
          <a:p>
            <a:pPr marL="285750" indent="-285750">
              <a:lnSpc>
                <a:spcPct val="100000"/>
              </a:lnSpc>
              <a:spcBef>
                <a:spcPts val="0"/>
              </a:spcBef>
              <a:buFont typeface="Wingdings,Sans-Serif" panose="05000000000000000000" pitchFamily="2" charset="2"/>
            </a:pPr>
            <a:endParaRPr lang="en-US">
              <a:ea typeface="+mn-lt"/>
              <a:cs typeface="+mn-lt"/>
            </a:endParaRPr>
          </a:p>
          <a:p>
            <a:pPr marL="285750" indent="-285750">
              <a:lnSpc>
                <a:spcPct val="100000"/>
              </a:lnSpc>
              <a:spcBef>
                <a:spcPts val="0"/>
              </a:spcBef>
              <a:buFont typeface="Wingdings,Sans-Serif" panose="05000000000000000000" pitchFamily="2" charset="2"/>
            </a:pPr>
            <a:r>
              <a:rPr lang="en-US">
                <a:latin typeface="Times New Roman"/>
                <a:cs typeface="Times New Roman"/>
              </a:rPr>
              <a:t>Select the best player(s) according to the client requirement</a:t>
            </a:r>
            <a:endParaRPr lang="en-US">
              <a:ea typeface="+mn-lt"/>
              <a:cs typeface="+mn-lt"/>
            </a:endParaRPr>
          </a:p>
          <a:p>
            <a:pPr marL="285750" indent="-285750">
              <a:lnSpc>
                <a:spcPct val="100000"/>
              </a:lnSpc>
              <a:spcBef>
                <a:spcPts val="0"/>
              </a:spcBef>
              <a:buFont typeface="Wingdings,Sans-Serif" panose="05000000000000000000" pitchFamily="2" charset="2"/>
            </a:pPr>
            <a:endParaRPr lang="en-US">
              <a:ea typeface="+mn-lt"/>
              <a:cs typeface="+mn-lt"/>
            </a:endParaRPr>
          </a:p>
          <a:p>
            <a:pPr marL="285750" indent="-285750">
              <a:lnSpc>
                <a:spcPct val="100000"/>
              </a:lnSpc>
              <a:spcBef>
                <a:spcPts val="0"/>
              </a:spcBef>
              <a:buFont typeface="Wingdings,Sans-Serif" panose="05000000000000000000" pitchFamily="2" charset="2"/>
            </a:pPr>
            <a:r>
              <a:rPr lang="en-US">
                <a:latin typeface="Times New Roman"/>
                <a:cs typeface="Times New Roman"/>
              </a:rPr>
              <a:t>A self-service tool</a:t>
            </a:r>
            <a:endParaRPr lang="en-US">
              <a:ea typeface="+mn-lt"/>
              <a:cs typeface="+mn-lt"/>
            </a:endParaRPr>
          </a:p>
          <a:p>
            <a:pPr marL="285750" indent="-285750">
              <a:lnSpc>
                <a:spcPct val="100000"/>
              </a:lnSpc>
              <a:spcBef>
                <a:spcPts val="0"/>
              </a:spcBef>
              <a:buFont typeface="Wingdings,Sans-Serif" panose="05000000000000000000" pitchFamily="2" charset="2"/>
            </a:pPr>
            <a:endParaRPr lang="en-US">
              <a:ea typeface="+mn-lt"/>
              <a:cs typeface="+mn-lt"/>
            </a:endParaRPr>
          </a:p>
          <a:p>
            <a:pPr marL="285750" indent="-285750">
              <a:lnSpc>
                <a:spcPct val="100000"/>
              </a:lnSpc>
              <a:spcBef>
                <a:spcPts val="0"/>
              </a:spcBef>
              <a:buFont typeface="Wingdings,Sans-Serif" panose="05000000000000000000" pitchFamily="2" charset="2"/>
            </a:pPr>
            <a:r>
              <a:rPr lang="en-US">
                <a:latin typeface="Times New Roman"/>
                <a:cs typeface="Times New Roman"/>
              </a:rPr>
              <a:t>Able to visualize player performance</a:t>
            </a:r>
            <a:endParaRPr lang="en-US">
              <a:ea typeface="+mn-lt"/>
              <a:cs typeface="+mn-lt"/>
            </a:endParaRPr>
          </a:p>
          <a:p>
            <a:pPr marL="285750" indent="-285750">
              <a:lnSpc>
                <a:spcPct val="100000"/>
              </a:lnSpc>
              <a:spcBef>
                <a:spcPts val="0"/>
              </a:spcBef>
              <a:buFont typeface="Wingdings,Sans-Serif" panose="05000000000000000000" pitchFamily="2" charset="2"/>
            </a:pPr>
            <a:endParaRPr lang="en-US">
              <a:ea typeface="+mn-lt"/>
              <a:cs typeface="+mn-lt"/>
            </a:endParaRPr>
          </a:p>
          <a:p>
            <a:pPr marL="285750" indent="-285750">
              <a:lnSpc>
                <a:spcPct val="100000"/>
              </a:lnSpc>
              <a:spcBef>
                <a:spcPts val="0"/>
              </a:spcBef>
              <a:buFont typeface="Wingdings,Sans-Serif" panose="05000000000000000000" pitchFamily="2" charset="2"/>
            </a:pPr>
            <a:r>
              <a:rPr lang="en-US">
                <a:latin typeface="Times New Roman"/>
                <a:cs typeface="Times New Roman"/>
              </a:rPr>
              <a:t>Search through players according to their field positions, nationalities etc.</a:t>
            </a:r>
            <a:endParaRPr lang="en-US">
              <a:ea typeface="+mn-lt"/>
              <a:cs typeface="+mn-lt"/>
            </a:endParaRPr>
          </a:p>
          <a:p>
            <a:pPr marL="285750" indent="-285750">
              <a:lnSpc>
                <a:spcPct val="100000"/>
              </a:lnSpc>
              <a:spcBef>
                <a:spcPts val="0"/>
              </a:spcBef>
              <a:buFont typeface="Wingdings,Sans-Serif" panose="05000000000000000000" pitchFamily="2" charset="2"/>
            </a:pPr>
            <a:endParaRPr lang="en-US">
              <a:ea typeface="+mn-lt"/>
              <a:cs typeface="+mn-lt"/>
            </a:endParaRPr>
          </a:p>
          <a:p>
            <a:pPr marL="285750" indent="-285750">
              <a:lnSpc>
                <a:spcPct val="100000"/>
              </a:lnSpc>
              <a:spcBef>
                <a:spcPts val="0"/>
              </a:spcBef>
              <a:buFont typeface="Wingdings,Sans-Serif" panose="05000000000000000000" pitchFamily="2" charset="2"/>
            </a:pPr>
            <a:r>
              <a:rPr lang="en-US">
                <a:latin typeface="Times New Roman"/>
                <a:cs typeface="Times New Roman"/>
              </a:rPr>
              <a:t>Track players' market value across years.</a:t>
            </a:r>
            <a:endParaRPr lang="en-US">
              <a:ea typeface="+mn-lt"/>
              <a:cs typeface="+mn-lt"/>
            </a:endParaRPr>
          </a:p>
          <a:p>
            <a:pPr marL="285750" indent="-285750">
              <a:lnSpc>
                <a:spcPct val="100000"/>
              </a:lnSpc>
              <a:spcBef>
                <a:spcPts val="0"/>
              </a:spcBef>
              <a:buFont typeface="Wingdings,Sans-Serif" panose="05000000000000000000" pitchFamily="2" charset="2"/>
            </a:pPr>
            <a:endParaRPr lang="en-US">
              <a:ea typeface="+mn-lt"/>
              <a:cs typeface="+mn-lt"/>
            </a:endParaRPr>
          </a:p>
          <a:p>
            <a:pPr marL="285750" indent="-285750">
              <a:lnSpc>
                <a:spcPct val="100000"/>
              </a:lnSpc>
              <a:spcBef>
                <a:spcPts val="0"/>
              </a:spcBef>
              <a:buFont typeface="Wingdings,Sans-Serif" panose="05000000000000000000" pitchFamily="2" charset="2"/>
            </a:pPr>
            <a:r>
              <a:rPr lang="en-US">
                <a:latin typeface="Times New Roman"/>
                <a:cs typeface="Times New Roman"/>
              </a:rPr>
              <a:t>Recommendation of players based on the team profile, player strength, position and budget. </a:t>
            </a:r>
            <a:endParaRPr lang="en-US">
              <a:ea typeface="+mn-lt"/>
              <a:cs typeface="+mn-lt"/>
            </a:endParaRPr>
          </a:p>
          <a:p>
            <a:pPr marL="285750" indent="-285750">
              <a:lnSpc>
                <a:spcPct val="100000"/>
              </a:lnSpc>
              <a:spcBef>
                <a:spcPts val="0"/>
              </a:spcBef>
              <a:buFont typeface="Wingdings,Sans-Serif" panose="05000000000000000000" pitchFamily="2" charset="2"/>
            </a:pPr>
            <a:endParaRPr lang="en-US">
              <a:ea typeface="+mn-lt"/>
              <a:cs typeface="+mn-lt"/>
            </a:endParaRPr>
          </a:p>
          <a:p>
            <a:pPr>
              <a:spcBef>
                <a:spcPct val="0"/>
              </a:spcBef>
            </a:pPr>
            <a:endParaRPr lang="en-US">
              <a:ea typeface="+mn-lt"/>
              <a:cs typeface="+mn-lt"/>
            </a:endParaRPr>
          </a:p>
        </p:txBody>
      </p:sp>
    </p:spTree>
    <p:extLst>
      <p:ext uri="{BB962C8B-B14F-4D97-AF65-F5344CB8AC3E}">
        <p14:creationId xmlns:p14="http://schemas.microsoft.com/office/powerpoint/2010/main" val="387401747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Atlas</vt:lpstr>
      <vt:lpstr>PowerPoint Presentation</vt:lpstr>
      <vt:lpstr>Agenda</vt:lpstr>
      <vt:lpstr>About Goalytics</vt:lpstr>
      <vt:lpstr>Problem Statement</vt:lpstr>
      <vt:lpstr>Solution/ Objective</vt:lpstr>
      <vt:lpstr>Methodology</vt:lpstr>
      <vt:lpstr>PowerPoint Presentation</vt:lpstr>
      <vt:lpstr>Dashboard</vt:lpstr>
      <vt:lpstr>Expected vs Achieved  Outcomes </vt:lpstr>
      <vt:lpstr>Learnings:</vt:lpstr>
      <vt:lpstr>Roadmap Ahead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2022-12-09T02:24:32Z</dcterms:created>
  <dcterms:modified xsi:type="dcterms:W3CDTF">2022-12-10T22:26:28Z</dcterms:modified>
</cp:coreProperties>
</file>