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256" r:id="rId3"/>
    <p:sldId id="257" r:id="rId4"/>
    <p:sldId id="258" r:id="rId6"/>
    <p:sldId id="259" r:id="rId7"/>
    <p:sldId id="266" r:id="rId8"/>
    <p:sldId id="268" r:id="rId9"/>
    <p:sldId id="262" r:id="rId10"/>
    <p:sldId id="288" r:id="rId11"/>
    <p:sldId id="289" r:id="rId12"/>
    <p:sldId id="281" r:id="rId13"/>
    <p:sldId id="263" r:id="rId14"/>
    <p:sldId id="264" r:id="rId15"/>
  </p:sldIdLst>
  <p:sldSz cx="9601200" cy="640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9" d="100"/>
          <a:sy n="89" d="100"/>
        </p:scale>
        <p:origin x="10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E8428-2631-43B4-B7F6-00FB52B54726}" type="datetimeFigureOut">
              <a:rPr lang="en-US" smtClean="0"/>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4DE5-C794-42A9-980A-A6CF05DF8E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811530" rtl="0" eaLnBrk="1" latinLnBrk="0" hangingPunct="1">
      <a:defRPr sz="1065" kern="1200">
        <a:solidFill>
          <a:schemeClr val="tx1"/>
        </a:solidFill>
        <a:latin typeface="+mn-lt"/>
        <a:ea typeface="+mn-ea"/>
        <a:cs typeface="+mn-cs"/>
      </a:defRPr>
    </a:lvl1pPr>
    <a:lvl2pPr marL="405765" algn="l" defTabSz="811530" rtl="0" eaLnBrk="1" latinLnBrk="0" hangingPunct="1">
      <a:defRPr sz="1065" kern="1200">
        <a:solidFill>
          <a:schemeClr val="tx1"/>
        </a:solidFill>
        <a:latin typeface="+mn-lt"/>
        <a:ea typeface="+mn-ea"/>
        <a:cs typeface="+mn-cs"/>
      </a:defRPr>
    </a:lvl2pPr>
    <a:lvl3pPr marL="812165" algn="l" defTabSz="811530" rtl="0" eaLnBrk="1" latinLnBrk="0" hangingPunct="1">
      <a:defRPr sz="1065" kern="1200">
        <a:solidFill>
          <a:schemeClr val="tx1"/>
        </a:solidFill>
        <a:latin typeface="+mn-lt"/>
        <a:ea typeface="+mn-ea"/>
        <a:cs typeface="+mn-cs"/>
      </a:defRPr>
    </a:lvl3pPr>
    <a:lvl4pPr marL="1217930" algn="l" defTabSz="811530" rtl="0" eaLnBrk="1" latinLnBrk="0" hangingPunct="1">
      <a:defRPr sz="1065" kern="1200">
        <a:solidFill>
          <a:schemeClr val="tx1"/>
        </a:solidFill>
        <a:latin typeface="+mn-lt"/>
        <a:ea typeface="+mn-ea"/>
        <a:cs typeface="+mn-cs"/>
      </a:defRPr>
    </a:lvl4pPr>
    <a:lvl5pPr marL="1623695" algn="l" defTabSz="811530" rtl="0" eaLnBrk="1" latinLnBrk="0" hangingPunct="1">
      <a:defRPr sz="1065" kern="1200">
        <a:solidFill>
          <a:schemeClr val="tx1"/>
        </a:solidFill>
        <a:latin typeface="+mn-lt"/>
        <a:ea typeface="+mn-ea"/>
        <a:cs typeface="+mn-cs"/>
      </a:defRPr>
    </a:lvl5pPr>
    <a:lvl6pPr marL="2030095" algn="l" defTabSz="811530" rtl="0" eaLnBrk="1" latinLnBrk="0" hangingPunct="1">
      <a:defRPr sz="1065" kern="1200">
        <a:solidFill>
          <a:schemeClr val="tx1"/>
        </a:solidFill>
        <a:latin typeface="+mn-lt"/>
        <a:ea typeface="+mn-ea"/>
        <a:cs typeface="+mn-cs"/>
      </a:defRPr>
    </a:lvl6pPr>
    <a:lvl7pPr marL="2435860" algn="l" defTabSz="811530" rtl="0" eaLnBrk="1" latinLnBrk="0" hangingPunct="1">
      <a:defRPr sz="1065" kern="1200">
        <a:solidFill>
          <a:schemeClr val="tx1"/>
        </a:solidFill>
        <a:latin typeface="+mn-lt"/>
        <a:ea typeface="+mn-ea"/>
        <a:cs typeface="+mn-cs"/>
      </a:defRPr>
    </a:lvl7pPr>
    <a:lvl8pPr marL="2842260" algn="l" defTabSz="811530" rtl="0" eaLnBrk="1" latinLnBrk="0" hangingPunct="1">
      <a:defRPr sz="1065" kern="1200">
        <a:solidFill>
          <a:schemeClr val="tx1"/>
        </a:solidFill>
        <a:latin typeface="+mn-lt"/>
        <a:ea typeface="+mn-ea"/>
        <a:cs typeface="+mn-cs"/>
      </a:defRPr>
    </a:lvl8pPr>
    <a:lvl9pPr marL="3248025" algn="l" defTabSz="811530" rtl="0" eaLnBrk="1" latinLnBrk="0" hangingPunct="1">
      <a:defRPr sz="106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8889" y="-7903"/>
            <a:ext cx="9628294" cy="6416606"/>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87125" y="2244232"/>
            <a:ext cx="6118055" cy="1536549"/>
          </a:xfrm>
        </p:spPr>
        <p:txBody>
          <a:bodyPr anchor="b">
            <a:noAutofit/>
          </a:bodyPr>
          <a:lstStyle>
            <a:lvl1pPr algn="r">
              <a:defRPr sz="504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87125" y="3780779"/>
            <a:ext cx="6118055" cy="1023772"/>
          </a:xfrm>
        </p:spPr>
        <p:txBody>
          <a:bodyPr anchor="t"/>
          <a:lstStyle>
            <a:lvl1pPr marL="0" indent="0" algn="r">
              <a:buNone/>
              <a:defRPr>
                <a:solidFill>
                  <a:schemeClr val="tx1">
                    <a:lumMod val="50000"/>
                    <a:lumOff val="50000"/>
                  </a:schemeClr>
                </a:solidFill>
              </a:defRPr>
            </a:lvl1pPr>
            <a:lvl2pPr marL="426720" indent="0" algn="ctr">
              <a:buNone/>
              <a:defRPr>
                <a:solidFill>
                  <a:schemeClr val="tx1">
                    <a:tint val="75000"/>
                  </a:schemeClr>
                </a:solidFill>
              </a:defRPr>
            </a:lvl2pPr>
            <a:lvl3pPr marL="853440" indent="0" algn="ctr">
              <a:buNone/>
              <a:defRPr>
                <a:solidFill>
                  <a:schemeClr val="tx1">
                    <a:tint val="75000"/>
                  </a:schemeClr>
                </a:solidFill>
              </a:defRPr>
            </a:lvl3pPr>
            <a:lvl4pPr marL="1280160" indent="0" algn="ctr">
              <a:buNone/>
              <a:defRPr>
                <a:solidFill>
                  <a:schemeClr val="tx1">
                    <a:tint val="75000"/>
                  </a:schemeClr>
                </a:solidFill>
              </a:defRPr>
            </a:lvl4pPr>
            <a:lvl5pPr marL="1706880" indent="0" algn="ctr">
              <a:buNone/>
              <a:defRPr>
                <a:solidFill>
                  <a:schemeClr val="tx1">
                    <a:tint val="75000"/>
                  </a:schemeClr>
                </a:solidFill>
              </a:defRPr>
            </a:lvl5pPr>
            <a:lvl6pPr marL="2133600" indent="0" algn="ctr">
              <a:buNone/>
              <a:defRPr>
                <a:solidFill>
                  <a:schemeClr val="tx1">
                    <a:tint val="75000"/>
                  </a:schemeClr>
                </a:solidFill>
              </a:defRPr>
            </a:lvl6pPr>
            <a:lvl7pPr marL="2560320" indent="0" algn="ctr">
              <a:buNone/>
              <a:defRPr>
                <a:solidFill>
                  <a:schemeClr val="tx1">
                    <a:tint val="75000"/>
                  </a:schemeClr>
                </a:solidFill>
              </a:defRPr>
            </a:lvl7pPr>
            <a:lvl8pPr marL="2987040" indent="0" algn="ctr">
              <a:buNone/>
              <a:defRPr>
                <a:solidFill>
                  <a:schemeClr val="tx1">
                    <a:tint val="75000"/>
                  </a:schemeClr>
                </a:solidFill>
              </a:defRPr>
            </a:lvl8pPr>
            <a:lvl9pPr marL="341376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r>
              <a:rPr lang="vi-VN" smtClean="0"/>
              <a:t>Nhóm XX – Tên đề tài</a:t>
            </a:r>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568960"/>
            <a:ext cx="6665100" cy="3176693"/>
          </a:xfrm>
        </p:spPr>
        <p:txBody>
          <a:bodyPr anchor="ctr">
            <a:normAutofit/>
          </a:bodyPr>
          <a:lstStyle>
            <a:lvl1pPr algn="l">
              <a:defRPr sz="410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40080" y="4172373"/>
            <a:ext cx="6665100" cy="1466231"/>
          </a:xfrm>
        </p:spPr>
        <p:txBody>
          <a:bodyPr anchor="ctr">
            <a:normAutofit/>
          </a:bodyPr>
          <a:lstStyle>
            <a:lvl1pPr marL="0" indent="0" algn="l">
              <a:buNone/>
              <a:defRPr sz="1680">
                <a:solidFill>
                  <a:schemeClr val="tx1">
                    <a:lumMod val="75000"/>
                    <a:lumOff val="25000"/>
                  </a:schemeClr>
                </a:solidFill>
              </a:defRPr>
            </a:lvl1pPr>
            <a:lvl2pPr marL="426720" indent="0">
              <a:buNone/>
              <a:defRPr sz="1680">
                <a:solidFill>
                  <a:schemeClr val="tx1">
                    <a:tint val="75000"/>
                  </a:schemeClr>
                </a:solidFill>
              </a:defRPr>
            </a:lvl2pPr>
            <a:lvl3pPr marL="853440" indent="0">
              <a:buNone/>
              <a:defRPr sz="1495">
                <a:solidFill>
                  <a:schemeClr val="tx1">
                    <a:tint val="75000"/>
                  </a:schemeClr>
                </a:solidFill>
              </a:defRPr>
            </a:lvl3pPr>
            <a:lvl4pPr marL="1280160" indent="0">
              <a:buNone/>
              <a:defRPr sz="1305">
                <a:solidFill>
                  <a:schemeClr val="tx1">
                    <a:tint val="75000"/>
                  </a:schemeClr>
                </a:solidFill>
              </a:defRPr>
            </a:lvl4pPr>
            <a:lvl5pPr marL="1706880" indent="0">
              <a:buNone/>
              <a:defRPr sz="1305">
                <a:solidFill>
                  <a:schemeClr val="tx1">
                    <a:tint val="75000"/>
                  </a:schemeClr>
                </a:solidFill>
              </a:defRPr>
            </a:lvl5pPr>
            <a:lvl6pPr marL="2133600" indent="0">
              <a:buNone/>
              <a:defRPr sz="1305">
                <a:solidFill>
                  <a:schemeClr val="tx1">
                    <a:tint val="75000"/>
                  </a:schemeClr>
                </a:solidFill>
              </a:defRPr>
            </a:lvl6pPr>
            <a:lvl7pPr marL="2560320" indent="0">
              <a:buNone/>
              <a:defRPr sz="1305">
                <a:solidFill>
                  <a:schemeClr val="tx1">
                    <a:tint val="75000"/>
                  </a:schemeClr>
                </a:solidFill>
              </a:defRPr>
            </a:lvl7pPr>
            <a:lvl8pPr marL="2987040" indent="0">
              <a:buNone/>
              <a:defRPr sz="1305">
                <a:solidFill>
                  <a:schemeClr val="tx1">
                    <a:tint val="75000"/>
                  </a:schemeClr>
                </a:solidFill>
              </a:defRPr>
            </a:lvl8pPr>
            <a:lvl9pPr marL="3413760" indent="0">
              <a:buNone/>
              <a:defRPr sz="1305">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vi-VN" smtClean="0"/>
              <a:t>Nhóm XX – Tên đề tài</a:t>
            </a:r>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3629" y="568960"/>
            <a:ext cx="6375791" cy="2821093"/>
          </a:xfrm>
        </p:spPr>
        <p:txBody>
          <a:bodyPr anchor="ctr">
            <a:normAutofit/>
          </a:bodyPr>
          <a:lstStyle>
            <a:lvl1pPr algn="l">
              <a:defRPr sz="410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56128" y="3390053"/>
            <a:ext cx="5690794" cy="355600"/>
          </a:xfrm>
        </p:spPr>
        <p:txBody>
          <a:bodyPr anchor="ctr">
            <a:noAutofit/>
          </a:bodyPr>
          <a:lstStyle>
            <a:lvl1pPr marL="0" indent="0">
              <a:buFontTx/>
              <a:buNone/>
              <a:defRPr sz="1495">
                <a:solidFill>
                  <a:schemeClr val="tx1">
                    <a:lumMod val="50000"/>
                    <a:lumOff val="50000"/>
                  </a:schemeClr>
                </a:solidFill>
              </a:defRPr>
            </a:lvl1pPr>
            <a:lvl2pPr marL="426720" indent="0">
              <a:buFontTx/>
              <a:buNone/>
              <a:defRPr/>
            </a:lvl2pPr>
            <a:lvl3pPr marL="853440" indent="0">
              <a:buFontTx/>
              <a:buNone/>
              <a:defRPr/>
            </a:lvl3pPr>
            <a:lvl4pPr marL="1280160" indent="0">
              <a:buFontTx/>
              <a:buNone/>
              <a:defRPr/>
            </a:lvl4pPr>
            <a:lvl5pPr marL="170688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40078" y="4172373"/>
            <a:ext cx="6665101" cy="1466231"/>
          </a:xfrm>
        </p:spPr>
        <p:txBody>
          <a:bodyPr anchor="ctr">
            <a:normAutofit/>
          </a:bodyPr>
          <a:lstStyle>
            <a:lvl1pPr marL="0" indent="0" algn="l">
              <a:buNone/>
              <a:defRPr sz="1680">
                <a:solidFill>
                  <a:schemeClr val="tx1">
                    <a:lumMod val="75000"/>
                    <a:lumOff val="25000"/>
                  </a:schemeClr>
                </a:solidFill>
              </a:defRPr>
            </a:lvl1pPr>
            <a:lvl2pPr marL="426720" indent="0">
              <a:buNone/>
              <a:defRPr sz="1680">
                <a:solidFill>
                  <a:schemeClr val="tx1">
                    <a:tint val="75000"/>
                  </a:schemeClr>
                </a:solidFill>
              </a:defRPr>
            </a:lvl2pPr>
            <a:lvl3pPr marL="853440" indent="0">
              <a:buNone/>
              <a:defRPr sz="1495">
                <a:solidFill>
                  <a:schemeClr val="tx1">
                    <a:tint val="75000"/>
                  </a:schemeClr>
                </a:solidFill>
              </a:defRPr>
            </a:lvl3pPr>
            <a:lvl4pPr marL="1280160" indent="0">
              <a:buNone/>
              <a:defRPr sz="1305">
                <a:solidFill>
                  <a:schemeClr val="tx1">
                    <a:tint val="75000"/>
                  </a:schemeClr>
                </a:solidFill>
              </a:defRPr>
            </a:lvl4pPr>
            <a:lvl5pPr marL="1706880" indent="0">
              <a:buNone/>
              <a:defRPr sz="1305">
                <a:solidFill>
                  <a:schemeClr val="tx1">
                    <a:tint val="75000"/>
                  </a:schemeClr>
                </a:solidFill>
              </a:defRPr>
            </a:lvl5pPr>
            <a:lvl6pPr marL="2133600" indent="0">
              <a:buNone/>
              <a:defRPr sz="1305">
                <a:solidFill>
                  <a:schemeClr val="tx1">
                    <a:tint val="75000"/>
                  </a:schemeClr>
                </a:solidFill>
              </a:defRPr>
            </a:lvl6pPr>
            <a:lvl7pPr marL="2560320" indent="0">
              <a:buNone/>
              <a:defRPr sz="1305">
                <a:solidFill>
                  <a:schemeClr val="tx1">
                    <a:tint val="75000"/>
                  </a:schemeClr>
                </a:solidFill>
              </a:defRPr>
            </a:lvl7pPr>
            <a:lvl8pPr marL="2987040" indent="0">
              <a:buNone/>
              <a:defRPr sz="1305">
                <a:solidFill>
                  <a:schemeClr val="tx1">
                    <a:tint val="75000"/>
                  </a:schemeClr>
                </a:solidFill>
              </a:defRPr>
            </a:lvl8pPr>
            <a:lvl9pPr marL="3413760" indent="0">
              <a:buNone/>
              <a:defRPr sz="1305">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vi-VN" smtClean="0"/>
              <a:t>Nhóm XX – Tên đề tài</a:t>
            </a:r>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fld>
            <a:endParaRPr lang="en-US"/>
          </a:p>
        </p:txBody>
      </p:sp>
      <p:sp>
        <p:nvSpPr>
          <p:cNvPr id="24" name="TextBox 23"/>
          <p:cNvSpPr txBox="1"/>
          <p:nvPr/>
        </p:nvSpPr>
        <p:spPr>
          <a:xfrm>
            <a:off x="506847" y="737686"/>
            <a:ext cx="480185" cy="545791"/>
          </a:xfrm>
          <a:prstGeom prst="rect">
            <a:avLst/>
          </a:prstGeom>
        </p:spPr>
        <p:txBody>
          <a:bodyPr vert="horz" lIns="85344" tIns="42672" rIns="85344" bIns="42672" rtlCol="0" anchor="ctr">
            <a:noAutofit/>
          </a:bodyPr>
          <a:lstStyle/>
          <a:p>
            <a:pPr lvl="0"/>
            <a:r>
              <a:rPr lang="en-US" sz="7465" baseline="0" dirty="0">
                <a:ln w="3175" cmpd="sng">
                  <a:noFill/>
                </a:ln>
                <a:solidFill>
                  <a:schemeClr val="accent1">
                    <a:lumMod val="60000"/>
                    <a:lumOff val="40000"/>
                  </a:schemeClr>
                </a:solidFill>
                <a:effectLst/>
                <a:latin typeface="Arial" panose="020B0604020202090204"/>
              </a:rPr>
              <a:t>“</a:t>
            </a:r>
            <a:endParaRPr lang="en-US" sz="7465" baseline="0" dirty="0">
              <a:ln w="3175" cmpd="sng">
                <a:noFill/>
              </a:ln>
              <a:solidFill>
                <a:schemeClr val="accent1">
                  <a:lumMod val="60000"/>
                  <a:lumOff val="40000"/>
                </a:schemeClr>
              </a:solidFill>
              <a:effectLst/>
              <a:latin typeface="Arial" panose="020B0604020202090204"/>
            </a:endParaRPr>
          </a:p>
        </p:txBody>
      </p:sp>
      <p:sp>
        <p:nvSpPr>
          <p:cNvPr id="25" name="TextBox 24"/>
          <p:cNvSpPr txBox="1"/>
          <p:nvPr/>
        </p:nvSpPr>
        <p:spPr>
          <a:xfrm>
            <a:off x="7085084" y="2694119"/>
            <a:ext cx="480185" cy="545791"/>
          </a:xfrm>
          <a:prstGeom prst="rect">
            <a:avLst/>
          </a:prstGeom>
        </p:spPr>
        <p:txBody>
          <a:bodyPr vert="horz" lIns="85344" tIns="42672" rIns="85344" bIns="42672" rtlCol="0" anchor="ctr">
            <a:noAutofit/>
          </a:bodyPr>
          <a:lstStyle/>
          <a:p>
            <a:pPr lvl="0"/>
            <a:r>
              <a:rPr lang="en-US" sz="7465" baseline="0" dirty="0">
                <a:ln w="3175" cmpd="sng">
                  <a:noFill/>
                </a:ln>
                <a:solidFill>
                  <a:schemeClr val="accent1">
                    <a:lumMod val="60000"/>
                    <a:lumOff val="40000"/>
                  </a:schemeClr>
                </a:solidFill>
                <a:effectLst/>
                <a:latin typeface="Arial" panose="020B0604020202090204"/>
              </a:rPr>
              <a:t>”</a:t>
            </a:r>
            <a:endParaRPr lang="en-US" sz="7465" baseline="0" dirty="0">
              <a:ln w="3175" cmpd="sng">
                <a:noFill/>
              </a:ln>
              <a:solidFill>
                <a:schemeClr val="accent1">
                  <a:lumMod val="60000"/>
                  <a:lumOff val="40000"/>
                </a:schemeClr>
              </a:solidFill>
              <a:effectLst/>
              <a:latin typeface="Arial" panose="020B0604020202090204"/>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40078" y="1803189"/>
            <a:ext cx="6665101" cy="2422429"/>
          </a:xfrm>
        </p:spPr>
        <p:txBody>
          <a:bodyPr anchor="b">
            <a:normAutofit/>
          </a:bodyPr>
          <a:lstStyle>
            <a:lvl1pPr algn="l">
              <a:defRPr sz="410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40078" y="4225618"/>
            <a:ext cx="6665101" cy="1412986"/>
          </a:xfrm>
        </p:spPr>
        <p:txBody>
          <a:bodyPr anchor="t">
            <a:normAutofit/>
          </a:bodyPr>
          <a:lstStyle>
            <a:lvl1pPr marL="0" indent="0" algn="l">
              <a:buNone/>
              <a:defRPr sz="1680">
                <a:solidFill>
                  <a:schemeClr val="tx1">
                    <a:lumMod val="75000"/>
                    <a:lumOff val="25000"/>
                  </a:schemeClr>
                </a:solidFill>
              </a:defRPr>
            </a:lvl1pPr>
            <a:lvl2pPr marL="426720" indent="0">
              <a:buNone/>
              <a:defRPr sz="1680">
                <a:solidFill>
                  <a:schemeClr val="tx1">
                    <a:tint val="75000"/>
                  </a:schemeClr>
                </a:solidFill>
              </a:defRPr>
            </a:lvl2pPr>
            <a:lvl3pPr marL="853440" indent="0">
              <a:buNone/>
              <a:defRPr sz="1495">
                <a:solidFill>
                  <a:schemeClr val="tx1">
                    <a:tint val="75000"/>
                  </a:schemeClr>
                </a:solidFill>
              </a:defRPr>
            </a:lvl3pPr>
            <a:lvl4pPr marL="1280160" indent="0">
              <a:buNone/>
              <a:defRPr sz="1305">
                <a:solidFill>
                  <a:schemeClr val="tx1">
                    <a:tint val="75000"/>
                  </a:schemeClr>
                </a:solidFill>
              </a:defRPr>
            </a:lvl4pPr>
            <a:lvl5pPr marL="1706880" indent="0">
              <a:buNone/>
              <a:defRPr sz="1305">
                <a:solidFill>
                  <a:schemeClr val="tx1">
                    <a:tint val="75000"/>
                  </a:schemeClr>
                </a:solidFill>
              </a:defRPr>
            </a:lvl5pPr>
            <a:lvl6pPr marL="2133600" indent="0">
              <a:buNone/>
              <a:defRPr sz="1305">
                <a:solidFill>
                  <a:schemeClr val="tx1">
                    <a:tint val="75000"/>
                  </a:schemeClr>
                </a:solidFill>
              </a:defRPr>
            </a:lvl6pPr>
            <a:lvl7pPr marL="2560320" indent="0">
              <a:buNone/>
              <a:defRPr sz="1305">
                <a:solidFill>
                  <a:schemeClr val="tx1">
                    <a:tint val="75000"/>
                  </a:schemeClr>
                </a:solidFill>
              </a:defRPr>
            </a:lvl7pPr>
            <a:lvl8pPr marL="2987040" indent="0">
              <a:buNone/>
              <a:defRPr sz="1305">
                <a:solidFill>
                  <a:schemeClr val="tx1">
                    <a:tint val="75000"/>
                  </a:schemeClr>
                </a:solidFill>
              </a:defRPr>
            </a:lvl8pPr>
            <a:lvl9pPr marL="3413760" indent="0">
              <a:buNone/>
              <a:defRPr sz="1305">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vi-VN" smtClean="0"/>
              <a:t>Nhóm XX – Tên đề tài</a:t>
            </a:r>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13629" y="568960"/>
            <a:ext cx="6375791" cy="2821093"/>
          </a:xfrm>
        </p:spPr>
        <p:txBody>
          <a:bodyPr anchor="ctr">
            <a:normAutofit/>
          </a:bodyPr>
          <a:lstStyle>
            <a:lvl1pPr algn="l">
              <a:defRPr sz="410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40077" y="3745653"/>
            <a:ext cx="6665102" cy="479965"/>
          </a:xfrm>
        </p:spPr>
        <p:txBody>
          <a:bodyPr anchor="b">
            <a:noAutofit/>
          </a:bodyPr>
          <a:lstStyle>
            <a:lvl1pPr marL="0" indent="0">
              <a:buFontTx/>
              <a:buNone/>
              <a:defRPr sz="2240">
                <a:solidFill>
                  <a:schemeClr val="tx1">
                    <a:lumMod val="75000"/>
                    <a:lumOff val="25000"/>
                  </a:schemeClr>
                </a:solidFill>
              </a:defRPr>
            </a:lvl1pPr>
            <a:lvl2pPr marL="426720" indent="0">
              <a:buFontTx/>
              <a:buNone/>
              <a:defRPr/>
            </a:lvl2pPr>
            <a:lvl3pPr marL="853440" indent="0">
              <a:buFontTx/>
              <a:buNone/>
              <a:defRPr/>
            </a:lvl3pPr>
            <a:lvl4pPr marL="1280160" indent="0">
              <a:buFontTx/>
              <a:buNone/>
              <a:defRPr/>
            </a:lvl4pPr>
            <a:lvl5pPr marL="170688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40078" y="4225618"/>
            <a:ext cx="6665101" cy="1412986"/>
          </a:xfrm>
        </p:spPr>
        <p:txBody>
          <a:bodyPr anchor="t">
            <a:normAutofit/>
          </a:bodyPr>
          <a:lstStyle>
            <a:lvl1pPr marL="0" indent="0" algn="l">
              <a:buNone/>
              <a:defRPr sz="1680">
                <a:solidFill>
                  <a:schemeClr val="tx1">
                    <a:lumMod val="50000"/>
                    <a:lumOff val="50000"/>
                  </a:schemeClr>
                </a:solidFill>
              </a:defRPr>
            </a:lvl1pPr>
            <a:lvl2pPr marL="426720" indent="0">
              <a:buNone/>
              <a:defRPr sz="1680">
                <a:solidFill>
                  <a:schemeClr val="tx1">
                    <a:tint val="75000"/>
                  </a:schemeClr>
                </a:solidFill>
              </a:defRPr>
            </a:lvl2pPr>
            <a:lvl3pPr marL="853440" indent="0">
              <a:buNone/>
              <a:defRPr sz="1495">
                <a:solidFill>
                  <a:schemeClr val="tx1">
                    <a:tint val="75000"/>
                  </a:schemeClr>
                </a:solidFill>
              </a:defRPr>
            </a:lvl3pPr>
            <a:lvl4pPr marL="1280160" indent="0">
              <a:buNone/>
              <a:defRPr sz="1305">
                <a:solidFill>
                  <a:schemeClr val="tx1">
                    <a:tint val="75000"/>
                  </a:schemeClr>
                </a:solidFill>
              </a:defRPr>
            </a:lvl4pPr>
            <a:lvl5pPr marL="1706880" indent="0">
              <a:buNone/>
              <a:defRPr sz="1305">
                <a:solidFill>
                  <a:schemeClr val="tx1">
                    <a:tint val="75000"/>
                  </a:schemeClr>
                </a:solidFill>
              </a:defRPr>
            </a:lvl5pPr>
            <a:lvl6pPr marL="2133600" indent="0">
              <a:buNone/>
              <a:defRPr sz="1305">
                <a:solidFill>
                  <a:schemeClr val="tx1">
                    <a:tint val="75000"/>
                  </a:schemeClr>
                </a:solidFill>
              </a:defRPr>
            </a:lvl6pPr>
            <a:lvl7pPr marL="2560320" indent="0">
              <a:buNone/>
              <a:defRPr sz="1305">
                <a:solidFill>
                  <a:schemeClr val="tx1">
                    <a:tint val="75000"/>
                  </a:schemeClr>
                </a:solidFill>
              </a:defRPr>
            </a:lvl7pPr>
            <a:lvl8pPr marL="2987040" indent="0">
              <a:buNone/>
              <a:defRPr sz="1305">
                <a:solidFill>
                  <a:schemeClr val="tx1">
                    <a:tint val="75000"/>
                  </a:schemeClr>
                </a:solidFill>
              </a:defRPr>
            </a:lvl8pPr>
            <a:lvl9pPr marL="3413760" indent="0">
              <a:buNone/>
              <a:defRPr sz="1305">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vi-VN" smtClean="0"/>
              <a:t>Nhóm XX – Tên đề tài</a:t>
            </a:r>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fld>
            <a:endParaRPr lang="en-US"/>
          </a:p>
        </p:txBody>
      </p:sp>
      <p:sp>
        <p:nvSpPr>
          <p:cNvPr id="24" name="TextBox 23"/>
          <p:cNvSpPr txBox="1"/>
          <p:nvPr/>
        </p:nvSpPr>
        <p:spPr>
          <a:xfrm>
            <a:off x="506847" y="737686"/>
            <a:ext cx="480185" cy="545791"/>
          </a:xfrm>
          <a:prstGeom prst="rect">
            <a:avLst/>
          </a:prstGeom>
        </p:spPr>
        <p:txBody>
          <a:bodyPr vert="horz" lIns="85344" tIns="42672" rIns="85344" bIns="42672" rtlCol="0" anchor="ctr">
            <a:noAutofit/>
          </a:bodyPr>
          <a:lstStyle/>
          <a:p>
            <a:pPr lvl="0"/>
            <a:r>
              <a:rPr lang="en-US" sz="7465" baseline="0" dirty="0">
                <a:ln w="3175" cmpd="sng">
                  <a:noFill/>
                </a:ln>
                <a:solidFill>
                  <a:schemeClr val="accent1">
                    <a:lumMod val="60000"/>
                    <a:lumOff val="40000"/>
                  </a:schemeClr>
                </a:solidFill>
                <a:effectLst/>
                <a:latin typeface="Arial" panose="020B0604020202090204"/>
              </a:rPr>
              <a:t>“</a:t>
            </a:r>
            <a:endParaRPr lang="en-US" sz="7465" baseline="0" dirty="0">
              <a:ln w="3175" cmpd="sng">
                <a:noFill/>
              </a:ln>
              <a:solidFill>
                <a:schemeClr val="accent1">
                  <a:lumMod val="60000"/>
                  <a:lumOff val="40000"/>
                </a:schemeClr>
              </a:solidFill>
              <a:effectLst/>
              <a:latin typeface="Arial" panose="020B0604020202090204"/>
            </a:endParaRPr>
          </a:p>
        </p:txBody>
      </p:sp>
      <p:sp>
        <p:nvSpPr>
          <p:cNvPr id="25" name="TextBox 24"/>
          <p:cNvSpPr txBox="1"/>
          <p:nvPr/>
        </p:nvSpPr>
        <p:spPr>
          <a:xfrm>
            <a:off x="7085084" y="2694119"/>
            <a:ext cx="480185" cy="545791"/>
          </a:xfrm>
          <a:prstGeom prst="rect">
            <a:avLst/>
          </a:prstGeom>
        </p:spPr>
        <p:txBody>
          <a:bodyPr vert="horz" lIns="85344" tIns="42672" rIns="85344" bIns="42672" rtlCol="0" anchor="ctr">
            <a:noAutofit/>
          </a:bodyPr>
          <a:lstStyle/>
          <a:p>
            <a:pPr lvl="0"/>
            <a:r>
              <a:rPr lang="en-US" sz="7465" baseline="0" dirty="0">
                <a:ln w="3175" cmpd="sng">
                  <a:noFill/>
                </a:ln>
                <a:solidFill>
                  <a:schemeClr val="accent1">
                    <a:lumMod val="60000"/>
                    <a:lumOff val="40000"/>
                  </a:schemeClr>
                </a:solidFill>
                <a:effectLst/>
                <a:latin typeface="Arial" panose="020B0604020202090204"/>
              </a:rPr>
              <a:t>”</a:t>
            </a:r>
            <a:endParaRPr lang="en-US" sz="7465" baseline="0" dirty="0">
              <a:ln w="3175" cmpd="sng">
                <a:noFill/>
              </a:ln>
              <a:solidFill>
                <a:schemeClr val="accent1">
                  <a:lumMod val="60000"/>
                  <a:lumOff val="40000"/>
                </a:schemeClr>
              </a:solidFill>
              <a:effectLst/>
              <a:latin typeface="Arial" panose="020B0604020202090204"/>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46641" y="568960"/>
            <a:ext cx="6658538" cy="2821093"/>
          </a:xfrm>
        </p:spPr>
        <p:txBody>
          <a:bodyPr anchor="ctr">
            <a:normAutofit/>
          </a:bodyPr>
          <a:lstStyle>
            <a:lvl1pPr algn="l">
              <a:defRPr sz="410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40077" y="3745653"/>
            <a:ext cx="6665102" cy="479965"/>
          </a:xfrm>
        </p:spPr>
        <p:txBody>
          <a:bodyPr anchor="b">
            <a:noAutofit/>
          </a:bodyPr>
          <a:lstStyle>
            <a:lvl1pPr marL="0" indent="0">
              <a:buFontTx/>
              <a:buNone/>
              <a:defRPr sz="2240">
                <a:solidFill>
                  <a:schemeClr val="accent1"/>
                </a:solidFill>
              </a:defRPr>
            </a:lvl1pPr>
            <a:lvl2pPr marL="426720" indent="0">
              <a:buFontTx/>
              <a:buNone/>
              <a:defRPr/>
            </a:lvl2pPr>
            <a:lvl3pPr marL="853440" indent="0">
              <a:buFontTx/>
              <a:buNone/>
              <a:defRPr/>
            </a:lvl3pPr>
            <a:lvl4pPr marL="1280160" indent="0">
              <a:buFontTx/>
              <a:buNone/>
              <a:defRPr/>
            </a:lvl4pPr>
            <a:lvl5pPr marL="170688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40078" y="4225618"/>
            <a:ext cx="6665101" cy="1412986"/>
          </a:xfrm>
        </p:spPr>
        <p:txBody>
          <a:bodyPr anchor="t">
            <a:normAutofit/>
          </a:bodyPr>
          <a:lstStyle>
            <a:lvl1pPr marL="0" indent="0" algn="l">
              <a:buNone/>
              <a:defRPr sz="1680">
                <a:solidFill>
                  <a:schemeClr val="tx1">
                    <a:lumMod val="50000"/>
                    <a:lumOff val="50000"/>
                  </a:schemeClr>
                </a:solidFill>
              </a:defRPr>
            </a:lvl1pPr>
            <a:lvl2pPr marL="426720" indent="0">
              <a:buNone/>
              <a:defRPr sz="1680">
                <a:solidFill>
                  <a:schemeClr val="tx1">
                    <a:tint val="75000"/>
                  </a:schemeClr>
                </a:solidFill>
              </a:defRPr>
            </a:lvl2pPr>
            <a:lvl3pPr marL="853440" indent="0">
              <a:buNone/>
              <a:defRPr sz="1495">
                <a:solidFill>
                  <a:schemeClr val="tx1">
                    <a:tint val="75000"/>
                  </a:schemeClr>
                </a:solidFill>
              </a:defRPr>
            </a:lvl3pPr>
            <a:lvl4pPr marL="1280160" indent="0">
              <a:buNone/>
              <a:defRPr sz="1305">
                <a:solidFill>
                  <a:schemeClr val="tx1">
                    <a:tint val="75000"/>
                  </a:schemeClr>
                </a:solidFill>
              </a:defRPr>
            </a:lvl4pPr>
            <a:lvl5pPr marL="1706880" indent="0">
              <a:buNone/>
              <a:defRPr sz="1305">
                <a:solidFill>
                  <a:schemeClr val="tx1">
                    <a:tint val="75000"/>
                  </a:schemeClr>
                </a:solidFill>
              </a:defRPr>
            </a:lvl5pPr>
            <a:lvl6pPr marL="2133600" indent="0">
              <a:buNone/>
              <a:defRPr sz="1305">
                <a:solidFill>
                  <a:schemeClr val="tx1">
                    <a:tint val="75000"/>
                  </a:schemeClr>
                </a:solidFill>
              </a:defRPr>
            </a:lvl6pPr>
            <a:lvl7pPr marL="2560320" indent="0">
              <a:buNone/>
              <a:defRPr sz="1305">
                <a:solidFill>
                  <a:schemeClr val="tx1">
                    <a:tint val="75000"/>
                  </a:schemeClr>
                </a:solidFill>
              </a:defRPr>
            </a:lvl7pPr>
            <a:lvl8pPr marL="2987040" indent="0">
              <a:buNone/>
              <a:defRPr sz="1305">
                <a:solidFill>
                  <a:schemeClr val="tx1">
                    <a:tint val="75000"/>
                  </a:schemeClr>
                </a:solidFill>
              </a:defRPr>
            </a:lvl8pPr>
            <a:lvl9pPr marL="3413760" indent="0">
              <a:buNone/>
              <a:defRPr sz="1305">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vi-VN" smtClean="0"/>
              <a:t>Nhóm XX – Tên đề tài</a:t>
            </a:r>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vi-VN" smtClean="0"/>
              <a:t>Nhóm XX – Tên đề tài</a:t>
            </a:r>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76177" y="568961"/>
            <a:ext cx="1027753" cy="4901354"/>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40079" y="568961"/>
            <a:ext cx="5454777" cy="490135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vi-VN" smtClean="0"/>
              <a:t>Nhóm XX – Tên đề tài</a:t>
            </a:r>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fld>
            <a:endParaRPr lang="en-US" dirty="0"/>
          </a:p>
        </p:txBody>
      </p:sp>
      <p:sp>
        <p:nvSpPr>
          <p:cNvPr id="5" name="Footer Placeholder 4"/>
          <p:cNvSpPr>
            <a:spLocks noGrp="1"/>
          </p:cNvSpPr>
          <p:nvPr>
            <p:ph type="ftr" sz="quarter" idx="11"/>
          </p:nvPr>
        </p:nvSpPr>
        <p:spPr/>
        <p:txBody>
          <a:bodyPr/>
          <a:lstStyle/>
          <a:p>
            <a:r>
              <a:rPr lang="vi-VN" smtClean="0"/>
              <a:t>Nhóm XX – Tên đề tài</a:t>
            </a:r>
            <a:endParaRPr lang="en-US" dirty="0"/>
          </a:p>
        </p:txBody>
      </p:sp>
      <p:sp>
        <p:nvSpPr>
          <p:cNvPr id="6" name="Slide Number Placeholder 5"/>
          <p:cNvSpPr>
            <a:spLocks noGrp="1"/>
          </p:cNvSpPr>
          <p:nvPr>
            <p:ph type="sldNum" sz="quarter" idx="12"/>
          </p:nvPr>
        </p:nvSpPr>
        <p:spPr/>
        <p:txBody>
          <a:bodyPr/>
          <a:lstStyle/>
          <a:p>
            <a:fld id="{3905339D-DD04-4120-AA77-8BCC40DA1522}"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0078" y="2520811"/>
            <a:ext cx="6665101" cy="1704809"/>
          </a:xfrm>
        </p:spPr>
        <p:txBody>
          <a:bodyPr anchor="b"/>
          <a:lstStyle>
            <a:lvl1pPr algn="l">
              <a:defRPr sz="373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40078" y="4225618"/>
            <a:ext cx="6665101" cy="803040"/>
          </a:xfrm>
        </p:spPr>
        <p:txBody>
          <a:bodyPr anchor="t"/>
          <a:lstStyle>
            <a:lvl1pPr marL="0" indent="0" algn="l">
              <a:buNone/>
              <a:defRPr sz="1865">
                <a:solidFill>
                  <a:schemeClr val="tx1">
                    <a:lumMod val="50000"/>
                    <a:lumOff val="50000"/>
                  </a:schemeClr>
                </a:solidFill>
              </a:defRPr>
            </a:lvl1pPr>
            <a:lvl2pPr marL="426720" indent="0">
              <a:buNone/>
              <a:defRPr sz="1680">
                <a:solidFill>
                  <a:schemeClr val="tx1">
                    <a:tint val="75000"/>
                  </a:schemeClr>
                </a:solidFill>
              </a:defRPr>
            </a:lvl2pPr>
            <a:lvl3pPr marL="853440" indent="0">
              <a:buNone/>
              <a:defRPr sz="1495">
                <a:solidFill>
                  <a:schemeClr val="tx1">
                    <a:tint val="75000"/>
                  </a:schemeClr>
                </a:solidFill>
              </a:defRPr>
            </a:lvl3pPr>
            <a:lvl4pPr marL="1280160" indent="0">
              <a:buNone/>
              <a:defRPr sz="1305">
                <a:solidFill>
                  <a:schemeClr val="tx1">
                    <a:tint val="75000"/>
                  </a:schemeClr>
                </a:solidFill>
              </a:defRPr>
            </a:lvl4pPr>
            <a:lvl5pPr marL="1706880" indent="0">
              <a:buNone/>
              <a:defRPr sz="1305">
                <a:solidFill>
                  <a:schemeClr val="tx1">
                    <a:tint val="75000"/>
                  </a:schemeClr>
                </a:solidFill>
              </a:defRPr>
            </a:lvl5pPr>
            <a:lvl6pPr marL="2133600" indent="0">
              <a:buNone/>
              <a:defRPr sz="1305">
                <a:solidFill>
                  <a:schemeClr val="tx1">
                    <a:tint val="75000"/>
                  </a:schemeClr>
                </a:solidFill>
              </a:defRPr>
            </a:lvl6pPr>
            <a:lvl7pPr marL="2560320" indent="0">
              <a:buNone/>
              <a:defRPr sz="1305">
                <a:solidFill>
                  <a:schemeClr val="tx1">
                    <a:tint val="75000"/>
                  </a:schemeClr>
                </a:solidFill>
              </a:defRPr>
            </a:lvl7pPr>
            <a:lvl8pPr marL="2987040" indent="0">
              <a:buNone/>
              <a:defRPr sz="1305">
                <a:solidFill>
                  <a:schemeClr val="tx1">
                    <a:tint val="75000"/>
                  </a:schemeClr>
                </a:solidFill>
              </a:defRPr>
            </a:lvl8pPr>
            <a:lvl9pPr marL="3413760" indent="0">
              <a:buNone/>
              <a:defRPr sz="1305">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vi-VN" smtClean="0"/>
              <a:t>Nhóm XX – Tên đề tài</a:t>
            </a:r>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0080" y="568960"/>
            <a:ext cx="6665100" cy="123274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40081" y="2016550"/>
            <a:ext cx="3242514" cy="3622054"/>
          </a:xfrm>
        </p:spPr>
        <p:txBody>
          <a:bodyPr>
            <a:normAutofit/>
          </a:bodyPr>
          <a:lstStyle>
            <a:lvl1pPr>
              <a:defRPr sz="1680"/>
            </a:lvl1pPr>
            <a:lvl2pPr>
              <a:defRPr sz="1495"/>
            </a:lvl2pPr>
            <a:lvl3pPr>
              <a:defRPr sz="1305"/>
            </a:lvl3pPr>
            <a:lvl4pPr>
              <a:defRPr sz="1120"/>
            </a:lvl4pPr>
            <a:lvl5pPr>
              <a:defRPr sz="1120"/>
            </a:lvl5pPr>
            <a:lvl6pPr>
              <a:defRPr sz="1120"/>
            </a:lvl6pPr>
            <a:lvl7pPr>
              <a:defRPr sz="1120"/>
            </a:lvl7pPr>
            <a:lvl8pPr>
              <a:defRPr sz="1120"/>
            </a:lvl8pPr>
            <a:lvl9pPr>
              <a:defRPr sz="112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062664" y="2016551"/>
            <a:ext cx="3242516" cy="3622055"/>
          </a:xfrm>
        </p:spPr>
        <p:txBody>
          <a:bodyPr>
            <a:normAutofit/>
          </a:bodyPr>
          <a:lstStyle>
            <a:lvl1pPr>
              <a:defRPr sz="1680"/>
            </a:lvl1pPr>
            <a:lvl2pPr>
              <a:defRPr sz="1495"/>
            </a:lvl2pPr>
            <a:lvl3pPr>
              <a:defRPr sz="1305"/>
            </a:lvl3pPr>
            <a:lvl4pPr>
              <a:defRPr sz="1120"/>
            </a:lvl4pPr>
            <a:lvl5pPr>
              <a:defRPr sz="1120"/>
            </a:lvl5pPr>
            <a:lvl6pPr>
              <a:defRPr sz="1120"/>
            </a:lvl6pPr>
            <a:lvl7pPr>
              <a:defRPr sz="1120"/>
            </a:lvl7pPr>
            <a:lvl8pPr>
              <a:defRPr sz="1120"/>
            </a:lvl8pPr>
            <a:lvl9pPr>
              <a:defRPr sz="112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vi-VN" smtClean="0"/>
              <a:t>Nhóm XX – Tên đề tài</a:t>
            </a:r>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79" y="568960"/>
            <a:ext cx="6665099" cy="1232747"/>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40079" y="2016917"/>
            <a:ext cx="3245206" cy="537845"/>
          </a:xfrm>
        </p:spPr>
        <p:txBody>
          <a:bodyPr anchor="b">
            <a:noAutofit/>
          </a:bodyPr>
          <a:lstStyle>
            <a:lvl1pPr marL="0" indent="0">
              <a:buNone/>
              <a:defRPr sz="2240" b="0"/>
            </a:lvl1pPr>
            <a:lvl2pPr marL="426720" indent="0">
              <a:buNone/>
              <a:defRPr sz="1865" b="1"/>
            </a:lvl2pPr>
            <a:lvl3pPr marL="853440" indent="0">
              <a:buNone/>
              <a:defRPr sz="1680" b="1"/>
            </a:lvl3pPr>
            <a:lvl4pPr marL="1280160" indent="0">
              <a:buNone/>
              <a:defRPr sz="1495" b="1"/>
            </a:lvl4pPr>
            <a:lvl5pPr marL="1706880" indent="0">
              <a:buNone/>
              <a:defRPr sz="1495" b="1"/>
            </a:lvl5pPr>
            <a:lvl6pPr marL="2133600" indent="0">
              <a:buNone/>
              <a:defRPr sz="1495" b="1"/>
            </a:lvl6pPr>
            <a:lvl7pPr marL="2560320" indent="0">
              <a:buNone/>
              <a:defRPr sz="1495" b="1"/>
            </a:lvl7pPr>
            <a:lvl8pPr marL="2987040" indent="0">
              <a:buNone/>
              <a:defRPr sz="1495" b="1"/>
            </a:lvl8pPr>
            <a:lvl9pPr marL="3413760" indent="0">
              <a:buNone/>
              <a:defRPr sz="1495" b="1"/>
            </a:lvl9pPr>
          </a:lstStyle>
          <a:p>
            <a:pPr lvl="0"/>
            <a:r>
              <a:rPr lang="en-US" smtClean="0"/>
              <a:t>Edit Master text styles</a:t>
            </a:r>
            <a:endParaRPr lang="en-US" smtClean="0"/>
          </a:p>
        </p:txBody>
      </p:sp>
      <p:sp>
        <p:nvSpPr>
          <p:cNvPr id="4" name="Content Placeholder 3"/>
          <p:cNvSpPr>
            <a:spLocks noGrp="1"/>
          </p:cNvSpPr>
          <p:nvPr>
            <p:ph sz="half" idx="2"/>
          </p:nvPr>
        </p:nvSpPr>
        <p:spPr>
          <a:xfrm>
            <a:off x="640079" y="2554763"/>
            <a:ext cx="3245206" cy="3083843"/>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059972" y="2016917"/>
            <a:ext cx="3245206" cy="537845"/>
          </a:xfrm>
        </p:spPr>
        <p:txBody>
          <a:bodyPr anchor="b">
            <a:noAutofit/>
          </a:bodyPr>
          <a:lstStyle>
            <a:lvl1pPr marL="0" indent="0">
              <a:buNone/>
              <a:defRPr sz="2240" b="0"/>
            </a:lvl1pPr>
            <a:lvl2pPr marL="426720" indent="0">
              <a:buNone/>
              <a:defRPr sz="1865" b="1"/>
            </a:lvl2pPr>
            <a:lvl3pPr marL="853440" indent="0">
              <a:buNone/>
              <a:defRPr sz="1680" b="1"/>
            </a:lvl3pPr>
            <a:lvl4pPr marL="1280160" indent="0">
              <a:buNone/>
              <a:defRPr sz="1495" b="1"/>
            </a:lvl4pPr>
            <a:lvl5pPr marL="1706880" indent="0">
              <a:buNone/>
              <a:defRPr sz="1495" b="1"/>
            </a:lvl5pPr>
            <a:lvl6pPr marL="2133600" indent="0">
              <a:buNone/>
              <a:defRPr sz="1495" b="1"/>
            </a:lvl6pPr>
            <a:lvl7pPr marL="2560320" indent="0">
              <a:buNone/>
              <a:defRPr sz="1495" b="1"/>
            </a:lvl7pPr>
            <a:lvl8pPr marL="2987040" indent="0">
              <a:buNone/>
              <a:defRPr sz="1495" b="1"/>
            </a:lvl8pPr>
            <a:lvl9pPr marL="3413760" indent="0">
              <a:buNone/>
              <a:defRPr sz="1495"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4059972" y="2554763"/>
            <a:ext cx="3245206" cy="3083843"/>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vi-VN" smtClean="0"/>
              <a:t>Nhóm XX – Tên đề tài</a:t>
            </a:r>
            <a:endParaRPr lang="en-US"/>
          </a:p>
        </p:txBody>
      </p:sp>
      <p:sp>
        <p:nvSpPr>
          <p:cNvPr id="9" name="Slide Number Placeholder 8"/>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0079" y="568960"/>
            <a:ext cx="6665100" cy="123274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vi-VN" smtClean="0"/>
              <a:t>Nhóm XX – Tên đề tài</a:t>
            </a:r>
            <a:endParaRPr lang="en-US"/>
          </a:p>
        </p:txBody>
      </p:sp>
      <p:sp>
        <p:nvSpPr>
          <p:cNvPr id="5" name="Slide Number Placeholder 4"/>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vi-VN" smtClean="0"/>
              <a:t>Nhóm XX – Tên đề tài</a:t>
            </a:r>
            <a:endParaRPr lang="en-US"/>
          </a:p>
        </p:txBody>
      </p:sp>
      <p:sp>
        <p:nvSpPr>
          <p:cNvPr id="4" name="Slide Number Placeholder 3"/>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79" y="1398697"/>
            <a:ext cx="2929691" cy="1193235"/>
          </a:xfrm>
        </p:spPr>
        <p:txBody>
          <a:bodyPr anchor="b">
            <a:normAutofit/>
          </a:bodyPr>
          <a:lstStyle>
            <a:lvl1pPr>
              <a:defRPr sz="1865"/>
            </a:lvl1pPr>
          </a:lstStyle>
          <a:p>
            <a:r>
              <a:rPr lang="en-US" smtClean="0"/>
              <a:t>Click to edit Master title style</a:t>
            </a:r>
            <a:endParaRPr lang="en-US" dirty="0"/>
          </a:p>
        </p:txBody>
      </p:sp>
      <p:sp>
        <p:nvSpPr>
          <p:cNvPr id="3" name="Content Placeholder 2"/>
          <p:cNvSpPr>
            <a:spLocks noGrp="1"/>
          </p:cNvSpPr>
          <p:nvPr>
            <p:ph idx="1"/>
          </p:nvPr>
        </p:nvSpPr>
        <p:spPr>
          <a:xfrm>
            <a:off x="3749839" y="480597"/>
            <a:ext cx="3555339" cy="5158008"/>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40079" y="2591932"/>
            <a:ext cx="2929691" cy="2412152"/>
          </a:xfrm>
        </p:spPr>
        <p:txBody>
          <a:bodyPr>
            <a:normAutofit/>
          </a:bodyPr>
          <a:lstStyle>
            <a:lvl1pPr marL="0" indent="0">
              <a:buNone/>
              <a:defRPr sz="1305"/>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vi-VN" smtClean="0"/>
              <a:t>Nhóm XX – Tên đề tài</a:t>
            </a:r>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79" y="4480560"/>
            <a:ext cx="6665100" cy="528955"/>
          </a:xfrm>
        </p:spPr>
        <p:txBody>
          <a:bodyPr anchor="b">
            <a:normAutofit/>
          </a:bodyPr>
          <a:lstStyle>
            <a:lvl1pPr algn="l">
              <a:defRPr sz="224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40079" y="568960"/>
            <a:ext cx="6665100" cy="3589337"/>
          </a:xfrm>
        </p:spPr>
        <p:txBody>
          <a:bodyPr anchor="t">
            <a:normAutofit/>
          </a:bodyPr>
          <a:lstStyle>
            <a:lvl1pPr marL="0" indent="0" algn="ctr">
              <a:buNone/>
              <a:defRPr sz="1495"/>
            </a:lvl1pPr>
            <a:lvl2pPr marL="426720" indent="0">
              <a:buNone/>
              <a:defRPr sz="1495"/>
            </a:lvl2pPr>
            <a:lvl3pPr marL="853440" indent="0">
              <a:buNone/>
              <a:defRPr sz="1495"/>
            </a:lvl3pPr>
            <a:lvl4pPr marL="1280160" indent="0">
              <a:buNone/>
              <a:defRPr sz="1495"/>
            </a:lvl4pPr>
            <a:lvl5pPr marL="1706880" indent="0">
              <a:buNone/>
              <a:defRPr sz="1495"/>
            </a:lvl5pPr>
            <a:lvl6pPr marL="2133600" indent="0">
              <a:buNone/>
              <a:defRPr sz="1495"/>
            </a:lvl6pPr>
            <a:lvl7pPr marL="2560320" indent="0">
              <a:buNone/>
              <a:defRPr sz="1495"/>
            </a:lvl7pPr>
            <a:lvl8pPr marL="2987040" indent="0">
              <a:buNone/>
              <a:defRPr sz="1495"/>
            </a:lvl8pPr>
            <a:lvl9pPr marL="3413760" indent="0">
              <a:buNone/>
              <a:defRPr sz="1495"/>
            </a:lvl9pPr>
          </a:lstStyle>
          <a:p>
            <a:r>
              <a:rPr lang="en-US" smtClean="0"/>
              <a:t>Click icon to add picture</a:t>
            </a:r>
            <a:endParaRPr lang="en-US" dirty="0"/>
          </a:p>
        </p:txBody>
      </p:sp>
      <p:sp>
        <p:nvSpPr>
          <p:cNvPr id="4" name="Text Placeholder 3"/>
          <p:cNvSpPr>
            <a:spLocks noGrp="1"/>
          </p:cNvSpPr>
          <p:nvPr>
            <p:ph type="body" sz="half" idx="2"/>
          </p:nvPr>
        </p:nvSpPr>
        <p:spPr>
          <a:xfrm>
            <a:off x="640079" y="5009516"/>
            <a:ext cx="6665100" cy="629089"/>
          </a:xfrm>
        </p:spPr>
        <p:txBody>
          <a:bodyPr>
            <a:normAutofit/>
          </a:bodyPr>
          <a:lstStyle>
            <a:lvl1pPr marL="0" indent="0">
              <a:buNone/>
              <a:defRPr sz="1120"/>
            </a:lvl1pPr>
            <a:lvl2pPr marL="426720" indent="0">
              <a:buNone/>
              <a:defRPr sz="1120"/>
            </a:lvl2pPr>
            <a:lvl3pPr marL="853440" indent="0">
              <a:buNone/>
              <a:defRPr sz="935"/>
            </a:lvl3pPr>
            <a:lvl4pPr marL="1280160" indent="0">
              <a:buNone/>
              <a:defRPr sz="840"/>
            </a:lvl4pPr>
            <a:lvl5pPr marL="1706880" indent="0">
              <a:buNone/>
              <a:defRPr sz="840"/>
            </a:lvl5pPr>
            <a:lvl6pPr marL="2133600" indent="0">
              <a:buNone/>
              <a:defRPr sz="840"/>
            </a:lvl6pPr>
            <a:lvl7pPr marL="2560320" indent="0">
              <a:buNone/>
              <a:defRPr sz="840"/>
            </a:lvl7pPr>
            <a:lvl8pPr marL="2987040" indent="0">
              <a:buNone/>
              <a:defRPr sz="840"/>
            </a:lvl8pPr>
            <a:lvl9pPr marL="3413760" indent="0">
              <a:buNone/>
              <a:defRPr sz="84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vi-VN" smtClean="0"/>
              <a:t>Nhóm XX – Tên đề tài</a:t>
            </a:r>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890" y="-7903"/>
            <a:ext cx="9628295" cy="6416606"/>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40079" y="568960"/>
            <a:ext cx="6665099" cy="123274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79" y="2016551"/>
            <a:ext cx="6665100" cy="3622055"/>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5675521" y="5638606"/>
            <a:ext cx="718339" cy="340783"/>
          </a:xfrm>
          <a:prstGeom prst="rect">
            <a:avLst/>
          </a:prstGeom>
        </p:spPr>
        <p:txBody>
          <a:bodyPr vert="horz" lIns="91440" tIns="45720" rIns="91440" bIns="45720" rtlCol="0" anchor="ctr"/>
          <a:lstStyle>
            <a:lvl1pPr algn="r">
              <a:defRPr sz="84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40079" y="5638606"/>
            <a:ext cx="4854122" cy="340783"/>
          </a:xfrm>
          <a:prstGeom prst="rect">
            <a:avLst/>
          </a:prstGeom>
        </p:spPr>
        <p:txBody>
          <a:bodyPr vert="horz" lIns="91440" tIns="45720" rIns="91440" bIns="45720" rtlCol="0" anchor="ctr"/>
          <a:lstStyle>
            <a:lvl1pPr algn="l">
              <a:defRPr sz="840">
                <a:solidFill>
                  <a:schemeClr val="tx1">
                    <a:tint val="75000"/>
                  </a:schemeClr>
                </a:solidFill>
              </a:defRPr>
            </a:lvl1pPr>
          </a:lstStyle>
          <a:p>
            <a:r>
              <a:rPr lang="vi-VN" smtClean="0"/>
              <a:t>Nhóm XX – Tên đề tài</a:t>
            </a:r>
            <a:endParaRPr lang="en-US"/>
          </a:p>
        </p:txBody>
      </p:sp>
      <p:sp>
        <p:nvSpPr>
          <p:cNvPr id="6" name="Slide Number Placeholder 5"/>
          <p:cNvSpPr>
            <a:spLocks noGrp="1"/>
          </p:cNvSpPr>
          <p:nvPr>
            <p:ph type="sldNum" sz="quarter" idx="4"/>
          </p:nvPr>
        </p:nvSpPr>
        <p:spPr>
          <a:xfrm>
            <a:off x="6766910" y="5638606"/>
            <a:ext cx="538270" cy="340783"/>
          </a:xfrm>
          <a:prstGeom prst="rect">
            <a:avLst/>
          </a:prstGeom>
        </p:spPr>
        <p:txBody>
          <a:bodyPr vert="horz" lIns="91440" tIns="45720" rIns="91440" bIns="45720" rtlCol="0" anchor="ctr"/>
          <a:lstStyle>
            <a:lvl1pPr algn="r">
              <a:defRPr sz="840">
                <a:solidFill>
                  <a:schemeClr val="accent1"/>
                </a:solidFill>
              </a:defRPr>
            </a:lvl1pPr>
          </a:lstStyle>
          <a:p>
            <a:fld id="{3905339D-DD04-4120-AA77-8BCC40DA152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426085" rtl="0" eaLnBrk="1" latinLnBrk="0" hangingPunct="1">
        <a:spcBef>
          <a:spcPct val="0"/>
        </a:spcBef>
        <a:buNone/>
        <a:defRPr sz="33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20040" indent="-320040" algn="l" defTabSz="426085" rtl="0" eaLnBrk="1" latinLnBrk="0" hangingPunct="1">
        <a:spcBef>
          <a:spcPts val="935"/>
        </a:spcBef>
        <a:spcAft>
          <a:spcPts val="0"/>
        </a:spcAft>
        <a:buClr>
          <a:schemeClr val="accent1"/>
        </a:buClr>
        <a:buSzPct val="80000"/>
        <a:buFont typeface="Wingdings 3" panose="05040102010807070707" charset="2"/>
        <a:buChar char=""/>
        <a:defRPr sz="1680" kern="1200">
          <a:solidFill>
            <a:schemeClr val="tx1">
              <a:lumMod val="75000"/>
              <a:lumOff val="25000"/>
            </a:schemeClr>
          </a:solidFill>
          <a:latin typeface="+mn-lt"/>
          <a:ea typeface="+mn-ea"/>
          <a:cs typeface="+mn-cs"/>
        </a:defRPr>
      </a:lvl1pPr>
      <a:lvl2pPr marL="693420" indent="-266700" algn="l" defTabSz="426085" rtl="0" eaLnBrk="1" latinLnBrk="0" hangingPunct="1">
        <a:spcBef>
          <a:spcPts val="935"/>
        </a:spcBef>
        <a:spcAft>
          <a:spcPts val="0"/>
        </a:spcAft>
        <a:buClr>
          <a:schemeClr val="accent1"/>
        </a:buClr>
        <a:buSzPct val="80000"/>
        <a:buFont typeface="Wingdings 3" panose="05040102010807070707" charset="2"/>
        <a:buChar char=""/>
        <a:defRPr sz="1495" kern="1200">
          <a:solidFill>
            <a:schemeClr val="tx1">
              <a:lumMod val="75000"/>
              <a:lumOff val="25000"/>
            </a:schemeClr>
          </a:solidFill>
          <a:latin typeface="+mn-lt"/>
          <a:ea typeface="+mn-ea"/>
          <a:cs typeface="+mn-cs"/>
        </a:defRPr>
      </a:lvl2pPr>
      <a:lvl3pPr marL="1066800" indent="-213360" algn="l" defTabSz="426085" rtl="0" eaLnBrk="1" latinLnBrk="0" hangingPunct="1">
        <a:spcBef>
          <a:spcPts val="935"/>
        </a:spcBef>
        <a:spcAft>
          <a:spcPts val="0"/>
        </a:spcAft>
        <a:buClr>
          <a:schemeClr val="accent1"/>
        </a:buClr>
        <a:buSzPct val="80000"/>
        <a:buFont typeface="Wingdings 3" panose="05040102010807070707" charset="2"/>
        <a:buChar char=""/>
        <a:defRPr sz="1305" kern="1200">
          <a:solidFill>
            <a:schemeClr val="tx1">
              <a:lumMod val="75000"/>
              <a:lumOff val="25000"/>
            </a:schemeClr>
          </a:solidFill>
          <a:latin typeface="+mn-lt"/>
          <a:ea typeface="+mn-ea"/>
          <a:cs typeface="+mn-cs"/>
        </a:defRPr>
      </a:lvl3pPr>
      <a:lvl4pPr marL="1493520" indent="-213360" algn="l" defTabSz="426085" rtl="0" eaLnBrk="1" latinLnBrk="0" hangingPunct="1">
        <a:spcBef>
          <a:spcPts val="935"/>
        </a:spcBef>
        <a:spcAft>
          <a:spcPts val="0"/>
        </a:spcAft>
        <a:buClr>
          <a:schemeClr val="accent1"/>
        </a:buClr>
        <a:buSzPct val="80000"/>
        <a:buFont typeface="Wingdings 3" panose="05040102010807070707" charset="2"/>
        <a:buChar char=""/>
        <a:defRPr sz="1120" kern="1200">
          <a:solidFill>
            <a:schemeClr val="tx1">
              <a:lumMod val="75000"/>
              <a:lumOff val="25000"/>
            </a:schemeClr>
          </a:solidFill>
          <a:latin typeface="+mn-lt"/>
          <a:ea typeface="+mn-ea"/>
          <a:cs typeface="+mn-cs"/>
        </a:defRPr>
      </a:lvl4pPr>
      <a:lvl5pPr marL="1920240" indent="-213360" algn="l" defTabSz="426085" rtl="0" eaLnBrk="1" latinLnBrk="0" hangingPunct="1">
        <a:spcBef>
          <a:spcPts val="935"/>
        </a:spcBef>
        <a:spcAft>
          <a:spcPts val="0"/>
        </a:spcAft>
        <a:buClr>
          <a:schemeClr val="accent1"/>
        </a:buClr>
        <a:buSzPct val="80000"/>
        <a:buFont typeface="Wingdings 3" panose="05040102010807070707" charset="2"/>
        <a:buChar char=""/>
        <a:defRPr sz="1120" kern="1200">
          <a:solidFill>
            <a:schemeClr val="tx1">
              <a:lumMod val="75000"/>
              <a:lumOff val="25000"/>
            </a:schemeClr>
          </a:solidFill>
          <a:latin typeface="+mn-lt"/>
          <a:ea typeface="+mn-ea"/>
          <a:cs typeface="+mn-cs"/>
        </a:defRPr>
      </a:lvl5pPr>
      <a:lvl6pPr marL="2346960" indent="-213360" algn="l" defTabSz="426085" rtl="0" eaLnBrk="1" latinLnBrk="0" hangingPunct="1">
        <a:spcBef>
          <a:spcPts val="935"/>
        </a:spcBef>
        <a:spcAft>
          <a:spcPts val="0"/>
        </a:spcAft>
        <a:buClr>
          <a:schemeClr val="accent1"/>
        </a:buClr>
        <a:buSzPct val="80000"/>
        <a:buFont typeface="Wingdings 3" panose="05040102010807070707" charset="2"/>
        <a:buChar char=""/>
        <a:defRPr sz="1120" kern="1200">
          <a:solidFill>
            <a:schemeClr val="tx1">
              <a:lumMod val="75000"/>
              <a:lumOff val="25000"/>
            </a:schemeClr>
          </a:solidFill>
          <a:latin typeface="+mn-lt"/>
          <a:ea typeface="+mn-ea"/>
          <a:cs typeface="+mn-cs"/>
        </a:defRPr>
      </a:lvl6pPr>
      <a:lvl7pPr marL="2773680" indent="-213360" algn="l" defTabSz="426085" rtl="0" eaLnBrk="1" latinLnBrk="0" hangingPunct="1">
        <a:spcBef>
          <a:spcPts val="935"/>
        </a:spcBef>
        <a:spcAft>
          <a:spcPts val="0"/>
        </a:spcAft>
        <a:buClr>
          <a:schemeClr val="accent1"/>
        </a:buClr>
        <a:buSzPct val="80000"/>
        <a:buFont typeface="Wingdings 3" panose="05040102010807070707" charset="2"/>
        <a:buChar char=""/>
        <a:defRPr sz="1120" kern="1200">
          <a:solidFill>
            <a:schemeClr val="tx1">
              <a:lumMod val="75000"/>
              <a:lumOff val="25000"/>
            </a:schemeClr>
          </a:solidFill>
          <a:latin typeface="+mn-lt"/>
          <a:ea typeface="+mn-ea"/>
          <a:cs typeface="+mn-cs"/>
        </a:defRPr>
      </a:lvl7pPr>
      <a:lvl8pPr marL="3200400" indent="-213360" algn="l" defTabSz="426085" rtl="0" eaLnBrk="1" latinLnBrk="0" hangingPunct="1">
        <a:spcBef>
          <a:spcPts val="935"/>
        </a:spcBef>
        <a:spcAft>
          <a:spcPts val="0"/>
        </a:spcAft>
        <a:buClr>
          <a:schemeClr val="accent1"/>
        </a:buClr>
        <a:buSzPct val="80000"/>
        <a:buFont typeface="Wingdings 3" panose="05040102010807070707" charset="2"/>
        <a:buChar char=""/>
        <a:defRPr sz="1120" kern="1200">
          <a:solidFill>
            <a:schemeClr val="tx1">
              <a:lumMod val="75000"/>
              <a:lumOff val="25000"/>
            </a:schemeClr>
          </a:solidFill>
          <a:latin typeface="+mn-lt"/>
          <a:ea typeface="+mn-ea"/>
          <a:cs typeface="+mn-cs"/>
        </a:defRPr>
      </a:lvl8pPr>
      <a:lvl9pPr marL="3627120" indent="-213360" algn="l" defTabSz="426085" rtl="0" eaLnBrk="1" latinLnBrk="0" hangingPunct="1">
        <a:spcBef>
          <a:spcPts val="935"/>
        </a:spcBef>
        <a:spcAft>
          <a:spcPts val="0"/>
        </a:spcAft>
        <a:buClr>
          <a:schemeClr val="accent1"/>
        </a:buClr>
        <a:buSzPct val="80000"/>
        <a:buFont typeface="Wingdings 3" panose="05040102010807070707" charset="2"/>
        <a:buChar char=""/>
        <a:defRPr sz="1120" kern="1200">
          <a:solidFill>
            <a:schemeClr val="tx1">
              <a:lumMod val="75000"/>
              <a:lumOff val="25000"/>
            </a:schemeClr>
          </a:solidFill>
          <a:latin typeface="+mn-lt"/>
          <a:ea typeface="+mn-ea"/>
          <a:cs typeface="+mn-cs"/>
        </a:defRPr>
      </a:lvl9pPr>
    </p:bodyStyle>
    <p:otherStyle>
      <a:defPPr>
        <a:defRPr lang="en-US"/>
      </a:defPPr>
      <a:lvl1pPr marL="0" algn="l" defTabSz="426085" rtl="0" eaLnBrk="1" latinLnBrk="0" hangingPunct="1">
        <a:defRPr sz="1680" kern="1200">
          <a:solidFill>
            <a:schemeClr val="tx1"/>
          </a:solidFill>
          <a:latin typeface="+mn-lt"/>
          <a:ea typeface="+mn-ea"/>
          <a:cs typeface="+mn-cs"/>
        </a:defRPr>
      </a:lvl1pPr>
      <a:lvl2pPr marL="426720" algn="l" defTabSz="426085" rtl="0" eaLnBrk="1" latinLnBrk="0" hangingPunct="1">
        <a:defRPr sz="1680" kern="1200">
          <a:solidFill>
            <a:schemeClr val="tx1"/>
          </a:solidFill>
          <a:latin typeface="+mn-lt"/>
          <a:ea typeface="+mn-ea"/>
          <a:cs typeface="+mn-cs"/>
        </a:defRPr>
      </a:lvl2pPr>
      <a:lvl3pPr marL="853440" algn="l" defTabSz="426085" rtl="0" eaLnBrk="1" latinLnBrk="0" hangingPunct="1">
        <a:defRPr sz="1680" kern="1200">
          <a:solidFill>
            <a:schemeClr val="tx1"/>
          </a:solidFill>
          <a:latin typeface="+mn-lt"/>
          <a:ea typeface="+mn-ea"/>
          <a:cs typeface="+mn-cs"/>
        </a:defRPr>
      </a:lvl3pPr>
      <a:lvl4pPr marL="1280160" algn="l" defTabSz="426085" rtl="0" eaLnBrk="1" latinLnBrk="0" hangingPunct="1">
        <a:defRPr sz="1680" kern="1200">
          <a:solidFill>
            <a:schemeClr val="tx1"/>
          </a:solidFill>
          <a:latin typeface="+mn-lt"/>
          <a:ea typeface="+mn-ea"/>
          <a:cs typeface="+mn-cs"/>
        </a:defRPr>
      </a:lvl4pPr>
      <a:lvl5pPr marL="1706880" algn="l" defTabSz="426085" rtl="0" eaLnBrk="1" latinLnBrk="0" hangingPunct="1">
        <a:defRPr sz="1680" kern="1200">
          <a:solidFill>
            <a:schemeClr val="tx1"/>
          </a:solidFill>
          <a:latin typeface="+mn-lt"/>
          <a:ea typeface="+mn-ea"/>
          <a:cs typeface="+mn-cs"/>
        </a:defRPr>
      </a:lvl5pPr>
      <a:lvl6pPr marL="2133600" algn="l" defTabSz="426085" rtl="0" eaLnBrk="1" latinLnBrk="0" hangingPunct="1">
        <a:defRPr sz="1680" kern="1200">
          <a:solidFill>
            <a:schemeClr val="tx1"/>
          </a:solidFill>
          <a:latin typeface="+mn-lt"/>
          <a:ea typeface="+mn-ea"/>
          <a:cs typeface="+mn-cs"/>
        </a:defRPr>
      </a:lvl6pPr>
      <a:lvl7pPr marL="2560320" algn="l" defTabSz="426085" rtl="0" eaLnBrk="1" latinLnBrk="0" hangingPunct="1">
        <a:defRPr sz="1680" kern="1200">
          <a:solidFill>
            <a:schemeClr val="tx1"/>
          </a:solidFill>
          <a:latin typeface="+mn-lt"/>
          <a:ea typeface="+mn-ea"/>
          <a:cs typeface="+mn-cs"/>
        </a:defRPr>
      </a:lvl7pPr>
      <a:lvl8pPr marL="2987040" algn="l" defTabSz="426085" rtl="0" eaLnBrk="1" latinLnBrk="0" hangingPunct="1">
        <a:defRPr sz="1680" kern="1200">
          <a:solidFill>
            <a:schemeClr val="tx1"/>
          </a:solidFill>
          <a:latin typeface="+mn-lt"/>
          <a:ea typeface="+mn-ea"/>
          <a:cs typeface="+mn-cs"/>
        </a:defRPr>
      </a:lvl8pPr>
      <a:lvl9pPr marL="3413760" algn="l" defTabSz="426085" rtl="0" eaLnBrk="1" latinLnBrk="0" hangingPunct="1">
        <a:defRPr sz="1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 y="501131"/>
            <a:ext cx="9439564" cy="948107"/>
          </a:xfrm>
        </p:spPr>
        <p:txBody>
          <a:bodyPr>
            <a:normAutofit/>
          </a:bodyPr>
          <a:lstStyle/>
          <a:p>
            <a:pPr algn="ctr"/>
            <a:r>
              <a:rPr lang="en-US" sz="4800" dirty="0" smtClean="0">
                <a:latin typeface="Times New Roman" panose="02020503050405090304" pitchFamily="18" charset="0"/>
                <a:cs typeface="Times New Roman" panose="02020503050405090304" pitchFamily="18" charset="0"/>
              </a:rPr>
              <a:t>BÁO CÁO ĐỒ ÁN TỐT NGHIỆP</a:t>
            </a:r>
            <a:endParaRPr lang="en-US" sz="4800" dirty="0">
              <a:latin typeface="Times New Roman" panose="02020503050405090304" pitchFamily="18" charset="0"/>
              <a:cs typeface="Times New Roman" panose="02020503050405090304" pitchFamily="18" charset="0"/>
            </a:endParaRPr>
          </a:p>
        </p:txBody>
      </p:sp>
      <p:sp>
        <p:nvSpPr>
          <p:cNvPr id="3" name="Subtitle 2"/>
          <p:cNvSpPr>
            <a:spLocks noGrp="1"/>
          </p:cNvSpPr>
          <p:nvPr>
            <p:ph type="subTitle" idx="1"/>
          </p:nvPr>
        </p:nvSpPr>
        <p:spPr>
          <a:xfrm>
            <a:off x="0" y="1966823"/>
            <a:ext cx="9601200" cy="4433977"/>
          </a:xfrm>
        </p:spPr>
        <p:txBody>
          <a:bodyPr>
            <a:normAutofit fontScale="92500"/>
          </a:bodyPr>
          <a:lstStyle/>
          <a:p>
            <a:pPr algn="ctr"/>
            <a:r>
              <a:rPr lang="en-US" sz="3290" b="1" dirty="0" smtClean="0">
                <a:latin typeface="Times New Roman" panose="02020503050405090304" pitchFamily="18" charset="0"/>
                <a:cs typeface="Times New Roman" panose="02020503050405090304" pitchFamily="18" charset="0"/>
              </a:rPr>
              <a:t>ỨNG DỤNG QUẢN LÝ THỜI GIAN VÀ CÔNG VIỆC</a:t>
            </a:r>
            <a:endParaRPr lang="en-US" sz="3290" b="1" dirty="0" smtClean="0">
              <a:latin typeface="Times New Roman" panose="02020503050405090304" pitchFamily="18" charset="0"/>
              <a:cs typeface="Times New Roman" panose="02020503050405090304" pitchFamily="18" charset="0"/>
            </a:endParaRPr>
          </a:p>
          <a:p>
            <a:pPr algn="ctr"/>
            <a:r>
              <a:rPr lang="en-US" sz="3290" b="1" dirty="0" smtClean="0">
                <a:latin typeface="Times New Roman" panose="02020503050405090304" pitchFamily="18" charset="0"/>
                <a:cs typeface="Times New Roman" panose="02020503050405090304" pitchFamily="18" charset="0"/>
              </a:rPr>
              <a:t>TRÊN THIẾT BỊ ĐI ĐỘNG</a:t>
            </a:r>
            <a:endParaRPr lang="en-US" sz="3290" b="1" dirty="0" smtClean="0">
              <a:latin typeface="Times New Roman" panose="02020503050405090304" pitchFamily="18" charset="0"/>
              <a:cs typeface="Times New Roman" panose="02020503050405090304" pitchFamily="18" charset="0"/>
            </a:endParaRPr>
          </a:p>
          <a:p>
            <a:pPr algn="l"/>
            <a:r>
              <a:rPr lang="en-US" sz="2800" dirty="0" smtClean="0">
                <a:latin typeface="Times New Roman" panose="02020503050405090304" pitchFamily="18" charset="0"/>
                <a:cs typeface="Times New Roman" panose="02020503050405090304" pitchFamily="18" charset="0"/>
              </a:rPr>
              <a:t>		</a:t>
            </a:r>
            <a:r>
              <a:rPr lang="en-US" sz="3000" dirty="0" err="1" smtClean="0">
                <a:latin typeface="Times New Roman" panose="02020503050405090304" pitchFamily="18" charset="0"/>
                <a:cs typeface="Times New Roman" panose="02020503050405090304" pitchFamily="18" charset="0"/>
              </a:rPr>
              <a:t>Thành</a:t>
            </a:r>
            <a:r>
              <a:rPr lang="en-US" sz="3000" dirty="0" smtClean="0">
                <a:latin typeface="Times New Roman" panose="02020503050405090304" pitchFamily="18" charset="0"/>
                <a:cs typeface="Times New Roman" panose="02020503050405090304" pitchFamily="18" charset="0"/>
              </a:rPr>
              <a:t> </a:t>
            </a:r>
            <a:r>
              <a:rPr lang="en-US" sz="3000" dirty="0" err="1" smtClean="0">
                <a:latin typeface="Times New Roman" panose="02020503050405090304" pitchFamily="18" charset="0"/>
                <a:cs typeface="Times New Roman" panose="02020503050405090304" pitchFamily="18" charset="0"/>
              </a:rPr>
              <a:t>viên</a:t>
            </a:r>
            <a:r>
              <a:rPr lang="en-US" sz="3000" dirty="0" smtClean="0">
                <a:latin typeface="Times New Roman" panose="02020503050405090304" pitchFamily="18" charset="0"/>
                <a:cs typeface="Times New Roman" panose="02020503050405090304" pitchFamily="18" charset="0"/>
              </a:rPr>
              <a:t> </a:t>
            </a:r>
            <a:r>
              <a:rPr lang="en-US" sz="3000" dirty="0" err="1" smtClean="0">
                <a:latin typeface="Times New Roman" panose="02020503050405090304" pitchFamily="18" charset="0"/>
                <a:cs typeface="Times New Roman" panose="02020503050405090304" pitchFamily="18" charset="0"/>
              </a:rPr>
              <a:t>nhóm</a:t>
            </a:r>
            <a:r>
              <a:rPr lang="en-US" sz="3000" dirty="0" smtClean="0">
                <a:latin typeface="Times New Roman" panose="02020503050405090304" pitchFamily="18" charset="0"/>
                <a:cs typeface="Times New Roman" panose="02020503050405090304" pitchFamily="18" charset="0"/>
              </a:rPr>
              <a:t>: 	</a:t>
            </a:r>
            <a:endParaRPr lang="en-US" sz="3000" dirty="0" smtClean="0">
              <a:latin typeface="Times New Roman" panose="02020503050405090304" pitchFamily="18" charset="0"/>
              <a:cs typeface="Times New Roman" panose="02020503050405090304" pitchFamily="18" charset="0"/>
            </a:endParaRPr>
          </a:p>
          <a:p>
            <a:pPr marL="3017520" lvl="6" indent="-457200" algn="l">
              <a:buFont typeface="+mj-lt"/>
              <a:buAutoNum type="arabicPeriod"/>
            </a:pPr>
            <a:r>
              <a:rPr lang="en-US" sz="3000" dirty="0" smtClean="0">
                <a:latin typeface="Times New Roman" panose="02020503050405090304" pitchFamily="18" charset="0"/>
                <a:cs typeface="Times New Roman" panose="02020503050405090304" pitchFamily="18" charset="0"/>
              </a:rPr>
              <a:t>Tô Công Tuyển - 16013611</a:t>
            </a:r>
            <a:endParaRPr lang="en-US" sz="3000" dirty="0" smtClean="0">
              <a:latin typeface="Times New Roman" panose="02020503050405090304" pitchFamily="18" charset="0"/>
              <a:cs typeface="Times New Roman" panose="02020503050405090304" pitchFamily="18" charset="0"/>
            </a:endParaRPr>
          </a:p>
          <a:p>
            <a:pPr marL="3870960" lvl="8" indent="-457200" algn="l">
              <a:buFont typeface="+mj-lt"/>
              <a:buAutoNum type="arabicPeriod"/>
            </a:pPr>
            <a:endParaRPr lang="en-US" sz="1800" b="1" dirty="0" smtClean="0">
              <a:latin typeface="Times New Roman" panose="02020503050405090304" pitchFamily="18" charset="0"/>
              <a:cs typeface="Times New Roman" panose="02020503050405090304" pitchFamily="18" charset="0"/>
            </a:endParaRPr>
          </a:p>
          <a:p>
            <a:pPr algn="l"/>
            <a:r>
              <a:rPr lang="en-US" sz="3000" b="1" dirty="0" smtClean="0">
                <a:latin typeface="Times New Roman" panose="02020503050405090304" pitchFamily="18" charset="0"/>
                <a:cs typeface="Times New Roman" panose="02020503050405090304" pitchFamily="18" charset="0"/>
              </a:rPr>
              <a:t>		</a:t>
            </a:r>
            <a:r>
              <a:rPr lang="en-US" sz="3000" dirty="0" err="1" smtClean="0">
                <a:latin typeface="Times New Roman" panose="02020503050405090304" pitchFamily="18" charset="0"/>
                <a:cs typeface="Times New Roman" panose="02020503050405090304" pitchFamily="18" charset="0"/>
              </a:rPr>
              <a:t>Giáo</a:t>
            </a:r>
            <a:r>
              <a:rPr lang="en-US" sz="3000" dirty="0" smtClean="0">
                <a:latin typeface="Times New Roman" panose="02020503050405090304" pitchFamily="18" charset="0"/>
                <a:cs typeface="Times New Roman" panose="02020503050405090304" pitchFamily="18" charset="0"/>
              </a:rPr>
              <a:t> </a:t>
            </a:r>
            <a:r>
              <a:rPr lang="en-US" sz="3000" dirty="0" err="1" smtClean="0">
                <a:latin typeface="Times New Roman" panose="02020503050405090304" pitchFamily="18" charset="0"/>
                <a:cs typeface="Times New Roman" panose="02020503050405090304" pitchFamily="18" charset="0"/>
              </a:rPr>
              <a:t>viên</a:t>
            </a:r>
            <a:r>
              <a:rPr lang="en-US" sz="3000" dirty="0" smtClean="0">
                <a:latin typeface="Times New Roman" panose="02020503050405090304" pitchFamily="18" charset="0"/>
                <a:cs typeface="Times New Roman" panose="02020503050405090304" pitchFamily="18" charset="0"/>
              </a:rPr>
              <a:t> </a:t>
            </a:r>
            <a:r>
              <a:rPr lang="en-US" sz="3000" dirty="0" err="1" smtClean="0">
                <a:latin typeface="Times New Roman" panose="02020503050405090304" pitchFamily="18" charset="0"/>
                <a:cs typeface="Times New Roman" panose="02020503050405090304" pitchFamily="18" charset="0"/>
              </a:rPr>
              <a:t>hướng</a:t>
            </a:r>
            <a:r>
              <a:rPr lang="en-US" sz="3000" dirty="0" smtClean="0">
                <a:latin typeface="Times New Roman" panose="02020503050405090304" pitchFamily="18" charset="0"/>
                <a:cs typeface="Times New Roman" panose="02020503050405090304" pitchFamily="18" charset="0"/>
              </a:rPr>
              <a:t> </a:t>
            </a:r>
            <a:r>
              <a:rPr lang="en-US" sz="3000" dirty="0" err="1" smtClean="0">
                <a:latin typeface="Times New Roman" panose="02020503050405090304" pitchFamily="18" charset="0"/>
                <a:cs typeface="Times New Roman" panose="02020503050405090304" pitchFamily="18" charset="0"/>
              </a:rPr>
              <a:t>dẫn</a:t>
            </a:r>
            <a:r>
              <a:rPr lang="en-US" sz="3000" dirty="0" smtClean="0">
                <a:latin typeface="Times New Roman" panose="02020503050405090304" pitchFamily="18" charset="0"/>
                <a:cs typeface="Times New Roman" panose="02020503050405090304" pitchFamily="18" charset="0"/>
              </a:rPr>
              <a:t> : </a:t>
            </a:r>
            <a:r>
              <a:rPr lang="en-US" sz="3000" dirty="0" err="1" smtClean="0">
                <a:latin typeface="Times New Roman" panose="02020503050405090304" pitchFamily="18" charset="0"/>
                <a:cs typeface="Times New Roman" panose="02020503050405090304" pitchFamily="18" charset="0"/>
              </a:rPr>
              <a:t>Châu Thị Bảo Hà</a:t>
            </a:r>
            <a:endParaRPr lang="en-US" sz="3000" dirty="0" smtClean="0">
              <a:latin typeface="Times New Roman" panose="02020503050405090304" pitchFamily="18" charset="0"/>
              <a:cs typeface="Times New Roman" panose="02020503050405090304" pitchFamily="18" charset="0"/>
            </a:endParaRPr>
          </a:p>
          <a:p>
            <a:pPr algn="l"/>
            <a:endParaRPr lang="en-US" sz="3000" dirty="0" smtClean="0">
              <a:latin typeface="Times New Roman" panose="02020503050405090304" pitchFamily="18" charset="0"/>
              <a:cs typeface="Times New Roman" panose="02020503050405090304" pitchFamily="18" charset="0"/>
            </a:endParaRPr>
          </a:p>
          <a:p>
            <a:pPr algn="ctr"/>
            <a:r>
              <a:rPr lang="en-US" sz="3000" dirty="0" err="1" smtClean="0">
                <a:latin typeface="Times New Roman" panose="02020503050405090304" pitchFamily="18" charset="0"/>
                <a:cs typeface="Times New Roman" panose="02020503050405090304" pitchFamily="18" charset="0"/>
              </a:rPr>
              <a:t>Khoa</a:t>
            </a:r>
            <a:r>
              <a:rPr lang="en-US" sz="3000" dirty="0" smtClean="0">
                <a:latin typeface="Times New Roman" panose="02020503050405090304" pitchFamily="18" charset="0"/>
                <a:cs typeface="Times New Roman" panose="02020503050405090304" pitchFamily="18" charset="0"/>
              </a:rPr>
              <a:t> </a:t>
            </a:r>
            <a:r>
              <a:rPr lang="en-US" sz="3000" dirty="0" err="1">
                <a:latin typeface="Times New Roman" panose="02020503050405090304" pitchFamily="18" charset="0"/>
                <a:cs typeface="Times New Roman" panose="02020503050405090304" pitchFamily="18" charset="0"/>
              </a:rPr>
              <a:t>Công</a:t>
            </a:r>
            <a:r>
              <a:rPr lang="en-US" sz="3000" dirty="0">
                <a:latin typeface="Times New Roman" panose="02020503050405090304" pitchFamily="18" charset="0"/>
                <a:cs typeface="Times New Roman" panose="02020503050405090304" pitchFamily="18" charset="0"/>
              </a:rPr>
              <a:t> </a:t>
            </a:r>
            <a:r>
              <a:rPr lang="en-US" sz="3000" dirty="0" err="1">
                <a:latin typeface="Times New Roman" panose="02020503050405090304" pitchFamily="18" charset="0"/>
                <a:cs typeface="Times New Roman" panose="02020503050405090304" pitchFamily="18" charset="0"/>
              </a:rPr>
              <a:t>nghệ</a:t>
            </a:r>
            <a:r>
              <a:rPr lang="en-US" sz="3000" dirty="0">
                <a:latin typeface="Times New Roman" panose="02020503050405090304" pitchFamily="18" charset="0"/>
                <a:cs typeface="Times New Roman" panose="02020503050405090304" pitchFamily="18" charset="0"/>
              </a:rPr>
              <a:t> </a:t>
            </a:r>
            <a:r>
              <a:rPr lang="en-US" sz="3000" dirty="0" err="1">
                <a:latin typeface="Times New Roman" panose="02020503050405090304" pitchFamily="18" charset="0"/>
                <a:cs typeface="Times New Roman" panose="02020503050405090304" pitchFamily="18" charset="0"/>
              </a:rPr>
              <a:t>thông</a:t>
            </a:r>
            <a:r>
              <a:rPr lang="en-US" sz="3000" dirty="0">
                <a:latin typeface="Times New Roman" panose="02020503050405090304" pitchFamily="18" charset="0"/>
                <a:cs typeface="Times New Roman" panose="02020503050405090304" pitchFamily="18" charset="0"/>
              </a:rPr>
              <a:t> tin - </a:t>
            </a:r>
            <a:r>
              <a:rPr lang="en-US" sz="3000" dirty="0" err="1">
                <a:latin typeface="Times New Roman" panose="02020503050405090304" pitchFamily="18" charset="0"/>
                <a:cs typeface="Times New Roman" panose="02020503050405090304" pitchFamily="18" charset="0"/>
              </a:rPr>
              <a:t>Ngành</a:t>
            </a:r>
            <a:r>
              <a:rPr lang="en-US" sz="3000" dirty="0">
                <a:latin typeface="Times New Roman" panose="02020503050405090304" pitchFamily="18" charset="0"/>
                <a:cs typeface="Times New Roman" panose="02020503050405090304" pitchFamily="18" charset="0"/>
              </a:rPr>
              <a:t> </a:t>
            </a:r>
            <a:r>
              <a:rPr lang="en-US" sz="3000" dirty="0" err="1">
                <a:latin typeface="Times New Roman" panose="02020503050405090304" pitchFamily="18" charset="0"/>
                <a:cs typeface="Times New Roman" panose="02020503050405090304" pitchFamily="18" charset="0"/>
              </a:rPr>
              <a:t>Kỹ</a:t>
            </a:r>
            <a:r>
              <a:rPr lang="en-US" sz="3000" dirty="0">
                <a:latin typeface="Times New Roman" panose="02020503050405090304" pitchFamily="18" charset="0"/>
                <a:cs typeface="Times New Roman" panose="02020503050405090304" pitchFamily="18" charset="0"/>
              </a:rPr>
              <a:t> </a:t>
            </a:r>
            <a:r>
              <a:rPr lang="en-US" sz="3000" dirty="0" err="1">
                <a:latin typeface="Times New Roman" panose="02020503050405090304" pitchFamily="18" charset="0"/>
                <a:cs typeface="Times New Roman" panose="02020503050405090304" pitchFamily="18" charset="0"/>
              </a:rPr>
              <a:t>thuật</a:t>
            </a:r>
            <a:r>
              <a:rPr lang="en-US" sz="3000" dirty="0">
                <a:latin typeface="Times New Roman" panose="02020503050405090304" pitchFamily="18" charset="0"/>
                <a:cs typeface="Times New Roman" panose="02020503050405090304" pitchFamily="18" charset="0"/>
              </a:rPr>
              <a:t> </a:t>
            </a:r>
            <a:r>
              <a:rPr lang="en-US" sz="3000" dirty="0" err="1">
                <a:latin typeface="Times New Roman" panose="02020503050405090304" pitchFamily="18" charset="0"/>
                <a:cs typeface="Times New Roman" panose="02020503050405090304" pitchFamily="18" charset="0"/>
              </a:rPr>
              <a:t>phần</a:t>
            </a:r>
            <a:r>
              <a:rPr lang="en-US" sz="3000" dirty="0">
                <a:latin typeface="Times New Roman" panose="02020503050405090304" pitchFamily="18" charset="0"/>
                <a:cs typeface="Times New Roman" panose="02020503050405090304" pitchFamily="18" charset="0"/>
              </a:rPr>
              <a:t> </a:t>
            </a:r>
            <a:r>
              <a:rPr lang="en-US" sz="3000" dirty="0" err="1">
                <a:latin typeface="Times New Roman" panose="02020503050405090304" pitchFamily="18" charset="0"/>
                <a:cs typeface="Times New Roman" panose="02020503050405090304" pitchFamily="18" charset="0"/>
              </a:rPr>
              <a:t>mềm</a:t>
            </a:r>
            <a:endParaRPr lang="en-US" sz="30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503050405090304" pitchFamily="18" charset="0"/>
                <a:cs typeface="Times New Roman" panose="02020503050405090304" pitchFamily="18" charset="0"/>
              </a:rPr>
              <a:t>5. </a:t>
            </a:r>
            <a:r>
              <a:rPr lang="en-US" dirty="0" err="1">
                <a:latin typeface="Times New Roman" panose="02020503050405090304" pitchFamily="18" charset="0"/>
                <a:cs typeface="Times New Roman" panose="02020503050405090304" pitchFamily="18" charset="0"/>
              </a:rPr>
              <a:t>Nhận</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xét</a:t>
            </a:r>
            <a:r>
              <a:rPr lang="en-US" dirty="0">
                <a:latin typeface="Times New Roman" panose="02020503050405090304" pitchFamily="18" charset="0"/>
                <a:cs typeface="Times New Roman" panose="02020503050405090304" pitchFamily="18" charset="0"/>
              </a:rPr>
              <a:t> - </a:t>
            </a:r>
            <a:r>
              <a:rPr lang="en-US" dirty="0" err="1">
                <a:latin typeface="Times New Roman" panose="02020503050405090304" pitchFamily="18" charset="0"/>
                <a:cs typeface="Times New Roman" panose="02020503050405090304" pitchFamily="18" charset="0"/>
              </a:rPr>
              <a:t>Hạn</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chế</a:t>
            </a:r>
            <a:endParaRPr lang="en-US" dirty="0">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a:xfrm>
            <a:off x="660083" y="1577977"/>
            <a:ext cx="8281035" cy="4354618"/>
          </a:xfrm>
        </p:spPr>
        <p:txBody>
          <a:bodyPr>
            <a:normAutofit/>
          </a:bodyPr>
          <a:lstStyle/>
          <a:p>
            <a:pPr marL="0" indent="0">
              <a:buNone/>
            </a:pPr>
            <a:r>
              <a:rPr lang="en-US" sz="2400" dirty="0" err="1">
                <a:latin typeface="Times New Roman" panose="02020503050405090304" pitchFamily="18" charset="0"/>
                <a:cs typeface="Times New Roman" panose="02020503050405090304" pitchFamily="18" charset="0"/>
              </a:rPr>
              <a:t>Chương</a:t>
            </a:r>
            <a:r>
              <a:rPr lang="en-US" sz="2400" dirty="0">
                <a:latin typeface="Times New Roman" panose="02020503050405090304" pitchFamily="18" charset="0"/>
                <a:cs typeface="Times New Roman" panose="02020503050405090304" pitchFamily="18" charset="0"/>
              </a:rPr>
              <a:t> </a:t>
            </a:r>
            <a:r>
              <a:rPr lang="en-US" sz="2400" dirty="0" err="1">
                <a:latin typeface="Times New Roman" panose="02020503050405090304" pitchFamily="18" charset="0"/>
                <a:cs typeface="Times New Roman" panose="02020503050405090304" pitchFamily="18" charset="0"/>
              </a:rPr>
              <a:t>trình</a:t>
            </a:r>
            <a:r>
              <a:rPr lang="en-US" sz="2400" dirty="0">
                <a:latin typeface="Times New Roman" panose="02020503050405090304" pitchFamily="18" charset="0"/>
                <a:cs typeface="Times New Roman" panose="02020503050405090304" pitchFamily="18" charset="0"/>
              </a:rPr>
              <a:t> </a:t>
            </a:r>
            <a:r>
              <a:rPr lang="en-US" sz="2400" dirty="0" err="1">
                <a:latin typeface="Times New Roman" panose="02020503050405090304" pitchFamily="18" charset="0"/>
                <a:cs typeface="Times New Roman" panose="02020503050405090304" pitchFamily="18" charset="0"/>
              </a:rPr>
              <a:t>đã</a:t>
            </a:r>
            <a:r>
              <a:rPr lang="en-US" sz="2400" dirty="0">
                <a:latin typeface="Times New Roman" panose="02020503050405090304" pitchFamily="18" charset="0"/>
                <a:cs typeface="Times New Roman" panose="02020503050405090304" pitchFamily="18" charset="0"/>
              </a:rPr>
              <a:t> </a:t>
            </a:r>
            <a:r>
              <a:rPr lang="en-US" sz="2400" dirty="0" err="1" smtClean="0">
                <a:latin typeface="Times New Roman" panose="02020503050405090304" pitchFamily="18" charset="0"/>
                <a:cs typeface="Times New Roman" panose="02020503050405090304" pitchFamily="18" charset="0"/>
              </a:rPr>
              <a:t>đạt</a:t>
            </a:r>
            <a:r>
              <a:rPr lang="en-US" sz="2400" dirty="0" smtClean="0">
                <a:latin typeface="Times New Roman" panose="02020503050405090304" pitchFamily="18" charset="0"/>
                <a:cs typeface="Times New Roman" panose="02020503050405090304" pitchFamily="18" charset="0"/>
              </a:rPr>
              <a:t> </a:t>
            </a:r>
            <a:r>
              <a:rPr lang="en-US" sz="2400" dirty="0" err="1" smtClean="0">
                <a:latin typeface="Times New Roman" panose="02020503050405090304" pitchFamily="18" charset="0"/>
                <a:cs typeface="Times New Roman" panose="02020503050405090304" pitchFamily="18" charset="0"/>
              </a:rPr>
              <a:t>được</a:t>
            </a:r>
            <a:r>
              <a:rPr lang="en-US" sz="2400" dirty="0" smtClean="0">
                <a:latin typeface="Times New Roman" panose="02020503050405090304" pitchFamily="18" charset="0"/>
                <a:cs typeface="Times New Roman" panose="02020503050405090304" pitchFamily="18" charset="0"/>
              </a:rPr>
              <a:t> :</a:t>
            </a:r>
            <a:endParaRPr lang="en-US" sz="2400" dirty="0" smtClean="0">
              <a:latin typeface="Times New Roman" panose="02020503050405090304" pitchFamily="18" charset="0"/>
              <a:cs typeface="Times New Roman" panose="02020503050405090304" pitchFamily="18" charset="0"/>
            </a:endParaRPr>
          </a:p>
          <a:p>
            <a:pPr lvl="0"/>
            <a:r>
              <a:rPr lang="en-US" sz="2400">
                <a:latin typeface="Times New Roman" panose="02020503050405090304" pitchFamily="18" charset="0"/>
                <a:cs typeface="Times New Roman" panose="02020503050405090304" pitchFamily="18" charset="0"/>
              </a:rPr>
              <a:t>Đăng nhập, đăng ký tài khoản.</a:t>
            </a:r>
            <a:endParaRPr lang="en-US" sz="2400">
              <a:latin typeface="Times New Roman" panose="02020503050405090304" pitchFamily="18" charset="0"/>
              <a:cs typeface="Times New Roman" panose="02020503050405090304" pitchFamily="18" charset="0"/>
            </a:endParaRPr>
          </a:p>
          <a:p>
            <a:pPr lvl="0"/>
            <a:r>
              <a:rPr lang="en-US" sz="2400">
                <a:latin typeface="Times New Roman" panose="02020503050405090304" pitchFamily="18" charset="0"/>
                <a:cs typeface="Times New Roman" panose="02020503050405090304" pitchFamily="18" charset="0"/>
              </a:rPr>
              <a:t>Xem công việc theo ngày.</a:t>
            </a:r>
            <a:endParaRPr lang="en-US" sz="2400">
              <a:latin typeface="Times New Roman" panose="02020503050405090304" pitchFamily="18" charset="0"/>
              <a:cs typeface="Times New Roman" panose="02020503050405090304" pitchFamily="18" charset="0"/>
            </a:endParaRPr>
          </a:p>
          <a:p>
            <a:pPr lvl="0"/>
            <a:r>
              <a:rPr lang="en-US" sz="2400">
                <a:latin typeface="Times New Roman" panose="02020503050405090304" pitchFamily="18" charset="0"/>
                <a:cs typeface="Times New Roman" panose="02020503050405090304" pitchFamily="18" charset="0"/>
              </a:rPr>
              <a:t>Xem công việc theo tuần.</a:t>
            </a:r>
            <a:endParaRPr lang="en-US" sz="2400">
              <a:latin typeface="Times New Roman" panose="02020503050405090304" pitchFamily="18" charset="0"/>
              <a:cs typeface="Times New Roman" panose="02020503050405090304" pitchFamily="18" charset="0"/>
            </a:endParaRPr>
          </a:p>
          <a:p>
            <a:pPr lvl="0"/>
            <a:r>
              <a:rPr lang="en-US" sz="2400">
                <a:latin typeface="Times New Roman" panose="02020503050405090304" pitchFamily="18" charset="0"/>
                <a:cs typeface="Times New Roman" panose="02020503050405090304" pitchFamily="18" charset="0"/>
              </a:rPr>
              <a:t>Xem công việc còn lại hôm nay.</a:t>
            </a:r>
            <a:endParaRPr lang="en-US" sz="2400">
              <a:latin typeface="Times New Roman" panose="02020503050405090304" pitchFamily="18" charset="0"/>
              <a:cs typeface="Times New Roman" panose="02020503050405090304" pitchFamily="18" charset="0"/>
            </a:endParaRPr>
          </a:p>
          <a:p>
            <a:pPr lvl="0"/>
            <a:r>
              <a:rPr lang="en-US" sz="2400">
                <a:latin typeface="Times New Roman" panose="02020503050405090304" pitchFamily="18" charset="0"/>
                <a:cs typeface="Times New Roman" panose="02020503050405090304" pitchFamily="18" charset="0"/>
              </a:rPr>
              <a:t>Xem thống kê công việc.</a:t>
            </a:r>
            <a:endParaRPr lang="en-US" sz="2400">
              <a:latin typeface="Times New Roman" panose="02020503050405090304" pitchFamily="18" charset="0"/>
              <a:cs typeface="Times New Roman" panose="02020503050405090304" pitchFamily="18" charset="0"/>
            </a:endParaRPr>
          </a:p>
          <a:p>
            <a:pPr lvl="0"/>
            <a:r>
              <a:rPr lang="en-US" sz="2400">
                <a:latin typeface="Times New Roman" panose="02020503050405090304" pitchFamily="18" charset="0"/>
                <a:cs typeface="Times New Roman" panose="02020503050405090304" pitchFamily="18" charset="0"/>
              </a:rPr>
              <a:t>Quản lý (thêm, sửa, xóa) công việc, nhãn công việc.</a:t>
            </a:r>
            <a:endParaRPr lang="en-US" sz="2800">
              <a:latin typeface="Times New Roman" panose="02020503050405090304" pitchFamily="18" charset="0"/>
              <a:cs typeface="Times New Roman" panose="02020503050405090304" pitchFamily="18" charset="0"/>
            </a:endParaRPr>
          </a:p>
          <a:p>
            <a:pPr marL="426720" lvl="1" indent="0">
              <a:buNone/>
            </a:pPr>
            <a:endParaRPr lang="en-US" dirty="0">
              <a:latin typeface="Times New Roman" panose="02020503050405090304" pitchFamily="18" charset="0"/>
              <a:cs typeface="Times New Roman" panose="02020503050405090304" pitchFamily="18" charset="0"/>
            </a:endParaRPr>
          </a:p>
          <a:p>
            <a:pPr marL="0" indent="0">
              <a:buNone/>
            </a:pPr>
            <a:endParaRPr lang="en-US" dirty="0">
              <a:solidFill>
                <a:srgbClr val="FF0000"/>
              </a:solidFill>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503050405090304" pitchFamily="18" charset="0"/>
                <a:cs typeface="Times New Roman" panose="02020503050405090304" pitchFamily="18" charset="0"/>
              </a:rPr>
              <a:t>5. </a:t>
            </a:r>
            <a:r>
              <a:rPr lang="en-US" dirty="0" err="1">
                <a:latin typeface="Times New Roman" panose="02020503050405090304" pitchFamily="18" charset="0"/>
                <a:cs typeface="Times New Roman" panose="02020503050405090304" pitchFamily="18" charset="0"/>
              </a:rPr>
              <a:t>Nhận</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xét</a:t>
            </a:r>
            <a:r>
              <a:rPr lang="en-US" dirty="0">
                <a:latin typeface="Times New Roman" panose="02020503050405090304" pitchFamily="18" charset="0"/>
                <a:cs typeface="Times New Roman" panose="02020503050405090304" pitchFamily="18" charset="0"/>
              </a:rPr>
              <a:t> - </a:t>
            </a:r>
            <a:r>
              <a:rPr lang="en-US" dirty="0" err="1">
                <a:latin typeface="Times New Roman" panose="02020503050405090304" pitchFamily="18" charset="0"/>
                <a:cs typeface="Times New Roman" panose="02020503050405090304" pitchFamily="18" charset="0"/>
              </a:rPr>
              <a:t>Hạn</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chế</a:t>
            </a:r>
            <a:endParaRPr lang="en-US" dirty="0">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a:xfrm>
            <a:off x="660083" y="1577977"/>
            <a:ext cx="8281035" cy="4354618"/>
          </a:xfrm>
        </p:spPr>
        <p:txBody>
          <a:bodyPr>
            <a:normAutofit/>
          </a:bodyPr>
          <a:lstStyle/>
          <a:p>
            <a:pPr marL="0" indent="0">
              <a:buNone/>
            </a:pPr>
            <a:r>
              <a:rPr lang="en-US" sz="2000" dirty="0" err="1" smtClean="0">
                <a:latin typeface="Times New Roman" panose="02020503050405090304" pitchFamily="18" charset="0"/>
                <a:cs typeface="Times New Roman" panose="02020503050405090304" pitchFamily="18" charset="0"/>
              </a:rPr>
              <a:t>Hạn</a:t>
            </a:r>
            <a:r>
              <a:rPr lang="en-US" sz="2000" dirty="0" smtClean="0">
                <a:latin typeface="Times New Roman" panose="02020503050405090304" pitchFamily="18" charset="0"/>
                <a:cs typeface="Times New Roman" panose="02020503050405090304" pitchFamily="18" charset="0"/>
              </a:rPr>
              <a:t> </a:t>
            </a:r>
            <a:r>
              <a:rPr lang="en-US" sz="2000" dirty="0" err="1" smtClean="0">
                <a:latin typeface="Times New Roman" panose="02020503050405090304" pitchFamily="18" charset="0"/>
                <a:cs typeface="Times New Roman" panose="02020503050405090304" pitchFamily="18" charset="0"/>
              </a:rPr>
              <a:t>chế</a:t>
            </a:r>
            <a:r>
              <a:rPr lang="en-US" sz="2000" dirty="0" smtClean="0">
                <a:latin typeface="Times New Roman" panose="02020503050405090304" pitchFamily="18" charset="0"/>
                <a:cs typeface="Times New Roman" panose="02020503050405090304" pitchFamily="18" charset="0"/>
              </a:rPr>
              <a:t> </a:t>
            </a:r>
            <a:r>
              <a:rPr lang="en-US" sz="2000" dirty="0" err="1" smtClean="0">
                <a:latin typeface="Times New Roman" panose="02020503050405090304" pitchFamily="18" charset="0"/>
                <a:cs typeface="Times New Roman" panose="02020503050405090304" pitchFamily="18" charset="0"/>
              </a:rPr>
              <a:t>của</a:t>
            </a:r>
            <a:r>
              <a:rPr lang="en-US" sz="2000" dirty="0" smtClean="0">
                <a:latin typeface="Times New Roman" panose="02020503050405090304" pitchFamily="18" charset="0"/>
                <a:cs typeface="Times New Roman" panose="02020503050405090304" pitchFamily="18" charset="0"/>
              </a:rPr>
              <a:t> </a:t>
            </a:r>
            <a:r>
              <a:rPr lang="en-US" sz="2000" dirty="0" err="1" smtClean="0">
                <a:latin typeface="Times New Roman" panose="02020503050405090304" pitchFamily="18" charset="0"/>
                <a:cs typeface="Times New Roman" panose="02020503050405090304" pitchFamily="18" charset="0"/>
              </a:rPr>
              <a:t>đồ</a:t>
            </a:r>
            <a:r>
              <a:rPr lang="en-US" sz="2000" dirty="0" smtClean="0">
                <a:latin typeface="Times New Roman" panose="02020503050405090304" pitchFamily="18" charset="0"/>
                <a:cs typeface="Times New Roman" panose="02020503050405090304" pitchFamily="18" charset="0"/>
              </a:rPr>
              <a:t> </a:t>
            </a:r>
            <a:r>
              <a:rPr lang="en-US" sz="2000" dirty="0" err="1" smtClean="0">
                <a:latin typeface="Times New Roman" panose="02020503050405090304" pitchFamily="18" charset="0"/>
                <a:cs typeface="Times New Roman" panose="02020503050405090304" pitchFamily="18" charset="0"/>
              </a:rPr>
              <a:t>án</a:t>
            </a:r>
            <a:endParaRPr lang="en-US" sz="2000" dirty="0" smtClean="0">
              <a:latin typeface="Times New Roman" panose="02020503050405090304" pitchFamily="18" charset="0"/>
              <a:cs typeface="Times New Roman" panose="02020503050405090304" pitchFamily="18" charset="0"/>
            </a:endParaRPr>
          </a:p>
          <a:p>
            <a:pPr lvl="0"/>
            <a:r>
              <a:rPr lang="en-US" sz="2000" dirty="0">
                <a:latin typeface="Times New Roman" panose="02020503050405090304" pitchFamily="18" charset="0"/>
                <a:cs typeface="Times New Roman" panose="02020503050405090304" pitchFamily="18" charset="0"/>
              </a:rPr>
              <a:t>Hiệu suất ứng dụng chưa cao.</a:t>
            </a:r>
            <a:endParaRPr lang="en-US" sz="2000" dirty="0">
              <a:latin typeface="Times New Roman" panose="02020503050405090304" pitchFamily="18" charset="0"/>
              <a:cs typeface="Times New Roman" panose="02020503050405090304" pitchFamily="18" charset="0"/>
            </a:endParaRPr>
          </a:p>
          <a:p>
            <a:pPr lvl="0"/>
            <a:r>
              <a:rPr lang="en-US" sz="2000">
                <a:latin typeface="Times New Roman" panose="02020503050405090304" pitchFamily="18" charset="0"/>
                <a:cs typeface="Times New Roman" panose="02020503050405090304" pitchFamily="18" charset="0"/>
              </a:rPr>
              <a:t>Code chưa tối ưu. </a:t>
            </a:r>
            <a:endParaRPr lang="en-US" sz="2000">
              <a:latin typeface="Times New Roman" panose="02020503050405090304" pitchFamily="18" charset="0"/>
              <a:cs typeface="Times New Roman" panose="02020503050405090304" pitchFamily="18" charset="0"/>
            </a:endParaRPr>
          </a:p>
          <a:p>
            <a:pPr lvl="0"/>
            <a:r>
              <a:rPr lang="en-US" sz="2000">
                <a:latin typeface="Times New Roman" panose="02020503050405090304" pitchFamily="18" charset="0"/>
                <a:cs typeface="Times New Roman" panose="02020503050405090304" pitchFamily="18" charset="0"/>
              </a:rPr>
              <a:t>Chức năng còn hạn chế.</a:t>
            </a:r>
            <a:endParaRPr lang="en-US" sz="2000">
              <a:latin typeface="Times New Roman" panose="02020503050405090304" pitchFamily="18" charset="0"/>
              <a:cs typeface="Times New Roman" panose="02020503050405090304" pitchFamily="18" charset="0"/>
            </a:endParaRPr>
          </a:p>
          <a:p>
            <a:pPr lvl="0"/>
            <a:r>
              <a:rPr lang="en-US" sz="2000">
                <a:latin typeface="Times New Roman" panose="02020503050405090304" pitchFamily="18" charset="0"/>
                <a:cs typeface="Times New Roman" panose="02020503050405090304" pitchFamily="18" charset="0"/>
              </a:rPr>
              <a:t>Chưa chạy trên android</a:t>
            </a:r>
            <a:endParaRPr lang="en-US" sz="2000">
              <a:latin typeface="Times New Roman" panose="02020503050405090304" pitchFamily="18" charset="0"/>
              <a:cs typeface="Times New Roman" panose="02020503050405090304" pitchFamily="18" charset="0"/>
            </a:endParaRPr>
          </a:p>
          <a:p>
            <a:pPr marL="0" indent="0">
              <a:buNone/>
            </a:pPr>
            <a:r>
              <a:rPr lang="en-US" sz="2000" dirty="0" err="1" smtClean="0">
                <a:latin typeface="Times New Roman" panose="02020503050405090304" pitchFamily="18" charset="0"/>
                <a:cs typeface="Times New Roman" panose="02020503050405090304" pitchFamily="18" charset="0"/>
              </a:rPr>
              <a:t>Hướng</a:t>
            </a:r>
            <a:r>
              <a:rPr lang="en-US" sz="2000" dirty="0" smtClean="0">
                <a:latin typeface="Times New Roman" panose="02020503050405090304" pitchFamily="18" charset="0"/>
                <a:cs typeface="Times New Roman" panose="02020503050405090304" pitchFamily="18" charset="0"/>
              </a:rPr>
              <a:t> </a:t>
            </a:r>
            <a:r>
              <a:rPr lang="en-US" sz="2000" dirty="0" err="1" smtClean="0">
                <a:latin typeface="Times New Roman" panose="02020503050405090304" pitchFamily="18" charset="0"/>
                <a:cs typeface="Times New Roman" panose="02020503050405090304" pitchFamily="18" charset="0"/>
              </a:rPr>
              <a:t>phát</a:t>
            </a:r>
            <a:r>
              <a:rPr lang="en-US" sz="2000" dirty="0" smtClean="0">
                <a:latin typeface="Times New Roman" panose="02020503050405090304" pitchFamily="18" charset="0"/>
                <a:cs typeface="Times New Roman" panose="02020503050405090304" pitchFamily="18" charset="0"/>
              </a:rPr>
              <a:t> </a:t>
            </a:r>
            <a:r>
              <a:rPr lang="en-US" sz="2000" dirty="0" err="1" smtClean="0">
                <a:latin typeface="Times New Roman" panose="02020503050405090304" pitchFamily="18" charset="0"/>
                <a:cs typeface="Times New Roman" panose="02020503050405090304" pitchFamily="18" charset="0"/>
              </a:rPr>
              <a:t>triển</a:t>
            </a:r>
            <a:endParaRPr lang="en-US" sz="2000" dirty="0" smtClean="0">
              <a:latin typeface="Times New Roman" panose="02020503050405090304" pitchFamily="18" charset="0"/>
              <a:cs typeface="Times New Roman" panose="02020503050405090304" pitchFamily="18" charset="0"/>
            </a:endParaRPr>
          </a:p>
          <a:p>
            <a:pPr lvl="0"/>
            <a:r>
              <a:rPr lang="en-US" sz="2000" dirty="0" err="1">
                <a:latin typeface="Times New Roman" panose="02020503050405090304" pitchFamily="18" charset="0"/>
                <a:cs typeface="Times New Roman" panose="02020503050405090304" pitchFamily="18" charset="0"/>
              </a:rPr>
              <a:t>Tăng</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hiệu suất ứng dụng</a:t>
            </a:r>
            <a:endParaRPr lang="en-US" sz="2000" dirty="0" err="1">
              <a:latin typeface="Times New Roman" panose="02020503050405090304" pitchFamily="18" charset="0"/>
              <a:cs typeface="Times New Roman" panose="02020503050405090304" pitchFamily="18" charset="0"/>
            </a:endParaRPr>
          </a:p>
          <a:p>
            <a:pPr lvl="0"/>
            <a:r>
              <a:rPr lang="en-US" sz="2000" dirty="0" err="1">
                <a:latin typeface="Times New Roman" panose="02020503050405090304" pitchFamily="18" charset="0"/>
                <a:cs typeface="Times New Roman" panose="02020503050405090304" pitchFamily="18" charset="0"/>
              </a:rPr>
              <a:t>Ứng dụng chạy trên android</a:t>
            </a:r>
            <a:endParaRPr lang="en-US" sz="2000" dirty="0">
              <a:latin typeface="Times New Roman" panose="02020503050405090304" pitchFamily="18" charset="0"/>
              <a:cs typeface="Times New Roman" panose="02020503050405090304" pitchFamily="18" charset="0"/>
            </a:endParaRPr>
          </a:p>
          <a:p>
            <a:pPr lvl="0"/>
            <a:r>
              <a:rPr lang="en-US" sz="2000" dirty="0" err="1">
                <a:latin typeface="Times New Roman" panose="02020503050405090304" pitchFamily="18" charset="0"/>
                <a:cs typeface="Times New Roman" panose="02020503050405090304" pitchFamily="18" charset="0"/>
              </a:rPr>
              <a:t>Phát triển thêm tính năng</a:t>
            </a:r>
            <a:r>
              <a:rPr lang="en-US" sz="2000" dirty="0">
                <a:latin typeface="Times New Roman" panose="02020503050405090304" pitchFamily="18" charset="0"/>
                <a:cs typeface="Times New Roman" panose="02020503050405090304" pitchFamily="18" charset="0"/>
              </a:rPr>
              <a:t>.</a:t>
            </a:r>
            <a:endParaRPr lang="en-US" sz="20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447" y="1251335"/>
            <a:ext cx="8281035" cy="4061249"/>
          </a:xfrm>
        </p:spPr>
        <p:txBody>
          <a:bodyPr/>
          <a:lstStyle/>
          <a:p>
            <a:endParaRPr lang="en-US" dirty="0"/>
          </a:p>
          <a:p>
            <a:endParaRPr lang="en-US" dirty="0"/>
          </a:p>
          <a:p>
            <a:pPr marL="0" indent="0">
              <a:buNone/>
            </a:pPr>
            <a:endParaRPr lang="en-US" dirty="0"/>
          </a:p>
          <a:p>
            <a:pPr marL="0" indent="0" algn="ctr">
              <a:buNone/>
            </a:pPr>
            <a:r>
              <a:rPr lang="en-US" sz="4400" i="1" dirty="0" err="1">
                <a:latin typeface="Calibri Light (Headings)"/>
              </a:rPr>
              <a:t>Cảm</a:t>
            </a:r>
            <a:r>
              <a:rPr lang="en-US" sz="4400" i="1" dirty="0">
                <a:latin typeface="Calibri Light (Headings)"/>
              </a:rPr>
              <a:t> </a:t>
            </a:r>
            <a:r>
              <a:rPr lang="en-US" sz="4400" i="1" dirty="0" err="1">
                <a:latin typeface="Calibri Light (Headings)"/>
              </a:rPr>
              <a:t>ơn</a:t>
            </a:r>
            <a:r>
              <a:rPr lang="en-US" sz="4400" i="1" dirty="0">
                <a:latin typeface="Calibri Light (Headings)"/>
              </a:rPr>
              <a:t> </a:t>
            </a:r>
            <a:r>
              <a:rPr lang="en-US" sz="4400" i="1" dirty="0" err="1">
                <a:latin typeface="Calibri Light (Headings)"/>
              </a:rPr>
              <a:t>T</a:t>
            </a:r>
            <a:r>
              <a:rPr lang="en-US" sz="4400" i="1" dirty="0" err="1"/>
              <a:t>hầy</a:t>
            </a:r>
            <a:r>
              <a:rPr lang="en-US" sz="4400" i="1" dirty="0"/>
              <a:t> </a:t>
            </a:r>
            <a:r>
              <a:rPr lang="en-US" sz="4400" i="1" dirty="0" err="1"/>
              <a:t>Cô</a:t>
            </a:r>
            <a:r>
              <a:rPr lang="en-US" sz="4400" i="1" dirty="0"/>
              <a:t> </a:t>
            </a:r>
            <a:r>
              <a:rPr lang="en-US" sz="4400" i="1" dirty="0" err="1"/>
              <a:t>và</a:t>
            </a:r>
            <a:r>
              <a:rPr lang="en-US" sz="4400" i="1" dirty="0"/>
              <a:t> </a:t>
            </a:r>
            <a:r>
              <a:rPr lang="en-US" sz="4400" i="1" dirty="0" err="1"/>
              <a:t>các</a:t>
            </a:r>
            <a:r>
              <a:rPr lang="en-US" sz="4400" i="1" dirty="0"/>
              <a:t> </a:t>
            </a:r>
            <a:r>
              <a:rPr lang="en-US" sz="4400" i="1" dirty="0" err="1"/>
              <a:t>bạn</a:t>
            </a:r>
            <a:r>
              <a:rPr lang="en-US" sz="4400" i="1" dirty="0"/>
              <a:t> </a:t>
            </a:r>
            <a:r>
              <a:rPr lang="en-US" sz="4400" i="1" dirty="0" err="1"/>
              <a:t>đã</a:t>
            </a:r>
            <a:r>
              <a:rPr lang="en-US" sz="4400" i="1" dirty="0"/>
              <a:t> </a:t>
            </a:r>
            <a:r>
              <a:rPr lang="en-US" sz="4400" i="1" dirty="0" err="1"/>
              <a:t>theo</a:t>
            </a:r>
            <a:r>
              <a:rPr lang="en-US" sz="4400" i="1" dirty="0"/>
              <a:t> </a:t>
            </a:r>
            <a:r>
              <a:rPr lang="en-US" sz="4400" i="1" dirty="0" err="1"/>
              <a:t>dõi</a:t>
            </a:r>
            <a:r>
              <a:rPr lang="en-US" sz="4400" i="1" dirty="0">
                <a:latin typeface="Calibri Light (Headings)"/>
              </a:rPr>
              <a:t>!</a:t>
            </a:r>
            <a:endParaRPr lang="en-US" sz="4400" i="1" dirty="0">
              <a:latin typeface="Calibri Light (Heading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Nội</a:t>
            </a:r>
            <a:r>
              <a:rPr lang="en-US"/>
              <a:t> dung trình bày</a:t>
            </a:r>
            <a:endParaRPr lang="en-US" dirty="0"/>
          </a:p>
        </p:txBody>
      </p:sp>
      <p:sp>
        <p:nvSpPr>
          <p:cNvPr id="3" name="Content Placeholder 2"/>
          <p:cNvSpPr>
            <a:spLocks noGrp="1"/>
          </p:cNvSpPr>
          <p:nvPr>
            <p:ph idx="1"/>
          </p:nvPr>
        </p:nvSpPr>
        <p:spPr>
          <a:xfrm>
            <a:off x="780393" y="1365138"/>
            <a:ext cx="8574916" cy="4548645"/>
          </a:xfrm>
        </p:spPr>
        <p:txBody>
          <a:bodyPr>
            <a:normAutofit/>
          </a:bodyPr>
          <a:lstStyle/>
          <a:p>
            <a:pPr marL="417195" indent="-417195">
              <a:buFont typeface="+mj-lt"/>
              <a:buAutoNum type="arabicPeriod"/>
            </a:pPr>
            <a:r>
              <a:rPr lang="en-US" sz="2000" dirty="0" err="1">
                <a:latin typeface="Times New Roman" panose="02020503050405090304" pitchFamily="18" charset="0"/>
                <a:cs typeface="Times New Roman" panose="02020503050405090304" pitchFamily="18" charset="0"/>
              </a:rPr>
              <a:t>Giới</a:t>
            </a:r>
            <a:r>
              <a:rPr lang="en-US" sz="2000" dirty="0">
                <a:latin typeface="Times New Roman" panose="02020503050405090304" pitchFamily="18" charset="0"/>
                <a:cs typeface="Times New Roman" panose="02020503050405090304" pitchFamily="18" charset="0"/>
              </a:rPr>
              <a:t> </a:t>
            </a:r>
            <a:r>
              <a:rPr lang="en-US" sz="2000" dirty="0" err="1" smtClean="0">
                <a:latin typeface="Times New Roman" panose="02020503050405090304" pitchFamily="18" charset="0"/>
                <a:cs typeface="Times New Roman" panose="02020503050405090304" pitchFamily="18" charset="0"/>
              </a:rPr>
              <a:t>thiệu</a:t>
            </a:r>
            <a:endParaRPr lang="en-US" sz="2000" dirty="0">
              <a:latin typeface="Times New Roman" panose="02020503050405090304" pitchFamily="18" charset="0"/>
              <a:cs typeface="Times New Roman" panose="02020503050405090304" pitchFamily="18" charset="0"/>
            </a:endParaRPr>
          </a:p>
          <a:p>
            <a:pPr marL="417195" indent="-417195">
              <a:buFont typeface="+mj-lt"/>
              <a:buAutoNum type="arabicPeriod"/>
            </a:pPr>
            <a:r>
              <a:rPr lang="en-US" sz="2000" dirty="0" err="1">
                <a:latin typeface="Times New Roman" panose="02020503050405090304" pitchFamily="18" charset="0"/>
                <a:cs typeface="Times New Roman" panose="02020503050405090304" pitchFamily="18" charset="0"/>
              </a:rPr>
              <a:t>Mục</a:t>
            </a:r>
            <a:r>
              <a:rPr lang="en-US" sz="2000" dirty="0">
                <a:latin typeface="Times New Roman" panose="02020503050405090304" pitchFamily="18" charset="0"/>
                <a:cs typeface="Times New Roman" panose="02020503050405090304" pitchFamily="18" charset="0"/>
              </a:rPr>
              <a:t> </a:t>
            </a:r>
            <a:r>
              <a:rPr lang="en-US" sz="2000" dirty="0" err="1" smtClean="0">
                <a:latin typeface="Times New Roman" panose="02020503050405090304" pitchFamily="18" charset="0"/>
                <a:cs typeface="Times New Roman" panose="02020503050405090304" pitchFamily="18" charset="0"/>
              </a:rPr>
              <a:t>tiêu</a:t>
            </a:r>
            <a:r>
              <a:rPr lang="en-US" sz="2000" dirty="0" smtClean="0">
                <a:latin typeface="Times New Roman" panose="02020503050405090304" pitchFamily="18" charset="0"/>
                <a:cs typeface="Times New Roman" panose="02020503050405090304" pitchFamily="18" charset="0"/>
              </a:rPr>
              <a:t> </a:t>
            </a:r>
            <a:r>
              <a:rPr lang="en-US" sz="2000" dirty="0" err="1" smtClean="0">
                <a:latin typeface="Times New Roman" panose="02020503050405090304" pitchFamily="18" charset="0"/>
                <a:cs typeface="Times New Roman" panose="02020503050405090304" pitchFamily="18" charset="0"/>
              </a:rPr>
              <a:t>và</a:t>
            </a:r>
            <a:r>
              <a:rPr lang="en-US" sz="2000" dirty="0" smtClean="0">
                <a:latin typeface="Times New Roman" panose="02020503050405090304" pitchFamily="18" charset="0"/>
                <a:cs typeface="Times New Roman" panose="02020503050405090304" pitchFamily="18" charset="0"/>
              </a:rPr>
              <a:t> </a:t>
            </a:r>
            <a:r>
              <a:rPr lang="en-US" sz="2000" dirty="0" err="1" smtClean="0">
                <a:latin typeface="Times New Roman" panose="02020503050405090304" pitchFamily="18" charset="0"/>
                <a:cs typeface="Times New Roman" panose="02020503050405090304" pitchFamily="18" charset="0"/>
              </a:rPr>
              <a:t>phạm</a:t>
            </a:r>
            <a:r>
              <a:rPr lang="en-US" sz="2000" dirty="0" smtClean="0">
                <a:latin typeface="Times New Roman" panose="02020503050405090304" pitchFamily="18" charset="0"/>
                <a:cs typeface="Times New Roman" panose="02020503050405090304" pitchFamily="18" charset="0"/>
              </a:rPr>
              <a:t> vi </a:t>
            </a:r>
            <a:r>
              <a:rPr lang="en-US" sz="2000" dirty="0" err="1">
                <a:latin typeface="Times New Roman" panose="02020503050405090304" pitchFamily="18" charset="0"/>
                <a:cs typeface="Times New Roman" panose="02020503050405090304" pitchFamily="18" charset="0"/>
              </a:rPr>
              <a:t>đề</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tài</a:t>
            </a:r>
            <a:endParaRPr lang="en-US" sz="2000" dirty="0">
              <a:latin typeface="Times New Roman" panose="02020503050405090304" pitchFamily="18" charset="0"/>
              <a:cs typeface="Times New Roman" panose="02020503050405090304" pitchFamily="18" charset="0"/>
            </a:endParaRPr>
          </a:p>
          <a:p>
            <a:pPr marL="417195" indent="-417195">
              <a:buFont typeface="+mj-lt"/>
              <a:buAutoNum type="arabicPeriod"/>
            </a:pPr>
            <a:r>
              <a:rPr lang="en-US" sz="2000" dirty="0" err="1">
                <a:latin typeface="Times New Roman" panose="02020503050405090304" pitchFamily="18" charset="0"/>
                <a:cs typeface="Times New Roman" panose="02020503050405090304" pitchFamily="18" charset="0"/>
              </a:rPr>
              <a:t>Phân</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tích</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và</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thiết</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kế</a:t>
            </a:r>
            <a:r>
              <a:rPr lang="en-US" sz="2000" dirty="0">
                <a:latin typeface="Times New Roman" panose="02020503050405090304" pitchFamily="18" charset="0"/>
                <a:cs typeface="Times New Roman" panose="02020503050405090304" pitchFamily="18" charset="0"/>
              </a:rPr>
              <a:t> </a:t>
            </a:r>
            <a:endParaRPr lang="en-US" sz="2000" dirty="0">
              <a:latin typeface="Times New Roman" panose="02020503050405090304" pitchFamily="18" charset="0"/>
              <a:cs typeface="Times New Roman" panose="02020503050405090304" pitchFamily="18" charset="0"/>
            </a:endParaRPr>
          </a:p>
          <a:p>
            <a:pPr marL="417195" indent="-417195">
              <a:buFont typeface="+mj-lt"/>
              <a:buAutoNum type="arabicPeriod"/>
            </a:pPr>
            <a:r>
              <a:rPr lang="en-US" sz="2000" dirty="0" err="1" smtClean="0">
                <a:latin typeface="Times New Roman" panose="02020503050405090304" pitchFamily="18" charset="0"/>
                <a:cs typeface="Times New Roman" panose="02020503050405090304" pitchFamily="18" charset="0"/>
              </a:rPr>
              <a:t>Hiện</a:t>
            </a:r>
            <a:r>
              <a:rPr lang="en-US" sz="2000" dirty="0" smtClean="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thực</a:t>
            </a:r>
            <a:r>
              <a:rPr lang="en-US" sz="2000" dirty="0">
                <a:latin typeface="Times New Roman" panose="02020503050405090304" pitchFamily="18" charset="0"/>
                <a:cs typeface="Times New Roman" panose="02020503050405090304" pitchFamily="18" charset="0"/>
              </a:rPr>
              <a:t> – Demo</a:t>
            </a:r>
            <a:endParaRPr lang="en-US" sz="2000" dirty="0">
              <a:latin typeface="Times New Roman" panose="02020503050405090304" pitchFamily="18" charset="0"/>
              <a:cs typeface="Times New Roman" panose="02020503050405090304" pitchFamily="18" charset="0"/>
            </a:endParaRPr>
          </a:p>
          <a:p>
            <a:pPr marL="417195" indent="-417195">
              <a:buFont typeface="+mj-lt"/>
              <a:buAutoNum type="arabicPeriod"/>
            </a:pPr>
            <a:r>
              <a:rPr lang="en-US" sz="2000" dirty="0" err="1">
                <a:latin typeface="Times New Roman" panose="02020503050405090304" pitchFamily="18" charset="0"/>
                <a:cs typeface="Times New Roman" panose="02020503050405090304" pitchFamily="18" charset="0"/>
              </a:rPr>
              <a:t>Nhận</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xét</a:t>
            </a:r>
            <a:r>
              <a:rPr lang="en-US" sz="2000" dirty="0">
                <a:latin typeface="Times New Roman" panose="02020503050405090304" pitchFamily="18" charset="0"/>
                <a:cs typeface="Times New Roman" panose="02020503050405090304" pitchFamily="18" charset="0"/>
              </a:rPr>
              <a:t> - </a:t>
            </a:r>
            <a:r>
              <a:rPr lang="en-US" sz="2000" dirty="0" err="1">
                <a:latin typeface="Times New Roman" panose="02020503050405090304" pitchFamily="18" charset="0"/>
                <a:cs typeface="Times New Roman" panose="02020503050405090304" pitchFamily="18" charset="0"/>
              </a:rPr>
              <a:t>Hạn</a:t>
            </a:r>
            <a:r>
              <a:rPr lang="en-US" sz="2000" dirty="0">
                <a:latin typeface="Times New Roman" panose="02020503050405090304" pitchFamily="18" charset="0"/>
                <a:cs typeface="Times New Roman" panose="02020503050405090304" pitchFamily="18" charset="0"/>
              </a:rPr>
              <a:t> </a:t>
            </a:r>
            <a:r>
              <a:rPr lang="en-US" sz="2000" dirty="0" err="1" smtClean="0">
                <a:latin typeface="Times New Roman" panose="02020503050405090304" pitchFamily="18" charset="0"/>
                <a:cs typeface="Times New Roman" panose="02020503050405090304" pitchFamily="18" charset="0"/>
              </a:rPr>
              <a:t>chế</a:t>
            </a:r>
            <a:endParaRPr lang="en-US" sz="2000" dirty="0">
              <a:latin typeface="Times New Roman" panose="02020503050405090304" pitchFamily="18" charset="0"/>
              <a:cs typeface="Times New Roman" panose="02020503050405090304" pitchFamily="18" charset="0"/>
            </a:endParaRPr>
          </a:p>
          <a:p>
            <a:endParaRPr lang="en-US" dirty="0"/>
          </a:p>
        </p:txBody>
      </p:sp>
      <p:sp>
        <p:nvSpPr>
          <p:cNvPr id="4" name="Slide Number Placeholder 3"/>
          <p:cNvSpPr>
            <a:spLocks noGrp="1"/>
          </p:cNvSpPr>
          <p:nvPr>
            <p:ph type="sldNum" sz="quarter" idx="12"/>
          </p:nvPr>
        </p:nvSpPr>
        <p:spPr/>
        <p:txBody>
          <a:bodyPr/>
          <a:lstStyle/>
          <a:p>
            <a:fld id="{3905339D-DD04-4120-AA77-8BCC40DA1522}" type="slidenum">
              <a:rPr lang="en-US" smtClean="0"/>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503050405090304" pitchFamily="18" charset="0"/>
                <a:cs typeface="Times New Roman" panose="02020503050405090304" pitchFamily="18" charset="0"/>
              </a:rPr>
              <a:t>1. </a:t>
            </a:r>
            <a:r>
              <a:rPr lang="en-US" dirty="0" err="1">
                <a:latin typeface="Times New Roman" panose="02020503050405090304" pitchFamily="18" charset="0"/>
                <a:cs typeface="Times New Roman" panose="02020503050405090304" pitchFamily="18" charset="0"/>
              </a:rPr>
              <a:t>Giới</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thiệu</a:t>
            </a:r>
            <a:endParaRPr lang="en-US" dirty="0">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a:xfrm>
            <a:off x="640079" y="1647645"/>
            <a:ext cx="6665100" cy="3990961"/>
          </a:xfrm>
        </p:spPr>
        <p:txBody>
          <a:bodyPr>
            <a:normAutofit lnSpcReduction="20000"/>
          </a:bodyPr>
          <a:lstStyle/>
          <a:p>
            <a:pPr>
              <a:buFont typeface="Wingdings" panose="05000000000000000000" pitchFamily="2" charset="2"/>
              <a:buChar char="q"/>
            </a:pPr>
            <a:r>
              <a:rPr lang="en-US" sz="2000">
                <a:latin typeface="Times New Roman" panose="02020503050405090304" pitchFamily="18" charset="0"/>
                <a:cs typeface="Times New Roman" panose="02020503050405090304" pitchFamily="18" charset="0"/>
              </a:rPr>
              <a:t>Hiện nay công nghệ thông tin ngày càng phát triển cùng với nhu cầu sử dụng thiết bị di động thông minh gia tăng nhanh chóng. Một vấn đề đặt ra cùng một khối lượng công việc nhưng thời gian rút ngắn lại, làm sao có thể hoàn thành kịp tiến độ công việc. Nếu không sắp xếp công việc một cách khoa học thì công việc chậm trễ, trì hoãn là điều tất yếu. Vậy để tối ưu hiệu suất công việc, quản lý thời gian và hoàn thành kế hoạch đúng hạn là điều tất cả mọi người đều muốn hướng tới, tuy nhiên không phải ai cũng biết cách sắp xếp và phân chia sao cho hợp lý.</a:t>
            </a:r>
            <a:endParaRPr lang="en-US" sz="200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sz="2000">
                <a:latin typeface="Times New Roman" panose="02020503050405090304" pitchFamily="18" charset="0"/>
                <a:cs typeface="Times New Roman" panose="02020503050405090304" pitchFamily="18" charset="0"/>
              </a:rPr>
              <a:t>Do đó việc phát triển một ứng dụng quản lý thời gian và công việc là nhu cầu cần thiết, với các tính năng lập kế hoạch, nhắc việc, thống kê, theo dõi tiến độ công việc...</a:t>
            </a:r>
            <a:endParaRPr lang="en-US" sz="200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503050405090304" pitchFamily="18" charset="0"/>
                <a:cs typeface="Times New Roman" panose="02020503050405090304" pitchFamily="18" charset="0"/>
              </a:rPr>
              <a:t>2. </a:t>
            </a:r>
            <a:r>
              <a:rPr lang="en-US" dirty="0" err="1">
                <a:latin typeface="Times New Roman" panose="02020503050405090304" pitchFamily="18" charset="0"/>
                <a:cs typeface="Times New Roman" panose="02020503050405090304" pitchFamily="18" charset="0"/>
              </a:rPr>
              <a:t>Mục</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tiêu</a:t>
            </a:r>
            <a:endParaRPr lang="en-US" dirty="0">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a:xfrm>
            <a:off x="640078" y="1801707"/>
            <a:ext cx="6665100" cy="3908980"/>
          </a:xfrm>
        </p:spPr>
        <p:txBody>
          <a:bodyPr>
            <a:noAutofit/>
          </a:bodyPr>
          <a:lstStyle/>
          <a:p>
            <a:pPr>
              <a:buFont typeface="Wingdings" panose="05000000000000000000" pitchFamily="2" charset="2"/>
              <a:buChar char="q"/>
            </a:pPr>
            <a:r>
              <a:rPr lang="en-US" sz="2000">
                <a:latin typeface="Times New Roman" panose="02020503050405090304" pitchFamily="18" charset="0"/>
                <a:cs typeface="Times New Roman" panose="02020503050405090304" pitchFamily="18" charset="0"/>
              </a:rPr>
              <a:t>Tìm hiểu cách thức lập trình đa nền tảng trên thiết bị di động.</a:t>
            </a:r>
            <a:endParaRPr lang="en-US" sz="200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sz="2000">
                <a:latin typeface="Times New Roman" panose="02020503050405090304" pitchFamily="18" charset="0"/>
                <a:cs typeface="Times New Roman" panose="02020503050405090304" pitchFamily="18" charset="0"/>
              </a:rPr>
              <a:t>Xây dựng ứng dụng quản lý thời gian và công việc trên thiết bị di động.</a:t>
            </a:r>
            <a:endParaRPr lang="en-US" sz="2000"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sz="2000" dirty="0" err="1">
                <a:latin typeface="Times New Roman" panose="02020503050405090304" pitchFamily="18" charset="0"/>
                <a:cs typeface="Times New Roman" panose="02020503050405090304" pitchFamily="18" charset="0"/>
              </a:rPr>
              <a:t>Vận</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dụng</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được</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năng</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lực</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lập</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trình</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để</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xây</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dựng</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sản</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phẩm</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theo</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chuẩn</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công</a:t>
            </a:r>
            <a:r>
              <a:rPr lang="en-US" sz="2000" dirty="0">
                <a:latin typeface="Times New Roman" panose="02020503050405090304" pitchFamily="18" charset="0"/>
                <a:cs typeface="Times New Roman" panose="02020503050405090304" pitchFamily="18" charset="0"/>
              </a:rPr>
              <a:t> </a:t>
            </a:r>
            <a:r>
              <a:rPr lang="en-US" sz="2000" dirty="0" err="1" smtClean="0">
                <a:latin typeface="Times New Roman" panose="02020503050405090304" pitchFamily="18" charset="0"/>
                <a:cs typeface="Times New Roman" panose="02020503050405090304" pitchFamily="18" charset="0"/>
              </a:rPr>
              <a:t>nghiệp</a:t>
            </a:r>
            <a:r>
              <a:rPr lang="en-US" sz="2000" dirty="0">
                <a:latin typeface="Times New Roman" panose="02020503050405090304" pitchFamily="18" charset="0"/>
                <a:cs typeface="Times New Roman" panose="02020503050405090304" pitchFamily="18" charset="0"/>
              </a:rPr>
              <a:t>.</a:t>
            </a:r>
            <a:endParaRPr lang="en-US" sz="20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503050405090304" pitchFamily="18" charset="0"/>
                <a:cs typeface="Times New Roman" panose="02020503050405090304" pitchFamily="18" charset="0"/>
              </a:rPr>
              <a:t>2. </a:t>
            </a:r>
            <a:r>
              <a:rPr lang="en-US" dirty="0" smtClean="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Phạm</a:t>
            </a:r>
            <a:r>
              <a:rPr lang="en-US" dirty="0">
                <a:latin typeface="Times New Roman" panose="02020503050405090304" pitchFamily="18" charset="0"/>
                <a:cs typeface="Times New Roman" panose="02020503050405090304" pitchFamily="18" charset="0"/>
              </a:rPr>
              <a:t> vi </a:t>
            </a:r>
            <a:r>
              <a:rPr lang="en-US" dirty="0" err="1">
                <a:latin typeface="Times New Roman" panose="02020503050405090304" pitchFamily="18" charset="0"/>
                <a:cs typeface="Times New Roman" panose="02020503050405090304" pitchFamily="18" charset="0"/>
              </a:rPr>
              <a:t>đề</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tài</a:t>
            </a:r>
            <a:endParaRPr lang="en-US" dirty="0">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a:latin typeface="Times New Roman" panose="02020503050405090304" pitchFamily="18" charset="0"/>
                <a:cs typeface="Times New Roman" panose="02020503050405090304" pitchFamily="18" charset="0"/>
                <a:sym typeface="+mn-ea"/>
              </a:rPr>
              <a:t>Framework React-Native, ngôn ngữ javascript, công cụ phát triển visual code, môi trường nodejs, dịch vụ Firebase, c</a:t>
            </a:r>
            <a:r>
              <a:rPr lang="en-US" sz="2000" dirty="0" err="1" smtClean="0">
                <a:latin typeface="Times New Roman" panose="02020503050405090304" pitchFamily="18" charset="0"/>
                <a:cs typeface="Times New Roman" panose="02020503050405090304" pitchFamily="18" charset="0"/>
                <a:sym typeface="+mn-ea"/>
              </a:rPr>
              <a:t>ơ</a:t>
            </a:r>
            <a:r>
              <a:rPr lang="en-US" sz="2000" dirty="0" smtClean="0">
                <a:latin typeface="Times New Roman" panose="02020503050405090304" pitchFamily="18" charset="0"/>
                <a:cs typeface="Times New Roman" panose="02020503050405090304" pitchFamily="18" charset="0"/>
                <a:sym typeface="+mn-ea"/>
              </a:rPr>
              <a:t> </a:t>
            </a:r>
            <a:r>
              <a:rPr lang="en-US" sz="2000" dirty="0" err="1">
                <a:latin typeface="Times New Roman" panose="02020503050405090304" pitchFamily="18" charset="0"/>
                <a:cs typeface="Times New Roman" panose="02020503050405090304" pitchFamily="18" charset="0"/>
                <a:sym typeface="+mn-ea"/>
              </a:rPr>
              <a:t>sở</a:t>
            </a:r>
            <a:r>
              <a:rPr lang="en-US" sz="2000" dirty="0">
                <a:latin typeface="Times New Roman" panose="02020503050405090304" pitchFamily="18" charset="0"/>
                <a:cs typeface="Times New Roman" panose="02020503050405090304" pitchFamily="18" charset="0"/>
                <a:sym typeface="+mn-ea"/>
              </a:rPr>
              <a:t> </a:t>
            </a:r>
            <a:r>
              <a:rPr lang="en-US" sz="2000" dirty="0" err="1">
                <a:latin typeface="Times New Roman" panose="02020503050405090304" pitchFamily="18" charset="0"/>
                <a:cs typeface="Times New Roman" panose="02020503050405090304" pitchFamily="18" charset="0"/>
                <a:sym typeface="+mn-ea"/>
              </a:rPr>
              <a:t>dữ</a:t>
            </a:r>
            <a:r>
              <a:rPr lang="en-US" sz="2000" dirty="0">
                <a:latin typeface="Times New Roman" panose="02020503050405090304" pitchFamily="18" charset="0"/>
                <a:cs typeface="Times New Roman" panose="02020503050405090304" pitchFamily="18" charset="0"/>
                <a:sym typeface="+mn-ea"/>
              </a:rPr>
              <a:t> </a:t>
            </a:r>
            <a:r>
              <a:rPr lang="en-US" sz="2000" dirty="0" err="1" smtClean="0">
                <a:latin typeface="Times New Roman" panose="02020503050405090304" pitchFamily="18" charset="0"/>
                <a:cs typeface="Times New Roman" panose="02020503050405090304" pitchFamily="18" charset="0"/>
                <a:sym typeface="+mn-ea"/>
              </a:rPr>
              <a:t>liệu</a:t>
            </a:r>
            <a:r>
              <a:rPr lang="en-US" sz="2000" dirty="0">
                <a:latin typeface="Times New Roman" panose="02020503050405090304" pitchFamily="18" charset="0"/>
                <a:cs typeface="Times New Roman" panose="02020503050405090304" pitchFamily="18" charset="0"/>
                <a:sym typeface="+mn-ea"/>
              </a:rPr>
              <a:t>:</a:t>
            </a:r>
            <a:r>
              <a:rPr lang="en-US" sz="2000" dirty="0" smtClean="0">
                <a:latin typeface="Times New Roman" panose="02020503050405090304" pitchFamily="18" charset="0"/>
                <a:cs typeface="Times New Roman" panose="02020503050405090304" pitchFamily="18" charset="0"/>
                <a:sym typeface="+mn-ea"/>
              </a:rPr>
              <a:t> Cloud Firestore</a:t>
            </a:r>
            <a:r>
              <a:rPr lang="en-US" sz="2000">
                <a:latin typeface="Times New Roman" panose="02020503050405090304" pitchFamily="18" charset="0"/>
                <a:cs typeface="Times New Roman" panose="02020503050405090304" pitchFamily="18" charset="0"/>
                <a:sym typeface="+mn-ea"/>
              </a:rPr>
              <a:t> </a:t>
            </a:r>
            <a:endParaRPr lang="en-US" sz="200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sz="2000">
                <a:latin typeface="Times New Roman" panose="02020503050405090304" pitchFamily="18" charset="0"/>
                <a:cs typeface="Times New Roman" panose="02020503050405090304" pitchFamily="18" charset="0"/>
                <a:sym typeface="+mn-ea"/>
              </a:rPr>
              <a:t>Ứng dụng dùng cho hệ điều hành iOS phiên bản 9.0 trở lên và android 4.4 trở lên. </a:t>
            </a:r>
            <a:endParaRPr lang="en-US" sz="2000" dirty="0">
              <a:latin typeface="Times New Roman" panose="02020503050405090304" pitchFamily="18" charset="0"/>
              <a:cs typeface="Times New Roman" panose="02020503050405090304" pitchFamily="18" charset="0"/>
            </a:endParaRPr>
          </a:p>
          <a:p>
            <a:endParaRPr lang="en-US" sz="2400" dirty="0">
              <a:solidFill>
                <a:srgbClr val="FF0000"/>
              </a:solidFill>
              <a:latin typeface="Calibri (Body)"/>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568960"/>
            <a:ext cx="6664960" cy="685800"/>
          </a:xfrm>
        </p:spPr>
        <p:txBody>
          <a:bodyPr>
            <a:normAutofit/>
          </a:bodyPr>
          <a:lstStyle/>
          <a:p>
            <a:r>
              <a:rPr lang="en-US" dirty="0">
                <a:latin typeface="Times New Roman" panose="02020503050405090304" pitchFamily="18" charset="0"/>
                <a:cs typeface="Times New Roman" panose="02020503050405090304" pitchFamily="18" charset="0"/>
              </a:rPr>
              <a:t>3. </a:t>
            </a:r>
            <a:r>
              <a:rPr lang="en-US" dirty="0" err="1">
                <a:latin typeface="Times New Roman" panose="02020503050405090304" pitchFamily="18" charset="0"/>
                <a:cs typeface="Times New Roman" panose="02020503050405090304" pitchFamily="18" charset="0"/>
              </a:rPr>
              <a:t>Phân</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tích</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và</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thiết</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kế</a:t>
            </a:r>
            <a:endParaRPr lang="en-US" dirty="0">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a:xfrm>
            <a:off x="640080" y="1254125"/>
            <a:ext cx="6664960" cy="4384675"/>
          </a:xfrm>
        </p:spPr>
        <p:txBody>
          <a:bodyPr>
            <a:normAutofit/>
          </a:bodyPr>
          <a:lstStyle/>
          <a:p>
            <a:pPr marL="0" indent="0">
              <a:buNone/>
            </a:pPr>
            <a:r>
              <a:rPr lang="en-US" sz="2000" dirty="0">
                <a:latin typeface="Times New Roman" panose="02020503050405090304" pitchFamily="18" charset="0"/>
                <a:cs typeface="Times New Roman" panose="02020503050405090304" pitchFamily="18" charset="0"/>
              </a:rPr>
              <a:t>3.1. Use case </a:t>
            </a:r>
            <a:r>
              <a:rPr lang="en-US" sz="2000" dirty="0" err="1">
                <a:latin typeface="Times New Roman" panose="02020503050405090304" pitchFamily="18" charset="0"/>
                <a:cs typeface="Times New Roman" panose="02020503050405090304" pitchFamily="18" charset="0"/>
              </a:rPr>
              <a:t>tổng</a:t>
            </a:r>
            <a:r>
              <a:rPr lang="en-US" sz="2000" dirty="0">
                <a:latin typeface="Times New Roman" panose="02020503050405090304" pitchFamily="18" charset="0"/>
                <a:cs typeface="Times New Roman" panose="02020503050405090304" pitchFamily="18" charset="0"/>
              </a:rPr>
              <a:t> </a:t>
            </a:r>
            <a:r>
              <a:rPr lang="en-US" sz="2000" dirty="0" err="1">
                <a:latin typeface="Times New Roman" panose="02020503050405090304" pitchFamily="18" charset="0"/>
                <a:cs typeface="Times New Roman" panose="02020503050405090304" pitchFamily="18" charset="0"/>
              </a:rPr>
              <a:t>quát</a:t>
            </a:r>
            <a:endParaRPr lang="en-US" sz="2000" dirty="0" smtClean="0">
              <a:latin typeface="Times New Roman" panose="02020503050405090304" pitchFamily="18" charset="0"/>
              <a:cs typeface="Times New Roman" panose="02020503050405090304" pitchFamily="18" charset="0"/>
            </a:endParaRPr>
          </a:p>
          <a:p>
            <a:pPr marL="0" indent="0">
              <a:buNone/>
            </a:pPr>
            <a:endParaRPr lang="en-US" sz="20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fld>
            <a:endParaRPr lang="en-US" dirty="0"/>
          </a:p>
        </p:txBody>
      </p:sp>
      <p:pic>
        <p:nvPicPr>
          <p:cNvPr id="13" name="Picture 13" descr="Use Case Model"/>
          <p:cNvPicPr>
            <a:picLocks noChangeAspect="1"/>
          </p:cNvPicPr>
          <p:nvPr/>
        </p:nvPicPr>
        <p:blipFill>
          <a:blip r:embed="rId1"/>
          <a:stretch>
            <a:fillRect/>
          </a:stretch>
        </p:blipFill>
        <p:spPr>
          <a:xfrm>
            <a:off x="1630680" y="1538605"/>
            <a:ext cx="4879340" cy="47434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83" y="340785"/>
            <a:ext cx="8281035" cy="979057"/>
          </a:xfrm>
        </p:spPr>
        <p:txBody>
          <a:bodyPr>
            <a:normAutofit/>
          </a:bodyPr>
          <a:lstStyle/>
          <a:p>
            <a:r>
              <a:rPr lang="en-US" dirty="0">
                <a:latin typeface="Times New Roman" panose="02020503050405090304" pitchFamily="18" charset="0"/>
                <a:cs typeface="Times New Roman" panose="02020503050405090304" pitchFamily="18" charset="0"/>
              </a:rPr>
              <a:t>4. </a:t>
            </a:r>
            <a:r>
              <a:rPr lang="en-US" dirty="0" err="1">
                <a:latin typeface="Times New Roman" panose="02020503050405090304" pitchFamily="18" charset="0"/>
                <a:cs typeface="Times New Roman" panose="02020503050405090304" pitchFamily="18" charset="0"/>
              </a:rPr>
              <a:t>Hiện</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thực</a:t>
            </a:r>
            <a:r>
              <a:rPr lang="en-US" dirty="0">
                <a:latin typeface="Times New Roman" panose="02020503050405090304" pitchFamily="18" charset="0"/>
                <a:cs typeface="Times New Roman" panose="02020503050405090304" pitchFamily="18" charset="0"/>
              </a:rPr>
              <a:t> – Demo</a:t>
            </a:r>
            <a:endParaRPr lang="en-US"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fld>
            <a:endParaRPr lang="en-US" dirty="0"/>
          </a:p>
        </p:txBody>
      </p:sp>
      <p:pic>
        <p:nvPicPr>
          <p:cNvPr id="3" name="Picture 2" descr="Screen Shot 2020-07-10 at 10.26.33"/>
          <p:cNvPicPr>
            <a:picLocks noChangeAspect="1"/>
          </p:cNvPicPr>
          <p:nvPr/>
        </p:nvPicPr>
        <p:blipFill>
          <a:blip r:embed="rId1"/>
          <a:stretch>
            <a:fillRect/>
          </a:stretch>
        </p:blipFill>
        <p:spPr>
          <a:xfrm>
            <a:off x="3647440" y="1141095"/>
            <a:ext cx="2508885" cy="4965065"/>
          </a:xfrm>
          <a:prstGeom prst="rect">
            <a:avLst/>
          </a:prstGeom>
        </p:spPr>
      </p:pic>
      <p:pic>
        <p:nvPicPr>
          <p:cNvPr id="6" name="Picture 5" descr="Screen Shot 2020-07-10 at 10.28.01"/>
          <p:cNvPicPr>
            <a:picLocks noChangeAspect="1"/>
          </p:cNvPicPr>
          <p:nvPr/>
        </p:nvPicPr>
        <p:blipFill>
          <a:blip r:embed="rId2"/>
          <a:stretch>
            <a:fillRect/>
          </a:stretch>
        </p:blipFill>
        <p:spPr>
          <a:xfrm>
            <a:off x="6598285" y="1172845"/>
            <a:ext cx="2429510" cy="4806315"/>
          </a:xfrm>
          <a:prstGeom prst="rect">
            <a:avLst/>
          </a:prstGeom>
        </p:spPr>
      </p:pic>
      <p:pic>
        <p:nvPicPr>
          <p:cNvPr id="10" name="Picture 9" descr="Screen Shot 2020-07-10 at 10.34.10"/>
          <p:cNvPicPr>
            <a:picLocks noChangeAspect="1"/>
          </p:cNvPicPr>
          <p:nvPr/>
        </p:nvPicPr>
        <p:blipFill>
          <a:blip r:embed="rId3"/>
          <a:stretch>
            <a:fillRect/>
          </a:stretch>
        </p:blipFill>
        <p:spPr>
          <a:xfrm>
            <a:off x="660400" y="1141095"/>
            <a:ext cx="2458720" cy="48698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83" y="340785"/>
            <a:ext cx="8281035" cy="979057"/>
          </a:xfrm>
        </p:spPr>
        <p:txBody>
          <a:bodyPr>
            <a:normAutofit/>
          </a:bodyPr>
          <a:lstStyle/>
          <a:p>
            <a:r>
              <a:rPr lang="en-US" dirty="0">
                <a:latin typeface="Times New Roman" panose="02020503050405090304" pitchFamily="18" charset="0"/>
                <a:cs typeface="Times New Roman" panose="02020503050405090304" pitchFamily="18" charset="0"/>
              </a:rPr>
              <a:t>4. </a:t>
            </a:r>
            <a:r>
              <a:rPr lang="en-US" dirty="0" err="1">
                <a:latin typeface="Times New Roman" panose="02020503050405090304" pitchFamily="18" charset="0"/>
                <a:cs typeface="Times New Roman" panose="02020503050405090304" pitchFamily="18" charset="0"/>
              </a:rPr>
              <a:t>Hiện</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thực</a:t>
            </a:r>
            <a:r>
              <a:rPr lang="en-US" dirty="0">
                <a:latin typeface="Times New Roman" panose="02020503050405090304" pitchFamily="18" charset="0"/>
                <a:cs typeface="Times New Roman" panose="02020503050405090304" pitchFamily="18" charset="0"/>
              </a:rPr>
              <a:t> – Demo</a:t>
            </a:r>
            <a:endParaRPr lang="en-US"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fld>
            <a:endParaRPr lang="en-US" dirty="0"/>
          </a:p>
        </p:txBody>
      </p:sp>
      <p:pic>
        <p:nvPicPr>
          <p:cNvPr id="5" name="Picture 4" descr="Screen Shot 2020-07-10 at 10.30.36"/>
          <p:cNvPicPr>
            <a:picLocks noChangeAspect="1"/>
          </p:cNvPicPr>
          <p:nvPr/>
        </p:nvPicPr>
        <p:blipFill>
          <a:blip r:embed="rId1"/>
          <a:stretch>
            <a:fillRect/>
          </a:stretch>
        </p:blipFill>
        <p:spPr>
          <a:xfrm>
            <a:off x="3153410" y="864870"/>
            <a:ext cx="2607945" cy="5158740"/>
          </a:xfrm>
          <a:prstGeom prst="rect">
            <a:avLst/>
          </a:prstGeom>
        </p:spPr>
      </p:pic>
      <p:pic>
        <p:nvPicPr>
          <p:cNvPr id="8" name="Picture 7" descr="Screen Shot 2020-07-10 at 10.31.48"/>
          <p:cNvPicPr>
            <a:picLocks noChangeAspect="1"/>
          </p:cNvPicPr>
          <p:nvPr/>
        </p:nvPicPr>
        <p:blipFill>
          <a:blip r:embed="rId2"/>
          <a:stretch>
            <a:fillRect/>
          </a:stretch>
        </p:blipFill>
        <p:spPr>
          <a:xfrm>
            <a:off x="6079490" y="864870"/>
            <a:ext cx="2585085" cy="5114290"/>
          </a:xfrm>
          <a:prstGeom prst="rect">
            <a:avLst/>
          </a:prstGeom>
        </p:spPr>
      </p:pic>
      <p:pic>
        <p:nvPicPr>
          <p:cNvPr id="9" name="Picture 8" descr="Screen Shot 2020-07-10 at 10.28.53"/>
          <p:cNvPicPr>
            <a:picLocks noChangeAspect="1"/>
          </p:cNvPicPr>
          <p:nvPr/>
        </p:nvPicPr>
        <p:blipFill>
          <a:blip r:embed="rId3"/>
          <a:stretch>
            <a:fillRect/>
          </a:stretch>
        </p:blipFill>
        <p:spPr>
          <a:xfrm>
            <a:off x="405130" y="864870"/>
            <a:ext cx="2549525" cy="504317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83" y="340785"/>
            <a:ext cx="8281035" cy="979057"/>
          </a:xfrm>
        </p:spPr>
        <p:txBody>
          <a:bodyPr>
            <a:normAutofit/>
          </a:bodyPr>
          <a:lstStyle/>
          <a:p>
            <a:r>
              <a:rPr lang="en-US" dirty="0">
                <a:latin typeface="Times New Roman" panose="02020503050405090304" pitchFamily="18" charset="0"/>
                <a:cs typeface="Times New Roman" panose="02020503050405090304" pitchFamily="18" charset="0"/>
              </a:rPr>
              <a:t>4. </a:t>
            </a:r>
            <a:r>
              <a:rPr lang="en-US" dirty="0" err="1">
                <a:latin typeface="Times New Roman" panose="02020503050405090304" pitchFamily="18" charset="0"/>
                <a:cs typeface="Times New Roman" panose="02020503050405090304" pitchFamily="18" charset="0"/>
              </a:rPr>
              <a:t>Hiện</a:t>
            </a:r>
            <a:r>
              <a:rPr lang="en-US" dirty="0">
                <a:latin typeface="Times New Roman" panose="02020503050405090304" pitchFamily="18" charset="0"/>
                <a:cs typeface="Times New Roman" panose="02020503050405090304" pitchFamily="18" charset="0"/>
              </a:rPr>
              <a:t> </a:t>
            </a:r>
            <a:r>
              <a:rPr lang="en-US" dirty="0" err="1">
                <a:latin typeface="Times New Roman" panose="02020503050405090304" pitchFamily="18" charset="0"/>
                <a:cs typeface="Times New Roman" panose="02020503050405090304" pitchFamily="18" charset="0"/>
              </a:rPr>
              <a:t>thực</a:t>
            </a:r>
            <a:r>
              <a:rPr lang="en-US" dirty="0">
                <a:latin typeface="Times New Roman" panose="02020503050405090304" pitchFamily="18" charset="0"/>
                <a:cs typeface="Times New Roman" panose="02020503050405090304" pitchFamily="18" charset="0"/>
              </a:rPr>
              <a:t> – Demo</a:t>
            </a:r>
            <a:endParaRPr lang="en-US"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fld>
            <a:endParaRPr lang="en-US" dirty="0"/>
          </a:p>
        </p:txBody>
      </p:sp>
      <p:pic>
        <p:nvPicPr>
          <p:cNvPr id="5" name="Picture 4" descr="Screen Shot 2020-07-10 at 10.32.37"/>
          <p:cNvPicPr>
            <a:picLocks noChangeAspect="1"/>
          </p:cNvPicPr>
          <p:nvPr/>
        </p:nvPicPr>
        <p:blipFill>
          <a:blip r:embed="rId1"/>
          <a:stretch>
            <a:fillRect/>
          </a:stretch>
        </p:blipFill>
        <p:spPr>
          <a:xfrm>
            <a:off x="1174750" y="1130935"/>
            <a:ext cx="2279015" cy="450786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2129</Words>
  <Application>WPS Writer</Application>
  <PresentationFormat>Custom</PresentationFormat>
  <Paragraphs>96</Paragraphs>
  <Slides>12</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SimSun</vt:lpstr>
      <vt:lpstr>Wingdings</vt:lpstr>
      <vt:lpstr>Wingdings 3</vt:lpstr>
      <vt:lpstr>Arial</vt:lpstr>
      <vt:lpstr>Times New Roman</vt:lpstr>
      <vt:lpstr>Calibri (Body)</vt:lpstr>
      <vt:lpstr>Calibri Light (Headings)</vt:lpstr>
      <vt:lpstr>Thonburi</vt:lpstr>
      <vt:lpstr>微软雅黑</vt:lpstr>
      <vt:lpstr>PingFang SC</vt:lpstr>
      <vt:lpstr>Arial Unicode MS</vt:lpstr>
      <vt:lpstr>Trebuchet MS</vt:lpstr>
      <vt:lpstr>Calibri</vt:lpstr>
      <vt:lpstr>Helvetica Neue</vt:lpstr>
      <vt:lpstr>Songti SC</vt:lpstr>
      <vt:lpstr>Facet</vt:lpstr>
      <vt:lpstr>BÁO CÁO ĐỒ ÁN TỐT NGHIỆP</vt:lpstr>
      <vt:lpstr>Nội dung trình bày</vt:lpstr>
      <vt:lpstr>1. Giới thiệu</vt:lpstr>
      <vt:lpstr>2. Mục tiêu</vt:lpstr>
      <vt:lpstr>2.  Phạm vi đề tài</vt:lpstr>
      <vt:lpstr>3. Phân tích và thiết kế</vt:lpstr>
      <vt:lpstr>4. Hiện thực – Demo</vt:lpstr>
      <vt:lpstr>4. Hiện thực – Demo</vt:lpstr>
      <vt:lpstr>4. Hiện thực – Demo</vt:lpstr>
      <vt:lpstr>5. Nhận xét - Hạn chế</vt:lpstr>
      <vt:lpstr>5. Nhận xét - Hạn chế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 (SE)</dc:title>
  <dc:creator>Thanh Van</dc:creator>
  <cp:lastModifiedBy>tuyento</cp:lastModifiedBy>
  <cp:revision>94</cp:revision>
  <dcterms:created xsi:type="dcterms:W3CDTF">2020-07-11T07:39:43Z</dcterms:created>
  <dcterms:modified xsi:type="dcterms:W3CDTF">2020-07-11T07:39:43Z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1033-2.3.0.3826</vt:lpwstr>
  </property>
</Properties>
</file>