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sldIdLst>
    <p:sldId id="351" r:id="rId4"/>
    <p:sldId id="354" r:id="rId6"/>
    <p:sldId id="352" r:id="rId7"/>
    <p:sldId id="353" r:id="rId8"/>
    <p:sldId id="361" r:id="rId9"/>
    <p:sldId id="362" r:id="rId10"/>
    <p:sldId id="363" r:id="rId11"/>
    <p:sldId id="364" r:id="rId12"/>
    <p:sldId id="365" r:id="rId13"/>
    <p:sldId id="378" r:id="rId14"/>
    <p:sldId id="366" r:id="rId15"/>
    <p:sldId id="372" r:id="rId16"/>
    <p:sldId id="373" r:id="rId17"/>
    <p:sldId id="374" r:id="rId18"/>
    <p:sldId id="375" r:id="rId19"/>
    <p:sldId id="376" r:id="rId20"/>
    <p:sldId id="3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7666DF-D82E-4EE4-A91D-ADB7AC0E1CCB}">
          <p14:sldIdLst>
            <p14:sldId id="351"/>
            <p14:sldId id="353"/>
            <p14:sldId id="361"/>
            <p14:sldId id="362"/>
            <p14:sldId id="363"/>
            <p14:sldId id="365"/>
            <p14:sldId id="366"/>
            <p14:sldId id="372"/>
            <p14:sldId id="376"/>
            <p14:sldId id="377"/>
            <p14:sldId id="375"/>
            <p14:sldId id="378"/>
            <p14:sldId id="374"/>
            <p14:sldId id="373"/>
            <p14:sldId id="354"/>
            <p14:sldId id="352"/>
            <p14:sldId id="3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3634"/>
    <a:srgbClr val="E7E7E7"/>
    <a:srgbClr val="259D56"/>
    <a:srgbClr val="CDA46F"/>
    <a:srgbClr val="39404A"/>
    <a:srgbClr val="9D8368"/>
    <a:srgbClr val="138ADD"/>
    <a:srgbClr val="4ED4AC"/>
    <a:srgbClr val="0D95BC"/>
    <a:srgbClr val="00B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 showGuides="1">
      <p:cViewPr>
        <p:scale>
          <a:sx n="71" d="100"/>
          <a:sy n="71" d="100"/>
        </p:scale>
        <p:origin x="133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9143996" cy="4159244"/>
          </a:xfrm>
          <a:custGeom>
            <a:avLst/>
            <a:gdLst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675237 w 12191994"/>
              <a:gd name="connsiteY3" fmla="*/ 4200953 h 4242819"/>
              <a:gd name="connsiteX4" fmla="*/ 3622991 w 12191994"/>
              <a:gd name="connsiteY4" fmla="*/ 4204420 h 4242819"/>
              <a:gd name="connsiteX5" fmla="*/ 3510832 w 12191994"/>
              <a:gd name="connsiteY5" fmla="*/ 4208872 h 4242819"/>
              <a:gd name="connsiteX6" fmla="*/ 0 w 12191994"/>
              <a:gd name="connsiteY6" fmla="*/ 4156678 h 4242819"/>
              <a:gd name="connsiteX7" fmla="*/ 61025 w 12191994"/>
              <a:gd name="connsiteY7" fmla="*/ 4162195 h 4242819"/>
              <a:gd name="connsiteX8" fmla="*/ 2166125 w 12191994"/>
              <a:gd name="connsiteY8" fmla="*/ 4242818 h 4242819"/>
              <a:gd name="connsiteX9" fmla="*/ 2166418 w 12191994"/>
              <a:gd name="connsiteY9" fmla="*/ 4242815 h 4242819"/>
              <a:gd name="connsiteX10" fmla="*/ 2166128 w 12191994"/>
              <a:gd name="connsiteY10" fmla="*/ 4242819 h 4242819"/>
              <a:gd name="connsiteX11" fmla="*/ 61028 w 12191994"/>
              <a:gd name="connsiteY11" fmla="*/ 4162196 h 4242819"/>
              <a:gd name="connsiteX12" fmla="*/ 0 w 12191994"/>
              <a:gd name="connsiteY12" fmla="*/ 4156679 h 4242819"/>
              <a:gd name="connsiteX13" fmla="*/ 0 w 12191994"/>
              <a:gd name="connsiteY13" fmla="*/ 0 h 4242819"/>
              <a:gd name="connsiteX14" fmla="*/ 12191994 w 12191994"/>
              <a:gd name="connsiteY14" fmla="*/ 0 h 4242819"/>
              <a:gd name="connsiteX15" fmla="*/ 12191994 w 12191994"/>
              <a:gd name="connsiteY15" fmla="*/ 2062010 h 4242819"/>
              <a:gd name="connsiteX16" fmla="*/ 12172138 w 12191994"/>
              <a:gd name="connsiteY16" fmla="*/ 2073270 h 4242819"/>
              <a:gd name="connsiteX17" fmla="*/ 4335530 w 12191994"/>
              <a:gd name="connsiteY17" fmla="*/ 4157144 h 4242819"/>
              <a:gd name="connsiteX18" fmla="*/ 4303869 w 12191994"/>
              <a:gd name="connsiteY18" fmla="*/ 4159244 h 4242819"/>
              <a:gd name="connsiteX19" fmla="*/ 4393550 w 12191994"/>
              <a:gd name="connsiteY19" fmla="*/ 4151137 h 4242819"/>
              <a:gd name="connsiteX20" fmla="*/ 4199670 w 12191994"/>
              <a:gd name="connsiteY20" fmla="*/ 4117929 h 4242819"/>
              <a:gd name="connsiteX21" fmla="*/ 500184 w 12191994"/>
              <a:gd name="connsiteY21" fmla="*/ 3043554 h 4242819"/>
              <a:gd name="connsiteX22" fmla="*/ 0 w 12191994"/>
              <a:gd name="connsiteY22" fmla="*/ 2813437 h 4242819"/>
              <a:gd name="connsiteX0-1" fmla="*/ 3009998 w 12191994"/>
              <a:gd name="connsiteY0-2" fmla="*/ 4228754 h 4242819"/>
              <a:gd name="connsiteX1-3" fmla="*/ 2899539 w 12191994"/>
              <a:gd name="connsiteY1-4" fmla="*/ 4233139 h 4242819"/>
              <a:gd name="connsiteX2-5" fmla="*/ 2823072 w 12191994"/>
              <a:gd name="connsiteY2-6" fmla="*/ 4234148 h 4242819"/>
              <a:gd name="connsiteX3-7" fmla="*/ 3009998 w 12191994"/>
              <a:gd name="connsiteY3-8" fmla="*/ 4228754 h 4242819"/>
              <a:gd name="connsiteX4-9" fmla="*/ 3675237 w 12191994"/>
              <a:gd name="connsiteY4-10" fmla="*/ 4200953 h 4242819"/>
              <a:gd name="connsiteX5-11" fmla="*/ 3622991 w 12191994"/>
              <a:gd name="connsiteY5-12" fmla="*/ 4204420 h 4242819"/>
              <a:gd name="connsiteX6-13" fmla="*/ 3510832 w 12191994"/>
              <a:gd name="connsiteY6-14" fmla="*/ 4208872 h 4242819"/>
              <a:gd name="connsiteX7-15" fmla="*/ 3675237 w 12191994"/>
              <a:gd name="connsiteY7-16" fmla="*/ 4200953 h 4242819"/>
              <a:gd name="connsiteX8-17" fmla="*/ 0 w 12191994"/>
              <a:gd name="connsiteY8-18" fmla="*/ 4156679 h 4242819"/>
              <a:gd name="connsiteX9-19" fmla="*/ 61025 w 12191994"/>
              <a:gd name="connsiteY9-20" fmla="*/ 4162195 h 4242819"/>
              <a:gd name="connsiteX10-21" fmla="*/ 2166125 w 12191994"/>
              <a:gd name="connsiteY10-22" fmla="*/ 4242818 h 4242819"/>
              <a:gd name="connsiteX11-23" fmla="*/ 2166418 w 12191994"/>
              <a:gd name="connsiteY11-24" fmla="*/ 4242815 h 4242819"/>
              <a:gd name="connsiteX12-25" fmla="*/ 2166128 w 12191994"/>
              <a:gd name="connsiteY12-26" fmla="*/ 4242819 h 4242819"/>
              <a:gd name="connsiteX13-27" fmla="*/ 61028 w 12191994"/>
              <a:gd name="connsiteY13-28" fmla="*/ 4162196 h 4242819"/>
              <a:gd name="connsiteX14-29" fmla="*/ 0 w 12191994"/>
              <a:gd name="connsiteY14-30" fmla="*/ 4156679 h 4242819"/>
              <a:gd name="connsiteX15-31" fmla="*/ 0 w 12191994"/>
              <a:gd name="connsiteY15-32" fmla="*/ 0 h 4242819"/>
              <a:gd name="connsiteX16-33" fmla="*/ 12191994 w 12191994"/>
              <a:gd name="connsiteY16-34" fmla="*/ 0 h 4242819"/>
              <a:gd name="connsiteX17-35" fmla="*/ 12191994 w 12191994"/>
              <a:gd name="connsiteY17-36" fmla="*/ 2062010 h 4242819"/>
              <a:gd name="connsiteX18-37" fmla="*/ 12172138 w 12191994"/>
              <a:gd name="connsiteY18-38" fmla="*/ 2073270 h 4242819"/>
              <a:gd name="connsiteX19-39" fmla="*/ 4335530 w 12191994"/>
              <a:gd name="connsiteY19-40" fmla="*/ 4157144 h 4242819"/>
              <a:gd name="connsiteX20-41" fmla="*/ 4303869 w 12191994"/>
              <a:gd name="connsiteY20-42" fmla="*/ 4159244 h 4242819"/>
              <a:gd name="connsiteX21-43" fmla="*/ 4393550 w 12191994"/>
              <a:gd name="connsiteY21-44" fmla="*/ 4151137 h 4242819"/>
              <a:gd name="connsiteX22-45" fmla="*/ 4199670 w 12191994"/>
              <a:gd name="connsiteY22-46" fmla="*/ 4117929 h 4242819"/>
              <a:gd name="connsiteX23" fmla="*/ 500184 w 12191994"/>
              <a:gd name="connsiteY23" fmla="*/ 3043554 h 4242819"/>
              <a:gd name="connsiteX24" fmla="*/ 0 w 12191994"/>
              <a:gd name="connsiteY24" fmla="*/ 2813437 h 4242819"/>
              <a:gd name="connsiteX25" fmla="*/ 0 w 12191994"/>
              <a:gd name="connsiteY25" fmla="*/ 0 h 4242819"/>
              <a:gd name="connsiteX0-47" fmla="*/ 3009998 w 12191994"/>
              <a:gd name="connsiteY0-48" fmla="*/ 4228754 h 4242819"/>
              <a:gd name="connsiteX1-49" fmla="*/ 2899539 w 12191994"/>
              <a:gd name="connsiteY1-50" fmla="*/ 4233139 h 4242819"/>
              <a:gd name="connsiteX2-51" fmla="*/ 2823072 w 12191994"/>
              <a:gd name="connsiteY2-52" fmla="*/ 4234148 h 4242819"/>
              <a:gd name="connsiteX3-53" fmla="*/ 3009998 w 12191994"/>
              <a:gd name="connsiteY3-54" fmla="*/ 4228754 h 4242819"/>
              <a:gd name="connsiteX4-55" fmla="*/ 3675237 w 12191994"/>
              <a:gd name="connsiteY4-56" fmla="*/ 4200953 h 4242819"/>
              <a:gd name="connsiteX5-57" fmla="*/ 3622991 w 12191994"/>
              <a:gd name="connsiteY5-58" fmla="*/ 4204420 h 4242819"/>
              <a:gd name="connsiteX6-59" fmla="*/ 3510832 w 12191994"/>
              <a:gd name="connsiteY6-60" fmla="*/ 4208872 h 4242819"/>
              <a:gd name="connsiteX7-61" fmla="*/ 3675237 w 12191994"/>
              <a:gd name="connsiteY7-62" fmla="*/ 4200953 h 4242819"/>
              <a:gd name="connsiteX8-63" fmla="*/ 0 w 12191994"/>
              <a:gd name="connsiteY8-64" fmla="*/ 4156679 h 4242819"/>
              <a:gd name="connsiteX9-65" fmla="*/ 61025 w 12191994"/>
              <a:gd name="connsiteY9-66" fmla="*/ 4162195 h 4242819"/>
              <a:gd name="connsiteX10-67" fmla="*/ 2166125 w 12191994"/>
              <a:gd name="connsiteY10-68" fmla="*/ 4242818 h 4242819"/>
              <a:gd name="connsiteX11-69" fmla="*/ 2166418 w 12191994"/>
              <a:gd name="connsiteY11-70" fmla="*/ 4242815 h 4242819"/>
              <a:gd name="connsiteX12-71" fmla="*/ 2166128 w 12191994"/>
              <a:gd name="connsiteY12-72" fmla="*/ 4242819 h 4242819"/>
              <a:gd name="connsiteX13-73" fmla="*/ 0 w 12191994"/>
              <a:gd name="connsiteY13-74" fmla="*/ 4156679 h 4242819"/>
              <a:gd name="connsiteX14-75" fmla="*/ 0 w 12191994"/>
              <a:gd name="connsiteY14-76" fmla="*/ 0 h 4242819"/>
              <a:gd name="connsiteX15-77" fmla="*/ 12191994 w 12191994"/>
              <a:gd name="connsiteY15-78" fmla="*/ 0 h 4242819"/>
              <a:gd name="connsiteX16-79" fmla="*/ 12191994 w 12191994"/>
              <a:gd name="connsiteY16-80" fmla="*/ 2062010 h 4242819"/>
              <a:gd name="connsiteX17-81" fmla="*/ 12172138 w 12191994"/>
              <a:gd name="connsiteY17-82" fmla="*/ 2073270 h 4242819"/>
              <a:gd name="connsiteX18-83" fmla="*/ 4335530 w 12191994"/>
              <a:gd name="connsiteY18-84" fmla="*/ 4157144 h 4242819"/>
              <a:gd name="connsiteX19-85" fmla="*/ 4303869 w 12191994"/>
              <a:gd name="connsiteY19-86" fmla="*/ 4159244 h 4242819"/>
              <a:gd name="connsiteX20-87" fmla="*/ 4393550 w 12191994"/>
              <a:gd name="connsiteY20-88" fmla="*/ 4151137 h 4242819"/>
              <a:gd name="connsiteX21-89" fmla="*/ 4199670 w 12191994"/>
              <a:gd name="connsiteY21-90" fmla="*/ 4117929 h 4242819"/>
              <a:gd name="connsiteX22-91" fmla="*/ 500184 w 12191994"/>
              <a:gd name="connsiteY22-92" fmla="*/ 3043554 h 4242819"/>
              <a:gd name="connsiteX23-93" fmla="*/ 0 w 12191994"/>
              <a:gd name="connsiteY23-94" fmla="*/ 2813437 h 4242819"/>
              <a:gd name="connsiteX24-95" fmla="*/ 0 w 12191994"/>
              <a:gd name="connsiteY24-96" fmla="*/ 0 h 4242819"/>
              <a:gd name="connsiteX0-97" fmla="*/ 3009998 w 12191994"/>
              <a:gd name="connsiteY0-98" fmla="*/ 4228754 h 4242819"/>
              <a:gd name="connsiteX1-99" fmla="*/ 2899539 w 12191994"/>
              <a:gd name="connsiteY1-100" fmla="*/ 4233139 h 4242819"/>
              <a:gd name="connsiteX2-101" fmla="*/ 2823072 w 12191994"/>
              <a:gd name="connsiteY2-102" fmla="*/ 4234148 h 4242819"/>
              <a:gd name="connsiteX3-103" fmla="*/ 3009998 w 12191994"/>
              <a:gd name="connsiteY3-104" fmla="*/ 4228754 h 4242819"/>
              <a:gd name="connsiteX4-105" fmla="*/ 3675237 w 12191994"/>
              <a:gd name="connsiteY4-106" fmla="*/ 4200953 h 4242819"/>
              <a:gd name="connsiteX5-107" fmla="*/ 3622991 w 12191994"/>
              <a:gd name="connsiteY5-108" fmla="*/ 4204420 h 4242819"/>
              <a:gd name="connsiteX6-109" fmla="*/ 3510832 w 12191994"/>
              <a:gd name="connsiteY6-110" fmla="*/ 4208872 h 4242819"/>
              <a:gd name="connsiteX7-111" fmla="*/ 3675237 w 12191994"/>
              <a:gd name="connsiteY7-112" fmla="*/ 4200953 h 4242819"/>
              <a:gd name="connsiteX8-113" fmla="*/ 0 w 12191994"/>
              <a:gd name="connsiteY8-114" fmla="*/ 4156679 h 4242819"/>
              <a:gd name="connsiteX9-115" fmla="*/ 2166125 w 12191994"/>
              <a:gd name="connsiteY9-116" fmla="*/ 4242818 h 4242819"/>
              <a:gd name="connsiteX10-117" fmla="*/ 2166418 w 12191994"/>
              <a:gd name="connsiteY10-118" fmla="*/ 4242815 h 4242819"/>
              <a:gd name="connsiteX11-119" fmla="*/ 2166128 w 12191994"/>
              <a:gd name="connsiteY11-120" fmla="*/ 4242819 h 4242819"/>
              <a:gd name="connsiteX12-121" fmla="*/ 0 w 12191994"/>
              <a:gd name="connsiteY12-122" fmla="*/ 4156679 h 4242819"/>
              <a:gd name="connsiteX13-123" fmla="*/ 0 w 12191994"/>
              <a:gd name="connsiteY13-124" fmla="*/ 0 h 4242819"/>
              <a:gd name="connsiteX14-125" fmla="*/ 12191994 w 12191994"/>
              <a:gd name="connsiteY14-126" fmla="*/ 0 h 4242819"/>
              <a:gd name="connsiteX15-127" fmla="*/ 12191994 w 12191994"/>
              <a:gd name="connsiteY15-128" fmla="*/ 2062010 h 4242819"/>
              <a:gd name="connsiteX16-129" fmla="*/ 12172138 w 12191994"/>
              <a:gd name="connsiteY16-130" fmla="*/ 2073270 h 4242819"/>
              <a:gd name="connsiteX17-131" fmla="*/ 4335530 w 12191994"/>
              <a:gd name="connsiteY17-132" fmla="*/ 4157144 h 4242819"/>
              <a:gd name="connsiteX18-133" fmla="*/ 4303869 w 12191994"/>
              <a:gd name="connsiteY18-134" fmla="*/ 4159244 h 4242819"/>
              <a:gd name="connsiteX19-135" fmla="*/ 4393550 w 12191994"/>
              <a:gd name="connsiteY19-136" fmla="*/ 4151137 h 4242819"/>
              <a:gd name="connsiteX20-137" fmla="*/ 4199670 w 12191994"/>
              <a:gd name="connsiteY20-138" fmla="*/ 4117929 h 4242819"/>
              <a:gd name="connsiteX21-139" fmla="*/ 500184 w 12191994"/>
              <a:gd name="connsiteY21-140" fmla="*/ 3043554 h 4242819"/>
              <a:gd name="connsiteX22-141" fmla="*/ 0 w 12191994"/>
              <a:gd name="connsiteY22-142" fmla="*/ 2813437 h 4242819"/>
              <a:gd name="connsiteX23-143" fmla="*/ 0 w 12191994"/>
              <a:gd name="connsiteY23-144" fmla="*/ 0 h 4242819"/>
              <a:gd name="connsiteX0-145" fmla="*/ 3009998 w 12191994"/>
              <a:gd name="connsiteY0-146" fmla="*/ 4228754 h 4242819"/>
              <a:gd name="connsiteX1-147" fmla="*/ 2899539 w 12191994"/>
              <a:gd name="connsiteY1-148" fmla="*/ 4233139 h 4242819"/>
              <a:gd name="connsiteX2-149" fmla="*/ 2823072 w 12191994"/>
              <a:gd name="connsiteY2-150" fmla="*/ 4234148 h 4242819"/>
              <a:gd name="connsiteX3-151" fmla="*/ 3009998 w 12191994"/>
              <a:gd name="connsiteY3-152" fmla="*/ 4228754 h 4242819"/>
              <a:gd name="connsiteX4-153" fmla="*/ 3675237 w 12191994"/>
              <a:gd name="connsiteY4-154" fmla="*/ 4200953 h 4242819"/>
              <a:gd name="connsiteX5-155" fmla="*/ 3622991 w 12191994"/>
              <a:gd name="connsiteY5-156" fmla="*/ 4204420 h 4242819"/>
              <a:gd name="connsiteX6-157" fmla="*/ 3510832 w 12191994"/>
              <a:gd name="connsiteY6-158" fmla="*/ 4208872 h 4242819"/>
              <a:gd name="connsiteX7-159" fmla="*/ 3675237 w 12191994"/>
              <a:gd name="connsiteY7-160" fmla="*/ 4200953 h 4242819"/>
              <a:gd name="connsiteX8-161" fmla="*/ 2166128 w 12191994"/>
              <a:gd name="connsiteY8-162" fmla="*/ 4242819 h 4242819"/>
              <a:gd name="connsiteX9-163" fmla="*/ 2166125 w 12191994"/>
              <a:gd name="connsiteY9-164" fmla="*/ 4242818 h 4242819"/>
              <a:gd name="connsiteX10-165" fmla="*/ 2166418 w 12191994"/>
              <a:gd name="connsiteY10-166" fmla="*/ 4242815 h 4242819"/>
              <a:gd name="connsiteX11-167" fmla="*/ 2166128 w 12191994"/>
              <a:gd name="connsiteY11-168" fmla="*/ 4242819 h 4242819"/>
              <a:gd name="connsiteX12-169" fmla="*/ 0 w 12191994"/>
              <a:gd name="connsiteY12-170" fmla="*/ 0 h 4242819"/>
              <a:gd name="connsiteX13-171" fmla="*/ 12191994 w 12191994"/>
              <a:gd name="connsiteY13-172" fmla="*/ 0 h 4242819"/>
              <a:gd name="connsiteX14-173" fmla="*/ 12191994 w 12191994"/>
              <a:gd name="connsiteY14-174" fmla="*/ 2062010 h 4242819"/>
              <a:gd name="connsiteX15-175" fmla="*/ 12172138 w 12191994"/>
              <a:gd name="connsiteY15-176" fmla="*/ 2073270 h 4242819"/>
              <a:gd name="connsiteX16-177" fmla="*/ 4335530 w 12191994"/>
              <a:gd name="connsiteY16-178" fmla="*/ 4157144 h 4242819"/>
              <a:gd name="connsiteX17-179" fmla="*/ 4303869 w 12191994"/>
              <a:gd name="connsiteY17-180" fmla="*/ 4159244 h 4242819"/>
              <a:gd name="connsiteX18-181" fmla="*/ 4393550 w 12191994"/>
              <a:gd name="connsiteY18-182" fmla="*/ 4151137 h 4242819"/>
              <a:gd name="connsiteX19-183" fmla="*/ 4199670 w 12191994"/>
              <a:gd name="connsiteY19-184" fmla="*/ 4117929 h 4242819"/>
              <a:gd name="connsiteX20-185" fmla="*/ 500184 w 12191994"/>
              <a:gd name="connsiteY20-186" fmla="*/ 3043554 h 4242819"/>
              <a:gd name="connsiteX21-187" fmla="*/ 0 w 12191994"/>
              <a:gd name="connsiteY21-188" fmla="*/ 2813437 h 4242819"/>
              <a:gd name="connsiteX22-189" fmla="*/ 0 w 12191994"/>
              <a:gd name="connsiteY22-190" fmla="*/ 0 h 4242819"/>
              <a:gd name="connsiteX0-191" fmla="*/ 3009998 w 12191994"/>
              <a:gd name="connsiteY0-192" fmla="*/ 4228754 h 4242818"/>
              <a:gd name="connsiteX1-193" fmla="*/ 2899539 w 12191994"/>
              <a:gd name="connsiteY1-194" fmla="*/ 4233139 h 4242818"/>
              <a:gd name="connsiteX2-195" fmla="*/ 2823072 w 12191994"/>
              <a:gd name="connsiteY2-196" fmla="*/ 4234148 h 4242818"/>
              <a:gd name="connsiteX3-197" fmla="*/ 3009998 w 12191994"/>
              <a:gd name="connsiteY3-198" fmla="*/ 4228754 h 4242818"/>
              <a:gd name="connsiteX4-199" fmla="*/ 3675237 w 12191994"/>
              <a:gd name="connsiteY4-200" fmla="*/ 4200953 h 4242818"/>
              <a:gd name="connsiteX5-201" fmla="*/ 3622991 w 12191994"/>
              <a:gd name="connsiteY5-202" fmla="*/ 4204420 h 4242818"/>
              <a:gd name="connsiteX6-203" fmla="*/ 3510832 w 12191994"/>
              <a:gd name="connsiteY6-204" fmla="*/ 4208872 h 4242818"/>
              <a:gd name="connsiteX7-205" fmla="*/ 3675237 w 12191994"/>
              <a:gd name="connsiteY7-206" fmla="*/ 4200953 h 4242818"/>
              <a:gd name="connsiteX8-207" fmla="*/ 2166418 w 12191994"/>
              <a:gd name="connsiteY8-208" fmla="*/ 4242815 h 4242818"/>
              <a:gd name="connsiteX9-209" fmla="*/ 2166125 w 12191994"/>
              <a:gd name="connsiteY9-210" fmla="*/ 4242818 h 4242818"/>
              <a:gd name="connsiteX10-211" fmla="*/ 2166418 w 12191994"/>
              <a:gd name="connsiteY10-212" fmla="*/ 4242815 h 4242818"/>
              <a:gd name="connsiteX11-213" fmla="*/ 0 w 12191994"/>
              <a:gd name="connsiteY11-214" fmla="*/ 0 h 4242818"/>
              <a:gd name="connsiteX12-215" fmla="*/ 12191994 w 12191994"/>
              <a:gd name="connsiteY12-216" fmla="*/ 0 h 4242818"/>
              <a:gd name="connsiteX13-217" fmla="*/ 12191994 w 12191994"/>
              <a:gd name="connsiteY13-218" fmla="*/ 2062010 h 4242818"/>
              <a:gd name="connsiteX14-219" fmla="*/ 12172138 w 12191994"/>
              <a:gd name="connsiteY14-220" fmla="*/ 2073270 h 4242818"/>
              <a:gd name="connsiteX15-221" fmla="*/ 4335530 w 12191994"/>
              <a:gd name="connsiteY15-222" fmla="*/ 4157144 h 4242818"/>
              <a:gd name="connsiteX16-223" fmla="*/ 4303869 w 12191994"/>
              <a:gd name="connsiteY16-224" fmla="*/ 4159244 h 4242818"/>
              <a:gd name="connsiteX17-225" fmla="*/ 4393550 w 12191994"/>
              <a:gd name="connsiteY17-226" fmla="*/ 4151137 h 4242818"/>
              <a:gd name="connsiteX18-227" fmla="*/ 4199670 w 12191994"/>
              <a:gd name="connsiteY18-228" fmla="*/ 4117929 h 4242818"/>
              <a:gd name="connsiteX19-229" fmla="*/ 500184 w 12191994"/>
              <a:gd name="connsiteY19-230" fmla="*/ 3043554 h 4242818"/>
              <a:gd name="connsiteX20-231" fmla="*/ 0 w 12191994"/>
              <a:gd name="connsiteY20-232" fmla="*/ 2813437 h 4242818"/>
              <a:gd name="connsiteX21-233" fmla="*/ 0 w 12191994"/>
              <a:gd name="connsiteY21-234" fmla="*/ 0 h 4242818"/>
              <a:gd name="connsiteX0-235" fmla="*/ 3009998 w 12191994"/>
              <a:gd name="connsiteY0-236" fmla="*/ 4228754 h 4234148"/>
              <a:gd name="connsiteX1-237" fmla="*/ 2899539 w 12191994"/>
              <a:gd name="connsiteY1-238" fmla="*/ 4233139 h 4234148"/>
              <a:gd name="connsiteX2-239" fmla="*/ 2823072 w 12191994"/>
              <a:gd name="connsiteY2-240" fmla="*/ 4234148 h 4234148"/>
              <a:gd name="connsiteX3-241" fmla="*/ 3009998 w 12191994"/>
              <a:gd name="connsiteY3-242" fmla="*/ 4228754 h 4234148"/>
              <a:gd name="connsiteX4-243" fmla="*/ 3675237 w 12191994"/>
              <a:gd name="connsiteY4-244" fmla="*/ 4200953 h 4234148"/>
              <a:gd name="connsiteX5-245" fmla="*/ 3622991 w 12191994"/>
              <a:gd name="connsiteY5-246" fmla="*/ 4204420 h 4234148"/>
              <a:gd name="connsiteX6-247" fmla="*/ 3510832 w 12191994"/>
              <a:gd name="connsiteY6-248" fmla="*/ 4208872 h 4234148"/>
              <a:gd name="connsiteX7-249" fmla="*/ 3675237 w 12191994"/>
              <a:gd name="connsiteY7-250" fmla="*/ 4200953 h 4234148"/>
              <a:gd name="connsiteX8-251" fmla="*/ 0 w 12191994"/>
              <a:gd name="connsiteY8-252" fmla="*/ 0 h 4234148"/>
              <a:gd name="connsiteX9-253" fmla="*/ 12191994 w 12191994"/>
              <a:gd name="connsiteY9-254" fmla="*/ 0 h 4234148"/>
              <a:gd name="connsiteX10-255" fmla="*/ 12191994 w 12191994"/>
              <a:gd name="connsiteY10-256" fmla="*/ 2062010 h 4234148"/>
              <a:gd name="connsiteX11-257" fmla="*/ 12172138 w 12191994"/>
              <a:gd name="connsiteY11-258" fmla="*/ 2073270 h 4234148"/>
              <a:gd name="connsiteX12-259" fmla="*/ 4335530 w 12191994"/>
              <a:gd name="connsiteY12-260" fmla="*/ 4157144 h 4234148"/>
              <a:gd name="connsiteX13-261" fmla="*/ 4303869 w 12191994"/>
              <a:gd name="connsiteY13-262" fmla="*/ 4159244 h 4234148"/>
              <a:gd name="connsiteX14-263" fmla="*/ 4393550 w 12191994"/>
              <a:gd name="connsiteY14-264" fmla="*/ 4151137 h 4234148"/>
              <a:gd name="connsiteX15-265" fmla="*/ 4199670 w 12191994"/>
              <a:gd name="connsiteY15-266" fmla="*/ 4117929 h 4234148"/>
              <a:gd name="connsiteX16-267" fmla="*/ 500184 w 12191994"/>
              <a:gd name="connsiteY16-268" fmla="*/ 3043554 h 4234148"/>
              <a:gd name="connsiteX17-269" fmla="*/ 0 w 12191994"/>
              <a:gd name="connsiteY17-270" fmla="*/ 2813437 h 4234148"/>
              <a:gd name="connsiteX18-271" fmla="*/ 0 w 12191994"/>
              <a:gd name="connsiteY18-272" fmla="*/ 0 h 4234148"/>
              <a:gd name="connsiteX0-273" fmla="*/ 3009998 w 12191994"/>
              <a:gd name="connsiteY0-274" fmla="*/ 4228754 h 4233139"/>
              <a:gd name="connsiteX1-275" fmla="*/ 2899539 w 12191994"/>
              <a:gd name="connsiteY1-276" fmla="*/ 4233139 h 4233139"/>
              <a:gd name="connsiteX2-277" fmla="*/ 3009998 w 12191994"/>
              <a:gd name="connsiteY2-278" fmla="*/ 4228754 h 4233139"/>
              <a:gd name="connsiteX3-279" fmla="*/ 3675237 w 12191994"/>
              <a:gd name="connsiteY3-280" fmla="*/ 4200953 h 4233139"/>
              <a:gd name="connsiteX4-281" fmla="*/ 3622991 w 12191994"/>
              <a:gd name="connsiteY4-282" fmla="*/ 4204420 h 4233139"/>
              <a:gd name="connsiteX5-283" fmla="*/ 3510832 w 12191994"/>
              <a:gd name="connsiteY5-284" fmla="*/ 4208872 h 4233139"/>
              <a:gd name="connsiteX6-285" fmla="*/ 3675237 w 12191994"/>
              <a:gd name="connsiteY6-286" fmla="*/ 4200953 h 4233139"/>
              <a:gd name="connsiteX7-287" fmla="*/ 0 w 12191994"/>
              <a:gd name="connsiteY7-288" fmla="*/ 0 h 4233139"/>
              <a:gd name="connsiteX8-289" fmla="*/ 12191994 w 12191994"/>
              <a:gd name="connsiteY8-290" fmla="*/ 0 h 4233139"/>
              <a:gd name="connsiteX9-291" fmla="*/ 12191994 w 12191994"/>
              <a:gd name="connsiteY9-292" fmla="*/ 2062010 h 4233139"/>
              <a:gd name="connsiteX10-293" fmla="*/ 12172138 w 12191994"/>
              <a:gd name="connsiteY10-294" fmla="*/ 2073270 h 4233139"/>
              <a:gd name="connsiteX11-295" fmla="*/ 4335530 w 12191994"/>
              <a:gd name="connsiteY11-296" fmla="*/ 4157144 h 4233139"/>
              <a:gd name="connsiteX12-297" fmla="*/ 4303869 w 12191994"/>
              <a:gd name="connsiteY12-298" fmla="*/ 4159244 h 4233139"/>
              <a:gd name="connsiteX13-299" fmla="*/ 4393550 w 12191994"/>
              <a:gd name="connsiteY13-300" fmla="*/ 4151137 h 4233139"/>
              <a:gd name="connsiteX14-301" fmla="*/ 4199670 w 12191994"/>
              <a:gd name="connsiteY14-302" fmla="*/ 4117929 h 4233139"/>
              <a:gd name="connsiteX15-303" fmla="*/ 500184 w 12191994"/>
              <a:gd name="connsiteY15-304" fmla="*/ 3043554 h 4233139"/>
              <a:gd name="connsiteX16-305" fmla="*/ 0 w 12191994"/>
              <a:gd name="connsiteY16-306" fmla="*/ 2813437 h 4233139"/>
              <a:gd name="connsiteX17-307" fmla="*/ 0 w 12191994"/>
              <a:gd name="connsiteY17-308" fmla="*/ 0 h 4233139"/>
              <a:gd name="connsiteX0-309" fmla="*/ 3675237 w 12191994"/>
              <a:gd name="connsiteY0-310" fmla="*/ 4200953 h 4208872"/>
              <a:gd name="connsiteX1-311" fmla="*/ 3622991 w 12191994"/>
              <a:gd name="connsiteY1-312" fmla="*/ 4204420 h 4208872"/>
              <a:gd name="connsiteX2-313" fmla="*/ 3510832 w 12191994"/>
              <a:gd name="connsiteY2-314" fmla="*/ 4208872 h 4208872"/>
              <a:gd name="connsiteX3-315" fmla="*/ 3675237 w 12191994"/>
              <a:gd name="connsiteY3-316" fmla="*/ 4200953 h 4208872"/>
              <a:gd name="connsiteX4-317" fmla="*/ 0 w 12191994"/>
              <a:gd name="connsiteY4-318" fmla="*/ 0 h 4208872"/>
              <a:gd name="connsiteX5-319" fmla="*/ 12191994 w 12191994"/>
              <a:gd name="connsiteY5-320" fmla="*/ 0 h 4208872"/>
              <a:gd name="connsiteX6-321" fmla="*/ 12191994 w 12191994"/>
              <a:gd name="connsiteY6-322" fmla="*/ 2062010 h 4208872"/>
              <a:gd name="connsiteX7-323" fmla="*/ 12172138 w 12191994"/>
              <a:gd name="connsiteY7-324" fmla="*/ 2073270 h 4208872"/>
              <a:gd name="connsiteX8-325" fmla="*/ 4335530 w 12191994"/>
              <a:gd name="connsiteY8-326" fmla="*/ 4157144 h 4208872"/>
              <a:gd name="connsiteX9-327" fmla="*/ 4303869 w 12191994"/>
              <a:gd name="connsiteY9-328" fmla="*/ 4159244 h 4208872"/>
              <a:gd name="connsiteX10-329" fmla="*/ 4393550 w 12191994"/>
              <a:gd name="connsiteY10-330" fmla="*/ 4151137 h 4208872"/>
              <a:gd name="connsiteX11-331" fmla="*/ 4199670 w 12191994"/>
              <a:gd name="connsiteY11-332" fmla="*/ 4117929 h 4208872"/>
              <a:gd name="connsiteX12-333" fmla="*/ 500184 w 12191994"/>
              <a:gd name="connsiteY12-334" fmla="*/ 3043554 h 4208872"/>
              <a:gd name="connsiteX13-335" fmla="*/ 0 w 12191994"/>
              <a:gd name="connsiteY13-336" fmla="*/ 2813437 h 4208872"/>
              <a:gd name="connsiteX14-337" fmla="*/ 0 w 12191994"/>
              <a:gd name="connsiteY14-338" fmla="*/ 0 h 4208872"/>
              <a:gd name="connsiteX0-339" fmla="*/ 3675237 w 12191994"/>
              <a:gd name="connsiteY0-340" fmla="*/ 4200953 h 4204420"/>
              <a:gd name="connsiteX1-341" fmla="*/ 3622991 w 12191994"/>
              <a:gd name="connsiteY1-342" fmla="*/ 4204420 h 4204420"/>
              <a:gd name="connsiteX2-343" fmla="*/ 3675237 w 12191994"/>
              <a:gd name="connsiteY2-344" fmla="*/ 4200953 h 4204420"/>
              <a:gd name="connsiteX3-345" fmla="*/ 0 w 12191994"/>
              <a:gd name="connsiteY3-346" fmla="*/ 0 h 4204420"/>
              <a:gd name="connsiteX4-347" fmla="*/ 12191994 w 12191994"/>
              <a:gd name="connsiteY4-348" fmla="*/ 0 h 4204420"/>
              <a:gd name="connsiteX5-349" fmla="*/ 12191994 w 12191994"/>
              <a:gd name="connsiteY5-350" fmla="*/ 2062010 h 4204420"/>
              <a:gd name="connsiteX6-351" fmla="*/ 12172138 w 12191994"/>
              <a:gd name="connsiteY6-352" fmla="*/ 2073270 h 4204420"/>
              <a:gd name="connsiteX7-353" fmla="*/ 4335530 w 12191994"/>
              <a:gd name="connsiteY7-354" fmla="*/ 4157144 h 4204420"/>
              <a:gd name="connsiteX8-355" fmla="*/ 4303869 w 12191994"/>
              <a:gd name="connsiteY8-356" fmla="*/ 4159244 h 4204420"/>
              <a:gd name="connsiteX9-357" fmla="*/ 4393550 w 12191994"/>
              <a:gd name="connsiteY9-358" fmla="*/ 4151137 h 4204420"/>
              <a:gd name="connsiteX10-359" fmla="*/ 4199670 w 12191994"/>
              <a:gd name="connsiteY10-360" fmla="*/ 4117929 h 4204420"/>
              <a:gd name="connsiteX11-361" fmla="*/ 500184 w 12191994"/>
              <a:gd name="connsiteY11-362" fmla="*/ 3043554 h 4204420"/>
              <a:gd name="connsiteX12-363" fmla="*/ 0 w 12191994"/>
              <a:gd name="connsiteY12-364" fmla="*/ 2813437 h 4204420"/>
              <a:gd name="connsiteX13-365" fmla="*/ 0 w 12191994"/>
              <a:gd name="connsiteY13-366" fmla="*/ 0 h 4204420"/>
              <a:gd name="connsiteX0-367" fmla="*/ 0 w 12191994"/>
              <a:gd name="connsiteY0-368" fmla="*/ 0 h 4159244"/>
              <a:gd name="connsiteX1-369" fmla="*/ 12191994 w 12191994"/>
              <a:gd name="connsiteY1-370" fmla="*/ 0 h 4159244"/>
              <a:gd name="connsiteX2-371" fmla="*/ 12191994 w 12191994"/>
              <a:gd name="connsiteY2-372" fmla="*/ 2062010 h 4159244"/>
              <a:gd name="connsiteX3-373" fmla="*/ 12172138 w 12191994"/>
              <a:gd name="connsiteY3-374" fmla="*/ 2073270 h 4159244"/>
              <a:gd name="connsiteX4-375" fmla="*/ 4335530 w 12191994"/>
              <a:gd name="connsiteY4-376" fmla="*/ 4157144 h 4159244"/>
              <a:gd name="connsiteX5-377" fmla="*/ 4303869 w 12191994"/>
              <a:gd name="connsiteY5-378" fmla="*/ 4159244 h 4159244"/>
              <a:gd name="connsiteX6-379" fmla="*/ 4393550 w 12191994"/>
              <a:gd name="connsiteY6-380" fmla="*/ 4151137 h 4159244"/>
              <a:gd name="connsiteX7-381" fmla="*/ 4199670 w 12191994"/>
              <a:gd name="connsiteY7-382" fmla="*/ 4117929 h 4159244"/>
              <a:gd name="connsiteX8-383" fmla="*/ 500184 w 12191994"/>
              <a:gd name="connsiteY8-384" fmla="*/ 3043554 h 4159244"/>
              <a:gd name="connsiteX9-385" fmla="*/ 0 w 12191994"/>
              <a:gd name="connsiteY9-386" fmla="*/ 2813437 h 4159244"/>
              <a:gd name="connsiteX10-387" fmla="*/ 0 w 12191994"/>
              <a:gd name="connsiteY10-388" fmla="*/ 0 h 41592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12191994" h="4159244">
                <a:moveTo>
                  <a:pt x="0" y="0"/>
                </a:moveTo>
                <a:lnTo>
                  <a:pt x="12191994" y="0"/>
                </a:lnTo>
                <a:lnTo>
                  <a:pt x="12191994" y="2062010"/>
                </a:lnTo>
                <a:lnTo>
                  <a:pt x="12172138" y="2073270"/>
                </a:lnTo>
                <a:cubicBezTo>
                  <a:pt x="10126645" y="3159296"/>
                  <a:pt x="7398182" y="3912771"/>
                  <a:pt x="4335530" y="4157144"/>
                </a:cubicBezTo>
                <a:lnTo>
                  <a:pt x="4303869" y="4159244"/>
                </a:lnTo>
                <a:lnTo>
                  <a:pt x="4393550" y="4151137"/>
                </a:lnTo>
                <a:lnTo>
                  <a:pt x="4199670" y="4117929"/>
                </a:lnTo>
                <a:cubicBezTo>
                  <a:pt x="2842546" y="3866392"/>
                  <a:pt x="1594227" y="3500596"/>
                  <a:pt x="500184" y="3043554"/>
                </a:cubicBezTo>
                <a:lnTo>
                  <a:pt x="0" y="2813437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Freeform: Shape 8"/>
          <p:cNvSpPr/>
          <p:nvPr userDrawn="1"/>
        </p:nvSpPr>
        <p:spPr>
          <a:xfrm>
            <a:off x="4490376" y="6021955"/>
            <a:ext cx="4653624" cy="836047"/>
          </a:xfrm>
          <a:custGeom>
            <a:avLst/>
            <a:gdLst>
              <a:gd name="connsiteX0" fmla="*/ 0 w 6204832"/>
              <a:gd name="connsiteY0" fmla="*/ 0 h 836047"/>
              <a:gd name="connsiteX1" fmla="*/ 304730 w 6204832"/>
              <a:gd name="connsiteY1" fmla="*/ 38149 h 836047"/>
              <a:gd name="connsiteX2" fmla="*/ 3397819 w 6204832"/>
              <a:gd name="connsiteY2" fmla="*/ 210757 h 836047"/>
              <a:gd name="connsiteX3" fmla="*/ 5889052 w 6204832"/>
              <a:gd name="connsiteY3" fmla="*/ 99488 h 836047"/>
              <a:gd name="connsiteX4" fmla="*/ 6204832 w 6204832"/>
              <a:gd name="connsiteY4" fmla="*/ 63660 h 836047"/>
              <a:gd name="connsiteX5" fmla="*/ 6204832 w 6204832"/>
              <a:gd name="connsiteY5" fmla="*/ 741992 h 836047"/>
              <a:gd name="connsiteX6" fmla="*/ 6204831 w 6204832"/>
              <a:gd name="connsiteY6" fmla="*/ 741992 h 836047"/>
              <a:gd name="connsiteX7" fmla="*/ 6204831 w 6204832"/>
              <a:gd name="connsiteY7" fmla="*/ 836047 h 836047"/>
              <a:gd name="connsiteX8" fmla="*/ 2954095 w 6204832"/>
              <a:gd name="connsiteY8" fmla="*/ 836047 h 836047"/>
              <a:gd name="connsiteX9" fmla="*/ 2930417 w 6204832"/>
              <a:gd name="connsiteY9" fmla="*/ 833175 h 836047"/>
              <a:gd name="connsiteX10" fmla="*/ 165022 w 6204832"/>
              <a:gd name="connsiteY10" fmla="*/ 73132 h 83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04832" h="836047">
                <a:moveTo>
                  <a:pt x="0" y="0"/>
                </a:moveTo>
                <a:lnTo>
                  <a:pt x="304730" y="38149"/>
                </a:lnTo>
                <a:cubicBezTo>
                  <a:pt x="1300024" y="151139"/>
                  <a:pt x="2335168" y="210757"/>
                  <a:pt x="3397819" y="210757"/>
                </a:cubicBezTo>
                <a:cubicBezTo>
                  <a:pt x="4247941" y="210757"/>
                  <a:pt x="5080458" y="172602"/>
                  <a:pt x="5889052" y="99488"/>
                </a:cubicBezTo>
                <a:lnTo>
                  <a:pt x="6204832" y="63660"/>
                </a:lnTo>
                <a:lnTo>
                  <a:pt x="6204832" y="741992"/>
                </a:lnTo>
                <a:lnTo>
                  <a:pt x="6204831" y="741992"/>
                </a:lnTo>
                <a:lnTo>
                  <a:pt x="6204831" y="836047"/>
                </a:lnTo>
                <a:lnTo>
                  <a:pt x="2954095" y="836047"/>
                </a:lnTo>
                <a:lnTo>
                  <a:pt x="2930417" y="833175"/>
                </a:lnTo>
                <a:cubicBezTo>
                  <a:pt x="1933531" y="687458"/>
                  <a:pt x="1000874" y="426847"/>
                  <a:pt x="165022" y="73132"/>
                </a:cubicBezTo>
                <a:close/>
              </a:path>
            </a:pathLst>
          </a:custGeom>
          <a:solidFill>
            <a:srgbClr val="403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2240554"/>
            <a:ext cx="9144000" cy="3861530"/>
          </a:xfrm>
          <a:custGeom>
            <a:avLst/>
            <a:gdLst>
              <a:gd name="connsiteX0" fmla="*/ 4072878 w 4072878"/>
              <a:gd name="connsiteY0" fmla="*/ 0 h 2548371"/>
              <a:gd name="connsiteX1" fmla="*/ 4072878 w 4072878"/>
              <a:gd name="connsiteY1" fmla="*/ 2451296 h 2548371"/>
              <a:gd name="connsiteX2" fmla="*/ 3967388 w 4072878"/>
              <a:gd name="connsiteY2" fmla="*/ 2474940 h 2548371"/>
              <a:gd name="connsiteX3" fmla="*/ 3135163 w 4072878"/>
              <a:gd name="connsiteY3" fmla="*/ 2548371 h 2548371"/>
              <a:gd name="connsiteX4" fmla="*/ 144639 w 4072878"/>
              <a:gd name="connsiteY4" fmla="*/ 1474801 h 2548371"/>
              <a:gd name="connsiteX5" fmla="*/ 0 w 4072878"/>
              <a:gd name="connsiteY5" fmla="*/ 1349511 h 2548371"/>
              <a:gd name="connsiteX6" fmla="*/ 7645 w 4072878"/>
              <a:gd name="connsiteY6" fmla="*/ 1350876 h 2548371"/>
              <a:gd name="connsiteX7" fmla="*/ 723622 w 4072878"/>
              <a:gd name="connsiteY7" fmla="*/ 1405047 h 2548371"/>
              <a:gd name="connsiteX8" fmla="*/ 3884734 w 4072878"/>
              <a:gd name="connsiteY8" fmla="*/ 183710 h 254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2878" h="2548371">
                <a:moveTo>
                  <a:pt x="4072878" y="0"/>
                </a:moveTo>
                <a:lnTo>
                  <a:pt x="4072878" y="2451296"/>
                </a:lnTo>
                <a:lnTo>
                  <a:pt x="3967388" y="2474940"/>
                </a:lnTo>
                <a:cubicBezTo>
                  <a:pt x="3697268" y="2523191"/>
                  <a:pt x="3419156" y="2548371"/>
                  <a:pt x="3135163" y="2548371"/>
                </a:cubicBezTo>
                <a:cubicBezTo>
                  <a:pt x="1999192" y="2548371"/>
                  <a:pt x="957318" y="2145483"/>
                  <a:pt x="144639" y="1474801"/>
                </a:cubicBezTo>
                <a:lnTo>
                  <a:pt x="0" y="1349511"/>
                </a:lnTo>
                <a:lnTo>
                  <a:pt x="7645" y="1350876"/>
                </a:lnTo>
                <a:cubicBezTo>
                  <a:pt x="241098" y="1386547"/>
                  <a:pt x="480200" y="1405047"/>
                  <a:pt x="723622" y="1405047"/>
                </a:cubicBezTo>
                <a:cubicBezTo>
                  <a:pt x="1940736" y="1405047"/>
                  <a:pt x="3049826" y="942548"/>
                  <a:pt x="3884734" y="183710"/>
                </a:cubicBezTo>
                <a:close/>
              </a:path>
            </a:pathLst>
          </a:custGeom>
          <a:solidFill>
            <a:srgbClr val="259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8" y="2814638"/>
            <a:ext cx="6858000" cy="2387600"/>
          </a:xfrm>
        </p:spPr>
        <p:txBody>
          <a:bodyPr rIns="365760" anchor="b">
            <a:normAutofit/>
          </a:bodyPr>
          <a:lstStyle>
            <a:lvl1pPr algn="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5998" y="5202238"/>
            <a:ext cx="6858000" cy="899846"/>
          </a:xfrm>
        </p:spPr>
        <p:txBody>
          <a:bodyPr rIns="365760">
            <a:normAutofit/>
          </a:bodyPr>
          <a:lstStyle>
            <a:lvl1pPr marL="0" indent="0" algn="r">
              <a:buNone/>
              <a:defRPr sz="20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03634"/>
                </a:solidFill>
              </a:defRPr>
            </a:lvl1pPr>
          </a:lstStyle>
          <a:p>
            <a:fld id="{18D9E8F6-4D81-4B3A-BC45-BBA4A1C9BD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03634"/>
                </a:solidFill>
              </a:defRPr>
            </a:lvl1pPr>
          </a:lstStyle>
          <a:p>
            <a:r>
              <a:rPr lang="en-US"/>
              <a:t>Nhóm 14: Đề tài quản lý mua bán linh kiện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05F7C3-4860-4DB0-A451-57EE24F2F70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push dir="r"/>
    <p:sndAc>
      <p:endSnd/>
    </p:sndAc>
  </p:transition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E8F6-4D81-4B3A-BC45-BBA4A1C9BD0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14: Đề tài quản lý mua bán linh kiện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push dir="r"/>
    <p:sndAc>
      <p:endSnd/>
    </p:sndAc>
  </p:transition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E8F6-4D81-4B3A-BC45-BBA4A1C9BD0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14: Đề tài quản lý mua bán linh kiện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push dir="r"/>
    <p:sndAc>
      <p:endSnd/>
    </p:sndAc>
  </p:transition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E8F6-4D81-4B3A-BC45-BBA4A1C9BD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14: Đề tài quản lý mua bán linh kiện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push dir="r"/>
    <p:sndAc>
      <p:endSnd/>
    </p:sndAc>
  </p:transition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E8F6-4D81-4B3A-BC45-BBA4A1C9BD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14: Đề tài quản lý mua bán linh kiện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push dir="r"/>
    <p:sndAc>
      <p:endSnd/>
    </p:sndAc>
  </p:transition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5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3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7213" y="6121399"/>
            <a:ext cx="364959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>
                <a:solidFill>
                  <a:srgbClr val="A5CD00"/>
                </a:solidFill>
              </a:rPr>
              <a:t>T</a:t>
            </a:r>
            <a:r>
              <a:rPr lang="en-US" baseline="0">
                <a:solidFill>
                  <a:srgbClr val="A5CD00"/>
                </a:solidFill>
              </a:rPr>
              <a:t>he free PowerPoint template library</a:t>
            </a:r>
            <a:endParaRPr lang="en-US">
              <a:solidFill>
                <a:srgbClr val="A5CD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459936" y="2633133"/>
            <a:ext cx="22241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/>
              </a:rPr>
              <a:t>Designed</a:t>
            </a:r>
            <a:r>
              <a:rPr lang="en-US" baseline="0">
                <a:solidFill>
                  <a:schemeClr val="bg1"/>
                </a:solidFill>
                <a:effectLst/>
              </a:rPr>
              <a:t> with         by</a:t>
            </a:r>
            <a:endParaRPr lang="en-US">
              <a:solidFill>
                <a:schemeClr val="bg1"/>
              </a:solidFill>
              <a:effectLst/>
            </a:endParaRPr>
          </a:p>
        </p:txBody>
      </p:sp>
      <p:sp>
        <p:nvSpPr>
          <p:cNvPr id="9" name="Freeform 290"/>
          <p:cNvSpPr/>
          <p:nvPr userDrawn="1"/>
        </p:nvSpPr>
        <p:spPr>
          <a:xfrm>
            <a:off x="4977441" y="2705803"/>
            <a:ext cx="261456" cy="223991"/>
          </a:xfrm>
          <a:custGeom>
            <a:avLst/>
            <a:gdLst/>
            <a:ahLst/>
            <a:cxnLst/>
            <a:rect l="l" t="t" r="r" b="b"/>
            <a:pathLst>
              <a:path w="504825" h="432707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rgbClr val="D9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>
    <p:push dir="r"/>
    <p:sndAc>
      <p:endSnd/>
    </p:sndAc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06487"/>
            <a:ext cx="7886700" cy="3970476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03634"/>
                </a:solidFill>
              </a:defRPr>
            </a:lvl1pPr>
          </a:lstStyle>
          <a:p>
            <a:fld id="{18D9E8F6-4D81-4B3A-BC45-BBA4A1C9BD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03634"/>
                </a:solidFill>
              </a:defRPr>
            </a:lvl1pPr>
          </a:lstStyle>
          <a:p>
            <a:r>
              <a:rPr lang="en-US"/>
              <a:t>Nhóm 14: Đề tài quản lý mua bán linh kiện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03634"/>
                </a:solidFill>
              </a:defRPr>
            </a:lvl1pPr>
          </a:lstStyle>
          <a:p>
            <a:fld id="{E505F7C3-4860-4DB0-A451-57EE24F2F70B}" type="slidenum">
              <a:rPr lang="en-US" smtClean="0"/>
            </a:fld>
            <a:endParaRPr lang="en-US"/>
          </a:p>
        </p:txBody>
      </p:sp>
      <p:sp>
        <p:nvSpPr>
          <p:cNvPr id="14" name="Freeform: Shape 13"/>
          <p:cNvSpPr/>
          <p:nvPr userDrawn="1"/>
        </p:nvSpPr>
        <p:spPr>
          <a:xfrm>
            <a:off x="33844" y="-241"/>
            <a:ext cx="9110156" cy="1796838"/>
          </a:xfrm>
          <a:custGeom>
            <a:avLst/>
            <a:gdLst>
              <a:gd name="connsiteX0" fmla="*/ 0 w 12146874"/>
              <a:gd name="connsiteY0" fmla="*/ 0 h 1796838"/>
              <a:gd name="connsiteX1" fmla="*/ 12146874 w 12146874"/>
              <a:gd name="connsiteY1" fmla="*/ 0 h 1796838"/>
              <a:gd name="connsiteX2" fmla="*/ 12146874 w 12146874"/>
              <a:gd name="connsiteY2" fmla="*/ 1649741 h 1796838"/>
              <a:gd name="connsiteX3" fmla="*/ 11831094 w 12146874"/>
              <a:gd name="connsiteY3" fmla="*/ 1685569 h 1796838"/>
              <a:gd name="connsiteX4" fmla="*/ 9339861 w 12146874"/>
              <a:gd name="connsiteY4" fmla="*/ 1796838 h 1796838"/>
              <a:gd name="connsiteX5" fmla="*/ 387845 w 12146874"/>
              <a:gd name="connsiteY5" fmla="*/ 170064 h 179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46874" h="1796838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rgbClr val="259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Freeform: Shape 8"/>
          <p:cNvSpPr/>
          <p:nvPr userDrawn="1"/>
        </p:nvSpPr>
        <p:spPr>
          <a:xfrm>
            <a:off x="3" y="60425"/>
            <a:ext cx="3296950" cy="1439984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-1" fmla="*/ 0 w 1467716"/>
              <a:gd name="connsiteY0-2" fmla="*/ 0 h 943303"/>
              <a:gd name="connsiteX1-3" fmla="*/ 167092 w 1467716"/>
              <a:gd name="connsiteY1-4" fmla="*/ 151863 h 943303"/>
              <a:gd name="connsiteX2-5" fmla="*/ 1402948 w 1467716"/>
              <a:gd name="connsiteY2-6" fmla="*/ 860884 h 943303"/>
              <a:gd name="connsiteX3-7" fmla="*/ 1467716 w 1467716"/>
              <a:gd name="connsiteY3-8" fmla="*/ 882799 h 943303"/>
              <a:gd name="connsiteX4-9" fmla="*/ 1426853 w 1467716"/>
              <a:gd name="connsiteY4-10" fmla="*/ 890097 h 943303"/>
              <a:gd name="connsiteX5-11" fmla="*/ 723619 w 1467716"/>
              <a:gd name="connsiteY5-12" fmla="*/ 943303 h 943303"/>
              <a:gd name="connsiteX6-13" fmla="*/ 20386 w 1467716"/>
              <a:gd name="connsiteY6-14" fmla="*/ 890097 h 943303"/>
              <a:gd name="connsiteX7-15" fmla="*/ 0 w 1467716"/>
              <a:gd name="connsiteY7-16" fmla="*/ 886456 h 943303"/>
              <a:gd name="connsiteX8" fmla="*/ 0 w 1467716"/>
              <a:gd name="connsiteY8" fmla="*/ 0 h 943303"/>
              <a:gd name="connsiteX0-17" fmla="*/ 0 w 1468512"/>
              <a:gd name="connsiteY0-18" fmla="*/ 0 h 943303"/>
              <a:gd name="connsiteX1-19" fmla="*/ 167092 w 1468512"/>
              <a:gd name="connsiteY1-20" fmla="*/ 151863 h 943303"/>
              <a:gd name="connsiteX2-21" fmla="*/ 1402948 w 1468512"/>
              <a:gd name="connsiteY2-22" fmla="*/ 860884 h 943303"/>
              <a:gd name="connsiteX3-23" fmla="*/ 1468512 w 1468512"/>
              <a:gd name="connsiteY3-24" fmla="*/ 884359 h 943303"/>
              <a:gd name="connsiteX4-25" fmla="*/ 1426853 w 1468512"/>
              <a:gd name="connsiteY4-26" fmla="*/ 890097 h 943303"/>
              <a:gd name="connsiteX5-27" fmla="*/ 723619 w 1468512"/>
              <a:gd name="connsiteY5-28" fmla="*/ 943303 h 943303"/>
              <a:gd name="connsiteX6-29" fmla="*/ 20386 w 1468512"/>
              <a:gd name="connsiteY6-30" fmla="*/ 890097 h 943303"/>
              <a:gd name="connsiteX7-31" fmla="*/ 0 w 1468512"/>
              <a:gd name="connsiteY7-32" fmla="*/ 886456 h 943303"/>
              <a:gd name="connsiteX8-33" fmla="*/ 0 w 1468512"/>
              <a:gd name="connsiteY8-34" fmla="*/ 0 h 9433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403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959"/>
            <a:ext cx="8515350" cy="1325563"/>
          </a:xfrm>
        </p:spPr>
        <p:txBody>
          <a:bodyPr rIns="365760" anchor="ctr"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>
          <a:xfrm>
            <a:off x="2285998" y="1018599"/>
            <a:ext cx="6858000" cy="714499"/>
          </a:xfrm>
        </p:spPr>
        <p:txBody>
          <a:bodyPr rIns="365760"/>
          <a:lstStyle>
            <a:lvl1pPr marL="0" indent="0" algn="r">
              <a:buNone/>
              <a:defRPr sz="18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push dir="r"/>
    <p:sndAc>
      <p:endSnd/>
    </p:sndAc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06487"/>
            <a:ext cx="7886700" cy="3970476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03634"/>
                </a:solidFill>
              </a:defRPr>
            </a:lvl1pPr>
          </a:lstStyle>
          <a:p>
            <a:fld id="{18D9E8F6-4D81-4B3A-BC45-BBA4A1C9BD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03634"/>
                </a:solidFill>
              </a:defRPr>
            </a:lvl1pPr>
          </a:lstStyle>
          <a:p>
            <a:r>
              <a:rPr lang="en-US"/>
              <a:t>Nhóm 14: Đề tài quản lý mua bán linh kiện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03634"/>
                </a:solidFill>
              </a:defRPr>
            </a:lvl1pPr>
          </a:lstStyle>
          <a:p>
            <a:fld id="{E505F7C3-4860-4DB0-A451-57EE24F2F70B}" type="slidenum">
              <a:rPr lang="en-US" smtClean="0"/>
            </a:fld>
            <a:endParaRPr lang="en-US"/>
          </a:p>
        </p:txBody>
      </p:sp>
      <p:sp>
        <p:nvSpPr>
          <p:cNvPr id="14" name="Freeform: Shape 13"/>
          <p:cNvSpPr/>
          <p:nvPr userDrawn="1"/>
        </p:nvSpPr>
        <p:spPr>
          <a:xfrm>
            <a:off x="33844" y="-241"/>
            <a:ext cx="9110156" cy="1796838"/>
          </a:xfrm>
          <a:custGeom>
            <a:avLst/>
            <a:gdLst>
              <a:gd name="connsiteX0" fmla="*/ 0 w 12146874"/>
              <a:gd name="connsiteY0" fmla="*/ 0 h 1796838"/>
              <a:gd name="connsiteX1" fmla="*/ 12146874 w 12146874"/>
              <a:gd name="connsiteY1" fmla="*/ 0 h 1796838"/>
              <a:gd name="connsiteX2" fmla="*/ 12146874 w 12146874"/>
              <a:gd name="connsiteY2" fmla="*/ 1649741 h 1796838"/>
              <a:gd name="connsiteX3" fmla="*/ 11831094 w 12146874"/>
              <a:gd name="connsiteY3" fmla="*/ 1685569 h 1796838"/>
              <a:gd name="connsiteX4" fmla="*/ 9339861 w 12146874"/>
              <a:gd name="connsiteY4" fmla="*/ 1796838 h 1796838"/>
              <a:gd name="connsiteX5" fmla="*/ 387845 w 12146874"/>
              <a:gd name="connsiteY5" fmla="*/ 170064 h 179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46874" h="1796838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rgbClr val="259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Freeform: Shape 8"/>
          <p:cNvSpPr/>
          <p:nvPr userDrawn="1"/>
        </p:nvSpPr>
        <p:spPr>
          <a:xfrm>
            <a:off x="3" y="60425"/>
            <a:ext cx="3296950" cy="1439984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-1" fmla="*/ 0 w 1467716"/>
              <a:gd name="connsiteY0-2" fmla="*/ 0 h 943303"/>
              <a:gd name="connsiteX1-3" fmla="*/ 167092 w 1467716"/>
              <a:gd name="connsiteY1-4" fmla="*/ 151863 h 943303"/>
              <a:gd name="connsiteX2-5" fmla="*/ 1402948 w 1467716"/>
              <a:gd name="connsiteY2-6" fmla="*/ 860884 h 943303"/>
              <a:gd name="connsiteX3-7" fmla="*/ 1467716 w 1467716"/>
              <a:gd name="connsiteY3-8" fmla="*/ 882799 h 943303"/>
              <a:gd name="connsiteX4-9" fmla="*/ 1426853 w 1467716"/>
              <a:gd name="connsiteY4-10" fmla="*/ 890097 h 943303"/>
              <a:gd name="connsiteX5-11" fmla="*/ 723619 w 1467716"/>
              <a:gd name="connsiteY5-12" fmla="*/ 943303 h 943303"/>
              <a:gd name="connsiteX6-13" fmla="*/ 20386 w 1467716"/>
              <a:gd name="connsiteY6-14" fmla="*/ 890097 h 943303"/>
              <a:gd name="connsiteX7-15" fmla="*/ 0 w 1467716"/>
              <a:gd name="connsiteY7-16" fmla="*/ 886456 h 943303"/>
              <a:gd name="connsiteX8" fmla="*/ 0 w 1467716"/>
              <a:gd name="connsiteY8" fmla="*/ 0 h 943303"/>
              <a:gd name="connsiteX0-17" fmla="*/ 0 w 1468512"/>
              <a:gd name="connsiteY0-18" fmla="*/ 0 h 943303"/>
              <a:gd name="connsiteX1-19" fmla="*/ 167092 w 1468512"/>
              <a:gd name="connsiteY1-20" fmla="*/ 151863 h 943303"/>
              <a:gd name="connsiteX2-21" fmla="*/ 1402948 w 1468512"/>
              <a:gd name="connsiteY2-22" fmla="*/ 860884 h 943303"/>
              <a:gd name="connsiteX3-23" fmla="*/ 1468512 w 1468512"/>
              <a:gd name="connsiteY3-24" fmla="*/ 884359 h 943303"/>
              <a:gd name="connsiteX4-25" fmla="*/ 1426853 w 1468512"/>
              <a:gd name="connsiteY4-26" fmla="*/ 890097 h 943303"/>
              <a:gd name="connsiteX5-27" fmla="*/ 723619 w 1468512"/>
              <a:gd name="connsiteY5-28" fmla="*/ 943303 h 943303"/>
              <a:gd name="connsiteX6-29" fmla="*/ 20386 w 1468512"/>
              <a:gd name="connsiteY6-30" fmla="*/ 890097 h 943303"/>
              <a:gd name="connsiteX7-31" fmla="*/ 0 w 1468512"/>
              <a:gd name="connsiteY7-32" fmla="*/ 886456 h 943303"/>
              <a:gd name="connsiteX8-33" fmla="*/ 0 w 1468512"/>
              <a:gd name="connsiteY8-34" fmla="*/ 0 h 9433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403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lvl="0"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959"/>
            <a:ext cx="8515350" cy="1325563"/>
          </a:xfrm>
        </p:spPr>
        <p:txBody>
          <a:bodyPr rIns="365760" anchor="ctr"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>
          <a:xfrm>
            <a:off x="2285998" y="1018599"/>
            <a:ext cx="6858000" cy="714499"/>
          </a:xfrm>
        </p:spPr>
        <p:txBody>
          <a:bodyPr rIns="365760"/>
          <a:lstStyle>
            <a:lvl1pPr marL="0" indent="0" algn="r">
              <a:buNone/>
              <a:defRPr sz="18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push dir="r"/>
    <p:sndAc>
      <p:endSnd/>
    </p:sndAc>
  </p:transition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06487"/>
            <a:ext cx="7886700" cy="3970476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03634"/>
                </a:solidFill>
              </a:defRPr>
            </a:lvl1pPr>
          </a:lstStyle>
          <a:p>
            <a:fld id="{18D9E8F6-4D81-4B3A-BC45-BBA4A1C9BD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03634"/>
                </a:solidFill>
              </a:defRPr>
            </a:lvl1pPr>
          </a:lstStyle>
          <a:p>
            <a:r>
              <a:rPr lang="en-US"/>
              <a:t>Nhóm 14: Đề tài quản lý mua bán linh kiện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03634"/>
                </a:solidFill>
              </a:defRPr>
            </a:lvl1pPr>
          </a:lstStyle>
          <a:p>
            <a:fld id="{E505F7C3-4860-4DB0-A451-57EE24F2F70B}" type="slidenum">
              <a:rPr lang="en-US" smtClean="0"/>
            </a:fld>
            <a:endParaRPr lang="en-US"/>
          </a:p>
        </p:txBody>
      </p:sp>
      <p:sp>
        <p:nvSpPr>
          <p:cNvPr id="14" name="Freeform: Shape 13"/>
          <p:cNvSpPr/>
          <p:nvPr userDrawn="1"/>
        </p:nvSpPr>
        <p:spPr>
          <a:xfrm>
            <a:off x="33844" y="-241"/>
            <a:ext cx="9110156" cy="1796838"/>
          </a:xfrm>
          <a:custGeom>
            <a:avLst/>
            <a:gdLst>
              <a:gd name="connsiteX0" fmla="*/ 0 w 12146874"/>
              <a:gd name="connsiteY0" fmla="*/ 0 h 1796838"/>
              <a:gd name="connsiteX1" fmla="*/ 12146874 w 12146874"/>
              <a:gd name="connsiteY1" fmla="*/ 0 h 1796838"/>
              <a:gd name="connsiteX2" fmla="*/ 12146874 w 12146874"/>
              <a:gd name="connsiteY2" fmla="*/ 1649741 h 1796838"/>
              <a:gd name="connsiteX3" fmla="*/ 11831094 w 12146874"/>
              <a:gd name="connsiteY3" fmla="*/ 1685569 h 1796838"/>
              <a:gd name="connsiteX4" fmla="*/ 9339861 w 12146874"/>
              <a:gd name="connsiteY4" fmla="*/ 1796838 h 1796838"/>
              <a:gd name="connsiteX5" fmla="*/ 387845 w 12146874"/>
              <a:gd name="connsiteY5" fmla="*/ 170064 h 179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46874" h="1796838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rgbClr val="259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Freeform: Shape 8"/>
          <p:cNvSpPr/>
          <p:nvPr userDrawn="1"/>
        </p:nvSpPr>
        <p:spPr>
          <a:xfrm>
            <a:off x="3" y="60425"/>
            <a:ext cx="3296950" cy="1439984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-1" fmla="*/ 0 w 1467716"/>
              <a:gd name="connsiteY0-2" fmla="*/ 0 h 943303"/>
              <a:gd name="connsiteX1-3" fmla="*/ 167092 w 1467716"/>
              <a:gd name="connsiteY1-4" fmla="*/ 151863 h 943303"/>
              <a:gd name="connsiteX2-5" fmla="*/ 1402948 w 1467716"/>
              <a:gd name="connsiteY2-6" fmla="*/ 860884 h 943303"/>
              <a:gd name="connsiteX3-7" fmla="*/ 1467716 w 1467716"/>
              <a:gd name="connsiteY3-8" fmla="*/ 882799 h 943303"/>
              <a:gd name="connsiteX4-9" fmla="*/ 1426853 w 1467716"/>
              <a:gd name="connsiteY4-10" fmla="*/ 890097 h 943303"/>
              <a:gd name="connsiteX5-11" fmla="*/ 723619 w 1467716"/>
              <a:gd name="connsiteY5-12" fmla="*/ 943303 h 943303"/>
              <a:gd name="connsiteX6-13" fmla="*/ 20386 w 1467716"/>
              <a:gd name="connsiteY6-14" fmla="*/ 890097 h 943303"/>
              <a:gd name="connsiteX7-15" fmla="*/ 0 w 1467716"/>
              <a:gd name="connsiteY7-16" fmla="*/ 886456 h 943303"/>
              <a:gd name="connsiteX8" fmla="*/ 0 w 1467716"/>
              <a:gd name="connsiteY8" fmla="*/ 0 h 943303"/>
              <a:gd name="connsiteX0-17" fmla="*/ 0 w 1468512"/>
              <a:gd name="connsiteY0-18" fmla="*/ 0 h 943303"/>
              <a:gd name="connsiteX1-19" fmla="*/ 167092 w 1468512"/>
              <a:gd name="connsiteY1-20" fmla="*/ 151863 h 943303"/>
              <a:gd name="connsiteX2-21" fmla="*/ 1402948 w 1468512"/>
              <a:gd name="connsiteY2-22" fmla="*/ 860884 h 943303"/>
              <a:gd name="connsiteX3-23" fmla="*/ 1468512 w 1468512"/>
              <a:gd name="connsiteY3-24" fmla="*/ 884359 h 943303"/>
              <a:gd name="connsiteX4-25" fmla="*/ 1426853 w 1468512"/>
              <a:gd name="connsiteY4-26" fmla="*/ 890097 h 943303"/>
              <a:gd name="connsiteX5-27" fmla="*/ 723619 w 1468512"/>
              <a:gd name="connsiteY5-28" fmla="*/ 943303 h 943303"/>
              <a:gd name="connsiteX6-29" fmla="*/ 20386 w 1468512"/>
              <a:gd name="connsiteY6-30" fmla="*/ 890097 h 943303"/>
              <a:gd name="connsiteX7-31" fmla="*/ 0 w 1468512"/>
              <a:gd name="connsiteY7-32" fmla="*/ 886456 h 943303"/>
              <a:gd name="connsiteX8-33" fmla="*/ 0 w 1468512"/>
              <a:gd name="connsiteY8-34" fmla="*/ 0 h 9433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lvl="0"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959"/>
            <a:ext cx="8515350" cy="1325563"/>
          </a:xfrm>
        </p:spPr>
        <p:txBody>
          <a:bodyPr rIns="365760" anchor="ctr"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>
          <a:xfrm>
            <a:off x="2285998" y="1018599"/>
            <a:ext cx="6858000" cy="714499"/>
          </a:xfrm>
        </p:spPr>
        <p:txBody>
          <a:bodyPr rIns="365760"/>
          <a:lstStyle>
            <a:lvl1pPr marL="0" indent="0" algn="r">
              <a:buNone/>
              <a:defRPr sz="18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push dir="r"/>
    <p:sndAc>
      <p:endSnd/>
    </p:sndAc>
  </p:transition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E8F6-4D81-4B3A-BC45-BBA4A1C9BD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14: Đề tài quản lý mua bán linh kiện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push dir="r"/>
    <p:sndAc>
      <p:endSnd/>
    </p:sndAc>
  </p:transition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E8F6-4D81-4B3A-BC45-BBA4A1C9BD0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14: Đề tài quản lý mua bán linh kiện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push dir="r"/>
    <p:sndAc>
      <p:endSnd/>
    </p:sndAc>
  </p:transition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E8F6-4D81-4B3A-BC45-BBA4A1C9BD0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14: Đề tài quản lý mua bán linh kiện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push dir="r"/>
    <p:sndAc>
      <p:endSnd/>
    </p:sndAc>
  </p:transition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E8F6-4D81-4B3A-BC45-BBA4A1C9BD0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14: Đề tài quản lý mua bán linh kiện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push dir="r"/>
    <p:sndAc>
      <p:endSnd/>
    </p:sndAc>
  </p:transition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E8F6-4D81-4B3A-BC45-BBA4A1C9BD0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14: Đề tài quản lý mua bán linh kiện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push dir="r"/>
    <p:sndAc>
      <p:endSnd/>
    </p:sndAc>
  </p:transition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hyperlink" Target="http://www.presentationgo.com/" TargetMode="Externa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365760" bIns="45720" rtlCol="0" anchor="b">
            <a:normAutofit/>
          </a:bodyPr>
          <a:lstStyle/>
          <a:p>
            <a:pPr lvl="0" algn="r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CDA46F"/>
                </a:solidFill>
              </a:defRPr>
            </a:lvl1pPr>
          </a:lstStyle>
          <a:p>
            <a:fld id="{18D9E8F6-4D81-4B3A-BC45-BBA4A1C9BD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CDA46F"/>
                </a:solidFill>
              </a:defRPr>
            </a:lvl1pPr>
          </a:lstStyle>
          <a:p>
            <a:r>
              <a:rPr lang="en-US"/>
              <a:t>Nhóm 14: Đề tài quản lý mua bán linh kiện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CDA46F"/>
                </a:solidFill>
              </a:defRPr>
            </a:lvl1pPr>
          </a:lstStyle>
          <a:p>
            <a:fld id="{E505F7C3-4860-4DB0-A451-57EE24F2F70B}" type="slidenum">
              <a:rPr lang="en-US" smtClean="0"/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23" name="TextBox 22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  <a:endPara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  <a:endPara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/>
        </p:nvSpPr>
        <p:spPr>
          <a:xfrm>
            <a:off x="-66674" y="6959601"/>
            <a:ext cx="12634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800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  <a:hlinkClick r:id="rId15" tooltip="PresentationGo!"/>
              </a:rPr>
              <a:t>presentationgo.com</a:t>
            </a:r>
            <a:endParaRPr lang="en-US" sz="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push dir="r"/>
    <p:sndAc>
      <p:endSnd/>
    </p:sndAc>
  </p:transition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600" b="1" kern="1200" cap="all" baseline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Nhóm 14: Đề tài quản lý mua bán linh kiện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>
    <p:push dir="r"/>
    <p:sndAc>
      <p:endSnd/>
    </p:sndAc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hyperlink" Target="..\FileBaoCao_PTUD_DHKTPM12A_NHOM14\2018_6_applicationdevelopment_testing2%201.docx" TargetMode="External"/><Relationship Id="rId1" Type="http://schemas.openxmlformats.org/officeDocument/2006/relationships/image" Target="../media/image13.G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5420" y="160020"/>
            <a:ext cx="9039860" cy="2103120"/>
          </a:xfrm>
        </p:spPr>
        <p:txBody>
          <a:bodyPr/>
          <a:lstStyle/>
          <a:p>
            <a:pPr algn="ctr"/>
            <a:r>
              <a:rPr lang="en-US" sz="3000" b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đề tài</a:t>
            </a:r>
            <a:br>
              <a:rPr lang="en-US" sz="3000" b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 TRiển Ứng dụng</a:t>
            </a:r>
            <a:br>
              <a:rPr lang="en-US" sz="3200" b="0">
                <a:latin typeface="Times New Roman" panose="02020603050405020304" charset="0"/>
                <a:cs typeface="Times New Roman" panose="02020603050405020304" charset="0"/>
              </a:rPr>
            </a:br>
            <a:endParaRPr lang="en-US" sz="32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-635" y="2345055"/>
            <a:ext cx="9144635" cy="4511040"/>
          </a:xfrm>
        </p:spPr>
        <p:txBody>
          <a:bodyPr>
            <a:normAutofit fontScale="90000" lnSpcReduction="20000"/>
          </a:bodyPr>
          <a:lstStyle/>
          <a:p>
            <a:pPr algn="ctr"/>
            <a:r>
              <a:rPr lang="en-US" sz="3200" b="1" u="sng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</a:t>
            </a:r>
            <a:r>
              <a:rPr lang="en-US" sz="32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14-QUản Lý Mua Bán Linh Kiện</a:t>
            </a:r>
            <a:endParaRPr lang="en-US" sz="3200" b="1" i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sz="24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sz="24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sz="24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sz="24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r"/>
            <a:endParaRPr 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r"/>
            <a:endParaRPr 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r"/>
            <a:endParaRPr 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r"/>
            <a:r>
              <a:rPr lang="en-US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Thành viên Nhóm: </a:t>
            </a:r>
            <a:r>
              <a:rPr 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1.Trần Hồng Lê  - 16033631</a:t>
            </a:r>
            <a:endParaRPr 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r"/>
            <a:r>
              <a:rPr lang="en-US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2.Tô Công Tuyển-16013611</a:t>
            </a:r>
            <a:endParaRPr 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r"/>
            <a:r>
              <a:rPr lang="en-US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	3.Phan Ngọc Dể - 16022751</a:t>
            </a:r>
            <a:endParaRPr 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r"/>
            <a:endParaRPr lang="en-US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r"/>
            <a:endParaRPr lang="en-US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sz="14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1400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KHOa công nghệ thông tin - Ngành kỹ Thuật Phần Mềm</a:t>
            </a:r>
            <a:endParaRPr lang="en-US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" y="2814638"/>
            <a:ext cx="3296950" cy="1420932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-1" fmla="*/ 0 w 1467716"/>
              <a:gd name="connsiteY0-2" fmla="*/ 0 h 943303"/>
              <a:gd name="connsiteX1-3" fmla="*/ 167092 w 1467716"/>
              <a:gd name="connsiteY1-4" fmla="*/ 151863 h 943303"/>
              <a:gd name="connsiteX2-5" fmla="*/ 1402948 w 1467716"/>
              <a:gd name="connsiteY2-6" fmla="*/ 860884 h 943303"/>
              <a:gd name="connsiteX3-7" fmla="*/ 1467716 w 1467716"/>
              <a:gd name="connsiteY3-8" fmla="*/ 882799 h 943303"/>
              <a:gd name="connsiteX4-9" fmla="*/ 1426853 w 1467716"/>
              <a:gd name="connsiteY4-10" fmla="*/ 890097 h 943303"/>
              <a:gd name="connsiteX5-11" fmla="*/ 723619 w 1467716"/>
              <a:gd name="connsiteY5-12" fmla="*/ 943303 h 943303"/>
              <a:gd name="connsiteX6-13" fmla="*/ 20386 w 1467716"/>
              <a:gd name="connsiteY6-14" fmla="*/ 890097 h 943303"/>
              <a:gd name="connsiteX7-15" fmla="*/ 0 w 1467716"/>
              <a:gd name="connsiteY7-16" fmla="*/ 886456 h 943303"/>
              <a:gd name="connsiteX8" fmla="*/ 0 w 1467716"/>
              <a:gd name="connsiteY8" fmla="*/ 0 h 943303"/>
              <a:gd name="connsiteX0-17" fmla="*/ 0 w 1468512"/>
              <a:gd name="connsiteY0-18" fmla="*/ 0 h 943303"/>
              <a:gd name="connsiteX1-19" fmla="*/ 167092 w 1468512"/>
              <a:gd name="connsiteY1-20" fmla="*/ 151863 h 943303"/>
              <a:gd name="connsiteX2-21" fmla="*/ 1402948 w 1468512"/>
              <a:gd name="connsiteY2-22" fmla="*/ 860884 h 943303"/>
              <a:gd name="connsiteX3-23" fmla="*/ 1468512 w 1468512"/>
              <a:gd name="connsiteY3-24" fmla="*/ 884359 h 943303"/>
              <a:gd name="connsiteX4-25" fmla="*/ 1426853 w 1468512"/>
              <a:gd name="connsiteY4-26" fmla="*/ 890097 h 943303"/>
              <a:gd name="connsiteX5-27" fmla="*/ 723619 w 1468512"/>
              <a:gd name="connsiteY5-28" fmla="*/ 943303 h 943303"/>
              <a:gd name="connsiteX6-29" fmla="*/ 20386 w 1468512"/>
              <a:gd name="connsiteY6-30" fmla="*/ 890097 h 943303"/>
              <a:gd name="connsiteX7-31" fmla="*/ 0 w 1468512"/>
              <a:gd name="connsiteY7-32" fmla="*/ 886456 h 943303"/>
              <a:gd name="connsiteX8-33" fmla="*/ 0 w 1468512"/>
              <a:gd name="connsiteY8-34" fmla="*/ 0 h 9433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403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602506"/>
            <a:ext cx="3086100" cy="118970"/>
          </a:xfrm>
        </p:spPr>
        <p:txBody>
          <a:bodyPr/>
          <a:lstStyle/>
          <a:p>
            <a:r>
              <a:rPr lang="en-US" err="1"/>
              <a:t>Nhóm</a:t>
            </a:r>
            <a:r>
              <a:rPr lang="en-US"/>
              <a:t> 14: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mua</a:t>
            </a:r>
            <a:r>
              <a:rPr lang="en-US"/>
              <a:t> </a:t>
            </a:r>
            <a:r>
              <a:rPr lang="en-US" err="1"/>
              <a:t>bán</a:t>
            </a:r>
            <a:r>
              <a:rPr lang="en-US"/>
              <a:t> </a:t>
            </a:r>
            <a:r>
              <a:rPr lang="en-US" err="1"/>
              <a:t>linh</a:t>
            </a:r>
            <a:r>
              <a:rPr lang="en-US"/>
              <a:t> </a:t>
            </a:r>
            <a:r>
              <a:rPr lang="en-US" err="1"/>
              <a:t>kiện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735">
        <p:split orient="vert"/>
        <p:sndAc>
          <p:endSnd/>
        </p:sndAc>
      </p:transition>
    </mc:Choice>
    <mc:Fallback>
      <p:transition spd="slow" advTm="1735">
        <p:split orient="vert"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8650" y="2206625"/>
            <a:ext cx="7886699" cy="39703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14: Đề tài quản lý mua bán linh kiện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KẾ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Mô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hình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sơ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đồ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lớp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15875"/>
            <a:ext cx="8515350" cy="1420495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KẾ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Calibri" panose="020F0502020204030204"/>
                <a:sym typeface="+mn-ea"/>
              </a:rPr>
              <a:t>Nhóm 14: Đề tài quản lý mua bán linh kiện</a:t>
            </a:r>
            <a:endParaRPr lang="en-US">
              <a:latin typeface="Calibri" panose="020F050202020403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3"/>
          </p:nvPr>
        </p:nvSpPr>
        <p:spPr>
          <a:xfrm>
            <a:off x="5020310" y="1031875"/>
            <a:ext cx="4123690" cy="701040"/>
          </a:xfrm>
        </p:spPr>
        <p:txBody>
          <a:bodyPr/>
          <a:lstStyle/>
          <a:p>
            <a:r>
              <a:rPr lang="en-US" sz="160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Mô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160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hình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160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sơ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160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đồ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160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lớp</a:t>
            </a: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3" name="Picture 12" descr="Class 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1912303"/>
            <a:ext cx="9144000" cy="45494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endSnd/>
        </p:sndAc>
      </p:transition>
    </mc:Choice>
    <mc:Fallback>
      <p:transition spd="slow">
        <p:split orient="vert"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15875"/>
            <a:ext cx="8515350" cy="1877060"/>
          </a:xfrm>
        </p:spPr>
        <p:txBody>
          <a:bodyPr/>
          <a:lstStyle/>
          <a:p>
            <a:r>
              <a:rPr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4. Thiết KẾ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Calibri" panose="020F0502020204030204"/>
                <a:sym typeface="+mn-ea"/>
              </a:rPr>
              <a:t>Nhóm 14: Đề tài quản lý mua bán linh kiện</a:t>
            </a:r>
            <a:endParaRPr lang="en-US">
              <a:latin typeface="Calibri" panose="020F050202020403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3"/>
          </p:nvPr>
        </p:nvSpPr>
        <p:spPr>
          <a:xfrm>
            <a:off x="2286000" y="923925"/>
            <a:ext cx="6858000" cy="795020"/>
          </a:xfrm>
        </p:spPr>
        <p:txBody>
          <a:bodyPr/>
          <a:lstStyle/>
          <a:p>
            <a:r>
              <a:rPr lang="en-US" sz="160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Cơ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160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sở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160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dữ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160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liệu</a:t>
            </a: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" y="1892935"/>
            <a:ext cx="9029700" cy="4463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endSnd/>
        </p:sndAc>
      </p:transition>
    </mc:Choice>
    <mc:Fallback>
      <p:transition spd="slow">
        <p:split orient="vert"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4. Thiết KẾ</a:t>
            </a:r>
            <a:br>
              <a:rPr>
                <a:sym typeface="+mn-ea"/>
              </a:rPr>
            </a:br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3"/>
          </p:nvPr>
        </p:nvSpPr>
        <p:spPr>
          <a:xfrm>
            <a:off x="2286000" y="817245"/>
            <a:ext cx="6858000" cy="915670"/>
          </a:xfrm>
        </p:spPr>
        <p:txBody>
          <a:bodyPr/>
          <a:lstStyle/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Phân luồng màn hình ứng dụng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Calibri" panose="020F0502020204030204"/>
                <a:sym typeface="+mn-ea"/>
              </a:rPr>
              <a:t>Nhóm 14: Đề tài quản lý mua bán linh kiện</a:t>
            </a:r>
            <a:endParaRPr lang="en-US">
              <a:latin typeface="Calibri" panose="020F050202020403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675965"/>
            <a:ext cx="8058150" cy="3680386"/>
          </a:xfrm>
        </p:spPr>
      </p:pic>
      <p:sp>
        <p:nvSpPr>
          <p:cNvPr id="4" name="TextBox 3"/>
          <p:cNvSpPr txBox="1"/>
          <p:nvPr/>
        </p:nvSpPr>
        <p:spPr>
          <a:xfrm>
            <a:off x="147917" y="1858341"/>
            <a:ext cx="8834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err="1" smtClean="0">
                <a:latin typeface="Times New Roman" panose="02020603050405020304" charset="0"/>
                <a:cs typeface="Times New Roman" panose="02020603050405020304" charset="0"/>
              </a:rPr>
              <a:t>Chương</a:t>
            </a:r>
            <a:r>
              <a:rPr lang="en-US" sz="2000" b="1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b="1" err="1" smtClean="0">
                <a:latin typeface="Times New Roman" panose="02020603050405020304" charset="0"/>
                <a:cs typeface="Times New Roman" panose="02020603050405020304" charset="0"/>
              </a:rPr>
              <a:t>trình</a:t>
            </a:r>
            <a:r>
              <a:rPr lang="en-US" sz="2000" b="1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b="1" err="1" smtClean="0">
                <a:latin typeface="Times New Roman" panose="02020603050405020304" charset="0"/>
                <a:cs typeface="Times New Roman" panose="02020603050405020304" charset="0"/>
              </a:rPr>
              <a:t>quản</a:t>
            </a:r>
            <a:r>
              <a:rPr lang="en-US" sz="2000" b="1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b="1" err="1" smtClean="0"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sz="2000" b="1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b="1" err="1" smtClean="0">
                <a:latin typeface="Times New Roman" panose="02020603050405020304" charset="0"/>
                <a:cs typeface="Times New Roman" panose="02020603050405020304" charset="0"/>
              </a:rPr>
              <a:t>mua</a:t>
            </a:r>
            <a:r>
              <a:rPr lang="en-US" sz="2000" b="1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b="1" err="1" smtClean="0">
                <a:latin typeface="Times New Roman" panose="02020603050405020304" charset="0"/>
                <a:cs typeface="Times New Roman" panose="02020603050405020304" charset="0"/>
              </a:rPr>
              <a:t>bán</a:t>
            </a:r>
            <a:r>
              <a:rPr lang="en-US" sz="2000" b="1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b="1" err="1" smtClean="0">
                <a:latin typeface="Times New Roman" panose="02020603050405020304" charset="0"/>
                <a:cs typeface="Times New Roman" panose="02020603050405020304" charset="0"/>
              </a:rPr>
              <a:t>linh</a:t>
            </a:r>
            <a:r>
              <a:rPr lang="en-US" sz="2000" b="1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b="1" err="1" smtClean="0">
                <a:latin typeface="Times New Roman" panose="02020603050405020304" charset="0"/>
                <a:cs typeface="Times New Roman" panose="02020603050405020304" charset="0"/>
              </a:rPr>
              <a:t>kiện</a:t>
            </a:r>
            <a:r>
              <a:rPr lang="en-US" sz="2000" b="1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b="1" err="1" smtClean="0">
                <a:latin typeface="Times New Roman" panose="02020603050405020304" charset="0"/>
                <a:cs typeface="Times New Roman" panose="02020603050405020304" charset="0"/>
              </a:rPr>
              <a:t>thực</a:t>
            </a:r>
            <a:r>
              <a:rPr lang="en-US" sz="2000" b="1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b="1" err="1" smtClean="0">
                <a:latin typeface="Times New Roman" panose="02020603050405020304" charset="0"/>
                <a:cs typeface="Times New Roman" panose="02020603050405020304" charset="0"/>
              </a:rPr>
              <a:t>hiện</a:t>
            </a:r>
            <a:r>
              <a:rPr lang="en-US" sz="2000" b="1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b="1" err="1" smtClean="0">
                <a:latin typeface="Times New Roman" panose="02020603050405020304" charset="0"/>
                <a:cs typeface="Times New Roman" panose="02020603050405020304" charset="0"/>
              </a:rPr>
              <a:t>một</a:t>
            </a:r>
            <a:r>
              <a:rPr lang="en-US" sz="2000" b="1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b="1" err="1" smtClean="0">
                <a:latin typeface="Times New Roman" panose="02020603050405020304" charset="0"/>
                <a:cs typeface="Times New Roman" panose="02020603050405020304" charset="0"/>
              </a:rPr>
              <a:t>số</a:t>
            </a:r>
            <a:r>
              <a:rPr lang="en-US" sz="2000" b="1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b="1" err="1" smtClean="0">
                <a:latin typeface="Times New Roman" panose="02020603050405020304" charset="0"/>
                <a:cs typeface="Times New Roman" panose="02020603050405020304" charset="0"/>
              </a:rPr>
              <a:t>các</a:t>
            </a:r>
            <a:r>
              <a:rPr lang="en-US" sz="2000" b="1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b="1" err="1" smtClean="0">
                <a:latin typeface="Times New Roman" panose="02020603050405020304" charset="0"/>
                <a:cs typeface="Times New Roman" panose="02020603050405020304" charset="0"/>
              </a:rPr>
              <a:t>giao</a:t>
            </a:r>
            <a:r>
              <a:rPr lang="en-US" sz="2000" b="1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b="1" err="1" smtClean="0">
                <a:latin typeface="Times New Roman" panose="02020603050405020304" charset="0"/>
                <a:cs typeface="Times New Roman" panose="02020603050405020304" charset="0"/>
              </a:rPr>
              <a:t>diện</a:t>
            </a:r>
            <a:r>
              <a:rPr lang="en-US" sz="2000" b="1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b="1" err="1" smtClean="0">
                <a:latin typeface="Times New Roman" panose="02020603050405020304" charset="0"/>
                <a:cs typeface="Times New Roman" panose="02020603050405020304" charset="0"/>
              </a:rPr>
              <a:t>chính</a:t>
            </a:r>
            <a:r>
              <a:rPr lang="en-US" sz="2000" b="1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b="1" err="1" smtClean="0">
                <a:latin typeface="Times New Roman" panose="02020603050405020304" charset="0"/>
                <a:cs typeface="Times New Roman" panose="02020603050405020304" charset="0"/>
              </a:rPr>
              <a:t>sau</a:t>
            </a:r>
            <a:r>
              <a:rPr lang="en-US" sz="2000" b="1" smtClean="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endSnd/>
        </p:sndAc>
      </p:transition>
    </mc:Choice>
    <mc:Fallback>
      <p:transition spd="slow">
        <p:split orient="vert"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charset="0"/>
              <a:buBlip>
                <a:blip r:embed="rId1"/>
              </a:buBlip>
            </a:pP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</a:rPr>
              <a:t>Để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</a:rPr>
              <a:t>kiểm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</a:rPr>
              <a:t>tra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</a:rPr>
              <a:t>tính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</a:rPr>
              <a:t>đúng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</a:rPr>
              <a:t>đắn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</a:rPr>
              <a:t>của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</a:rPr>
              <a:t>chương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</a:rPr>
              <a:t>trình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</a:rPr>
              <a:t>Nhóm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</a:rPr>
              <a:t>đã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</a:rPr>
              <a:t>thực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</a:rPr>
              <a:t>hiện 31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</a:rPr>
              <a:t>các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</a:rPr>
              <a:t>tình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</a:rPr>
              <a:t>huống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</a:rPr>
              <a:t>kiểm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</a:rPr>
              <a:t>thử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Blip>
                <a:blip r:embed="rId1"/>
              </a:buBlip>
            </a:pP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err="1">
                <a:latin typeface="Times New Roman" panose="02020603050405020304" charset="0"/>
                <a:cs typeface="Times New Roman" panose="02020603050405020304" charset="0"/>
              </a:rPr>
              <a:t>Thực</a:t>
            </a: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err="1">
                <a:latin typeface="Times New Roman" panose="02020603050405020304" charset="0"/>
                <a:cs typeface="Times New Roman" panose="02020603050405020304" charset="0"/>
              </a:rPr>
              <a:t>hiện</a:t>
            </a: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</a:rPr>
              <a:t>các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</a:rPr>
              <a:t>biểu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</a:rPr>
              <a:t>thức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</a:rPr>
              <a:t>chính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</a:rPr>
              <a:t>quy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</a:rPr>
              <a:t> (regular expressions)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</a:rPr>
              <a:t>để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</a:rPr>
              <a:t>kiểm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</a:rPr>
              <a:t>tra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</a:rPr>
              <a:t>dữ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</a:rPr>
              <a:t>liệu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</a:rPr>
              <a:t> ở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</a:rPr>
              <a:t>mức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</a:rPr>
              <a:t>giao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</a:rPr>
              <a:t>diện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sz="320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Blip>
                <a:blip r:embed="rId1"/>
              </a:buBlip>
            </a:pP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  <a:hlinkClick r:id="rId2" action="ppaction://hlinkfile"/>
              </a:rPr>
              <a:t>Kế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  <a:hlinkClick r:id="rId2" action="ppaction://hlinkfile"/>
              </a:rPr>
              <a:t>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  <a:hlinkClick r:id="rId2" action="ppaction://hlinkfile"/>
              </a:rPr>
              <a:t>hoạch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  <a:hlinkClick r:id="rId2" action="ppaction://hlinkfile"/>
              </a:rPr>
              <a:t>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  <a:hlinkClick r:id="rId2" action="ppaction://hlinkfile"/>
              </a:rPr>
              <a:t>và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  <a:hlinkClick r:id="rId2" action="ppaction://hlinkfile"/>
              </a:rPr>
              <a:t>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  <a:hlinkClick r:id="rId2" action="ppaction://hlinkfile"/>
              </a:rPr>
              <a:t>báo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  <a:hlinkClick r:id="rId2" action="ppaction://hlinkfile"/>
              </a:rPr>
              <a:t>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  <a:hlinkClick r:id="rId2" action="ppaction://hlinkfile"/>
              </a:rPr>
              <a:t>cáo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  <a:hlinkClick r:id="rId2" action="ppaction://hlinkfile"/>
              </a:rPr>
              <a:t>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  <a:hlinkClick r:id="rId2" action="ppaction://hlinkfile"/>
              </a:rPr>
              <a:t>kết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  <a:hlinkClick r:id="rId2" action="ppaction://hlinkfile"/>
              </a:rPr>
              <a:t>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  <a:hlinkClick r:id="rId2" action="ppaction://hlinkfile"/>
              </a:rPr>
              <a:t>quả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  <a:hlinkClick r:id="rId2" action="ppaction://hlinkfile"/>
              </a:rPr>
              <a:t>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  <a:hlinkClick r:id="rId2" action="ppaction://hlinkfile"/>
              </a:rPr>
              <a:t>kiểm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  <a:hlinkClick r:id="rId2" action="ppaction://hlinkfile"/>
              </a:rPr>
              <a:t>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  <a:hlinkClick r:id="rId2" action="ppaction://hlinkfile"/>
              </a:rPr>
              <a:t>thử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  <a:hlinkClick r:id="rId2" action="ppaction://hlinkfile"/>
              </a:rPr>
              <a:t>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  <a:hlinkClick r:id="rId2" action="ppaction://hlinkfile"/>
              </a:rPr>
              <a:t>của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  <a:hlinkClick r:id="rId2" action="ppaction://hlinkfile"/>
              </a:rPr>
              <a:t> </a:t>
            </a:r>
            <a:r>
              <a:rPr lang="en-US" sz="3200" err="1" smtClean="0">
                <a:latin typeface="Times New Roman" panose="02020603050405020304" charset="0"/>
                <a:cs typeface="Times New Roman" panose="02020603050405020304" charset="0"/>
                <a:hlinkClick r:id="rId2" action="ppaction://hlinkfile"/>
              </a:rPr>
              <a:t>Nhóm</a:t>
            </a:r>
            <a:r>
              <a:rPr lang="en-US" sz="3200" smtClean="0">
                <a:latin typeface="Times New Roman" panose="02020603050405020304" charset="0"/>
                <a:cs typeface="Times New Roman" panose="02020603050405020304" charset="0"/>
                <a:hlinkClick r:id="rId2" action="ppaction://hlinkfile"/>
              </a:rPr>
              <a:t> 14.</a:t>
            </a:r>
            <a:endParaRPr lang="en-US" sz="320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-38100"/>
            <a:ext cx="8515350" cy="1501775"/>
          </a:xfrm>
        </p:spPr>
        <p:txBody>
          <a:bodyPr/>
          <a:lstStyle/>
          <a:p>
            <a:r>
              <a:rPr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4. Thiết KẾ</a:t>
            </a:r>
            <a:endParaRPr 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3"/>
          </p:nvPr>
        </p:nvSpPr>
        <p:spPr>
          <a:xfrm>
            <a:off x="4386580" y="1018540"/>
            <a:ext cx="4757420" cy="714375"/>
          </a:xfrm>
        </p:spPr>
        <p:txBody>
          <a:bodyPr/>
          <a:lstStyle/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Kiểm thử chức năng hệ thống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Calibri" panose="020F0502020204030204"/>
                <a:sym typeface="+mn-ea"/>
              </a:rPr>
              <a:t>Nhóm 14: Đề tài quản lý mua bán linh kiện</a:t>
            </a:r>
            <a:endParaRPr lang="en-US">
              <a:latin typeface="Calibri" panose="020F050202020403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endSnd/>
        </p:sndAc>
      </p:transition>
    </mc:Choice>
    <mc:Fallback>
      <p:transition spd="slow">
        <p:split orient="vert"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5.Hiện Thực -Demo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Calibri" panose="020F0502020204030204"/>
                <a:sym typeface="+mn-ea"/>
              </a:rPr>
              <a:t>Nhóm 14: Đề tài quản lý mua bán linh kiện</a:t>
            </a:r>
            <a:endParaRPr lang="en-US">
              <a:latin typeface="Calibri" panose="020F050202020403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</a:fld>
            <a:endParaRPr lang="en-US"/>
          </a:p>
        </p:txBody>
      </p:sp>
      <p:sp>
        <p:nvSpPr>
          <p:cNvPr id="12" name="Subtitle 8"/>
          <p:cNvSpPr>
            <a:spLocks noGrp="1"/>
          </p:cNvSpPr>
          <p:nvPr>
            <p:ph type="subTitle" idx="13"/>
          </p:nvPr>
        </p:nvSpPr>
        <p:spPr>
          <a:xfrm>
            <a:off x="2286000" y="923925"/>
            <a:ext cx="6858000" cy="795020"/>
          </a:xfrm>
        </p:spPr>
        <p:txBody>
          <a:bodyPr/>
          <a:lstStyle/>
          <a:p>
            <a:r>
              <a:rPr lang="en-US" sz="160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Màn</a:t>
            </a:r>
            <a:r>
              <a:rPr lang="en-US" sz="16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160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hình</a:t>
            </a:r>
            <a:r>
              <a:rPr lang="en-US" sz="16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160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ứng</a:t>
            </a:r>
            <a:r>
              <a:rPr lang="en-US" sz="16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160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dụng</a:t>
            </a: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Content Placeholder 6" descr="ThongKe"/>
          <p:cNvPicPr>
            <a:picLocks noGrp="1" noChangeAspect="1"/>
          </p:cNvPicPr>
          <p:nvPr>
            <p:ph idx="1"/>
          </p:nvPr>
        </p:nvPicPr>
        <p:blipFill>
          <a:blip r:embed="rId1">
            <a:lum bright="6000"/>
          </a:blip>
          <a:stretch>
            <a:fillRect/>
          </a:stretch>
        </p:blipFill>
        <p:spPr>
          <a:xfrm>
            <a:off x="6229985" y="4704715"/>
            <a:ext cx="2407920" cy="1844040"/>
          </a:xfrm>
          <a:prstGeom prst="rect">
            <a:avLst/>
          </a:prstGeom>
        </p:spPr>
      </p:pic>
      <p:pic>
        <p:nvPicPr>
          <p:cNvPr id="3" name="Picture 2" descr="LapHoaD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" y="1718945"/>
            <a:ext cx="2566035" cy="1844040"/>
          </a:xfrm>
          <a:prstGeom prst="rect">
            <a:avLst/>
          </a:prstGeom>
        </p:spPr>
      </p:pic>
      <p:pic>
        <p:nvPicPr>
          <p:cNvPr id="4" name="Picture 3" descr="logi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330" y="1840230"/>
            <a:ext cx="1651000" cy="1364615"/>
          </a:xfrm>
          <a:prstGeom prst="rect">
            <a:avLst/>
          </a:prstGeom>
        </p:spPr>
      </p:pic>
      <p:pic>
        <p:nvPicPr>
          <p:cNvPr id="5" name="Picture 4" descr="quanLyNhaCungCa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80" y="4302760"/>
            <a:ext cx="2592070" cy="1905635"/>
          </a:xfrm>
          <a:prstGeom prst="rect">
            <a:avLst/>
          </a:prstGeom>
        </p:spPr>
      </p:pic>
      <p:pic>
        <p:nvPicPr>
          <p:cNvPr id="9" name="Picture 8" descr="QuanLySanPha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350" y="1840230"/>
            <a:ext cx="2408555" cy="1750695"/>
          </a:xfrm>
          <a:prstGeom prst="rect">
            <a:avLst/>
          </a:prstGeom>
        </p:spPr>
      </p:pic>
      <p:pic>
        <p:nvPicPr>
          <p:cNvPr id="2" name="Picture 1" descr="chucNa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4160" y="2919095"/>
            <a:ext cx="3867150" cy="2683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endSnd/>
        </p:sndAc>
      </p:transition>
    </mc:Choice>
    <mc:Fallback>
      <p:transition spd="slow">
        <p:split orient="vert"/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775012"/>
            <a:ext cx="9022976" cy="458133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charset="0"/>
              <a:buChar char="v"/>
            </a:pPr>
            <a:r>
              <a:rPr lang="en-US" sz="3000" b="1" smtClean="0">
                <a:latin typeface="Times New Roman" panose="02020603050405020304" charset="0"/>
                <a:cs typeface="Times New Roman" panose="02020603050405020304" charset="0"/>
              </a:rPr>
              <a:t>Nhận xét: </a:t>
            </a:r>
            <a:endParaRPr lang="en-US" sz="3000" b="1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900" smtClean="0">
                <a:latin typeface="Times New Roman" panose="02020603050405020304" charset="0"/>
                <a:cs typeface="Times New Roman" panose="02020603050405020304" charset="0"/>
              </a:rPr>
              <a:t>Đã đăng nhập phân quyền cho nhân viên quản lý, nhân viên bán hàng.</a:t>
            </a:r>
            <a:endParaRPr lang="en-US" sz="290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900" smtClean="0">
                <a:latin typeface="Times New Roman" panose="02020603050405020304" charset="0"/>
                <a:cs typeface="Times New Roman" panose="02020603050405020304" charset="0"/>
              </a:rPr>
              <a:t>Thực hiện quản lý danh mục  sản phẩm, quản lý danh mục khách hàng khách </a:t>
            </a:r>
            <a:endParaRPr lang="en-US" sz="290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900" smtClean="0">
                <a:latin typeface="Times New Roman" panose="02020603050405020304" charset="0"/>
                <a:cs typeface="Times New Roman" panose="02020603050405020304" charset="0"/>
              </a:rPr>
              <a:t>hàng, quản lý  danh mục nhà cung cấp,lập đơn hàng, quản lý danh mục nhân viên, xuất báo cáo thống kê.</a:t>
            </a:r>
            <a:endParaRPr lang="en-US" sz="290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3000" b="1" smtClean="0">
                <a:latin typeface="Times New Roman" panose="02020603050405020304" charset="0"/>
                <a:cs typeface="Times New Roman" panose="02020603050405020304" charset="0"/>
              </a:rPr>
              <a:t>Hạn </a:t>
            </a:r>
            <a:r>
              <a:rPr lang="en-US" sz="3000" b="1" err="1">
                <a:latin typeface="Times New Roman" panose="02020603050405020304" charset="0"/>
                <a:cs typeface="Times New Roman" panose="02020603050405020304" charset="0"/>
              </a:rPr>
              <a:t>chế</a:t>
            </a:r>
            <a:r>
              <a:rPr lang="en-US"/>
              <a:t> </a:t>
            </a:r>
            <a:endParaRPr lang="en-US"/>
          </a:p>
          <a:p>
            <a:pPr marL="0" indent="0">
              <a:buBlip>
                <a:blip r:embed="rId1"/>
              </a:buBlip>
            </a:pPr>
            <a:r>
              <a:rPr lang="en-US" sz="3000" err="1">
                <a:latin typeface="Times New Roman" panose="02020603050405020304" charset="0"/>
                <a:cs typeface="Times New Roman" panose="02020603050405020304" charset="0"/>
              </a:rPr>
              <a:t>Chưa</a:t>
            </a:r>
            <a:r>
              <a:rPr lang="en-US" sz="3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smtClean="0">
                <a:latin typeface="Times New Roman" panose="02020603050405020304" charset="0"/>
                <a:cs typeface="Times New Roman" panose="02020603050405020304" charset="0"/>
              </a:rPr>
              <a:t>hỗ trợ quản </a:t>
            </a:r>
            <a:r>
              <a:rPr lang="en-US" sz="3000" err="1"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sz="3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smtClean="0">
                <a:latin typeface="Times New Roman" panose="02020603050405020304" charset="0"/>
                <a:cs typeface="Times New Roman" panose="02020603050405020304" charset="0"/>
              </a:rPr>
              <a:t>thông tin nhập kho.</a:t>
            </a:r>
            <a:endParaRPr lang="en-US" sz="3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Blip>
                <a:blip r:embed="rId1"/>
              </a:buBlip>
            </a:pPr>
            <a:r>
              <a:rPr lang="en-US" sz="3000" err="1">
                <a:latin typeface="Times New Roman" panose="02020603050405020304" charset="0"/>
                <a:cs typeface="Times New Roman" panose="02020603050405020304" charset="0"/>
              </a:rPr>
              <a:t>Chưa</a:t>
            </a:r>
            <a:r>
              <a:rPr lang="en-US" sz="3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smtClean="0">
                <a:latin typeface="Times New Roman" panose="02020603050405020304" charset="0"/>
                <a:cs typeface="Times New Roman" panose="02020603050405020304" charset="0"/>
              </a:rPr>
              <a:t>hỗ trợ quản </a:t>
            </a:r>
            <a:r>
              <a:rPr lang="en-US" sz="3000" err="1"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sz="3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err="1">
                <a:latin typeface="Times New Roman" panose="02020603050405020304" charset="0"/>
                <a:cs typeface="Times New Roman" panose="02020603050405020304" charset="0"/>
              </a:rPr>
              <a:t>thông</a:t>
            </a:r>
            <a:r>
              <a:rPr lang="en-US" sz="3000">
                <a:latin typeface="Times New Roman" panose="02020603050405020304" charset="0"/>
                <a:cs typeface="Times New Roman" panose="02020603050405020304" charset="0"/>
              </a:rPr>
              <a:t> tin </a:t>
            </a:r>
            <a:r>
              <a:rPr lang="en-US" sz="3000" err="1">
                <a:latin typeface="Times New Roman" panose="02020603050405020304" charset="0"/>
                <a:cs typeface="Times New Roman" panose="02020603050405020304" charset="0"/>
              </a:rPr>
              <a:t>bảo</a:t>
            </a:r>
            <a:r>
              <a:rPr lang="en-US" sz="3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err="1">
                <a:latin typeface="Times New Roman" panose="02020603050405020304" charset="0"/>
                <a:cs typeface="Times New Roman" panose="02020603050405020304" charset="0"/>
              </a:rPr>
              <a:t>hành</a:t>
            </a:r>
            <a:r>
              <a:rPr lang="en-US" sz="3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err="1">
                <a:latin typeface="Times New Roman" panose="02020603050405020304" charset="0"/>
                <a:cs typeface="Times New Roman" panose="02020603050405020304" charset="0"/>
              </a:rPr>
              <a:t>linh</a:t>
            </a:r>
            <a:r>
              <a:rPr lang="en-US" sz="3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err="1">
                <a:latin typeface="Times New Roman" panose="02020603050405020304" charset="0"/>
                <a:cs typeface="Times New Roman" panose="02020603050405020304" charset="0"/>
              </a:rPr>
              <a:t>kiện</a:t>
            </a:r>
            <a:r>
              <a:rPr lang="en-US" sz="30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3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Blip>
                <a:blip r:embed="rId1"/>
              </a:buBlip>
            </a:pPr>
            <a:r>
              <a:rPr lang="en-US" sz="3000" err="1">
                <a:latin typeface="Times New Roman" panose="02020603050405020304" charset="0"/>
                <a:cs typeface="Times New Roman" panose="02020603050405020304" charset="0"/>
              </a:rPr>
              <a:t>Một</a:t>
            </a:r>
            <a:r>
              <a:rPr lang="en-US" sz="3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err="1">
                <a:latin typeface="Times New Roman" panose="02020603050405020304" charset="0"/>
                <a:cs typeface="Times New Roman" panose="02020603050405020304" charset="0"/>
              </a:rPr>
              <a:t>số</a:t>
            </a:r>
            <a:r>
              <a:rPr lang="en-US" sz="3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err="1">
                <a:latin typeface="Times New Roman" panose="02020603050405020304" charset="0"/>
                <a:cs typeface="Times New Roman" panose="02020603050405020304" charset="0"/>
              </a:rPr>
              <a:t>chức</a:t>
            </a:r>
            <a:r>
              <a:rPr lang="en-US" sz="3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err="1">
                <a:latin typeface="Times New Roman" panose="02020603050405020304" charset="0"/>
                <a:cs typeface="Times New Roman" panose="02020603050405020304" charset="0"/>
              </a:rPr>
              <a:t>năng</a:t>
            </a:r>
            <a:r>
              <a:rPr lang="en-US" sz="3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err="1">
                <a:latin typeface="Times New Roman" panose="02020603050405020304" charset="0"/>
                <a:cs typeface="Times New Roman" panose="02020603050405020304" charset="0"/>
              </a:rPr>
              <a:t>chưa</a:t>
            </a:r>
            <a:r>
              <a:rPr lang="en-US" sz="3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err="1">
                <a:latin typeface="Times New Roman" panose="02020603050405020304" charset="0"/>
                <a:cs typeface="Times New Roman" panose="02020603050405020304" charset="0"/>
              </a:rPr>
              <a:t>hoàn</a:t>
            </a:r>
            <a:r>
              <a:rPr lang="en-US" sz="3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err="1">
                <a:latin typeface="Times New Roman" panose="02020603050405020304" charset="0"/>
                <a:cs typeface="Times New Roman" panose="02020603050405020304" charset="0"/>
              </a:rPr>
              <a:t>thiện</a:t>
            </a:r>
            <a:r>
              <a:rPr lang="en-US" sz="30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3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Blip>
                <a:blip r:embed="rId1"/>
              </a:buBlip>
            </a:pPr>
            <a:r>
              <a:rPr lang="en-US" sz="3000" err="1" smtClean="0">
                <a:latin typeface="Times New Roman" panose="02020603050405020304" charset="0"/>
                <a:cs typeface="Times New Roman" panose="02020603050405020304" charset="0"/>
              </a:rPr>
              <a:t>Chức</a:t>
            </a:r>
            <a:r>
              <a:rPr lang="en-US" sz="30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err="1" smtClean="0">
                <a:latin typeface="Times New Roman" panose="02020603050405020304" charset="0"/>
                <a:cs typeface="Times New Roman" panose="02020603050405020304" charset="0"/>
              </a:rPr>
              <a:t>năng</a:t>
            </a:r>
            <a:r>
              <a:rPr lang="en-US" sz="30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err="1" smtClean="0">
                <a:latin typeface="Times New Roman" panose="02020603050405020304" charset="0"/>
                <a:cs typeface="Times New Roman" panose="02020603050405020304" charset="0"/>
              </a:rPr>
              <a:t>lưu</a:t>
            </a:r>
            <a:r>
              <a:rPr lang="en-US" sz="30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err="1">
                <a:latin typeface="Times New Roman" panose="02020603050405020304" charset="0"/>
                <a:cs typeface="Times New Roman" panose="02020603050405020304" charset="0"/>
              </a:rPr>
              <a:t>thông</a:t>
            </a:r>
            <a:r>
              <a:rPr lang="en-US" sz="3000">
                <a:latin typeface="Times New Roman" panose="02020603050405020304" charset="0"/>
                <a:cs typeface="Times New Roman" panose="02020603050405020304" charset="0"/>
              </a:rPr>
              <a:t> tin </a:t>
            </a:r>
            <a:r>
              <a:rPr lang="en-US" sz="3000" err="1">
                <a:latin typeface="Times New Roman" panose="02020603050405020304" charset="0"/>
                <a:cs typeface="Times New Roman" panose="02020603050405020304" charset="0"/>
              </a:rPr>
              <a:t>dữ</a:t>
            </a:r>
            <a:r>
              <a:rPr lang="en-US" sz="3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err="1">
                <a:latin typeface="Times New Roman" panose="02020603050405020304" charset="0"/>
                <a:cs typeface="Times New Roman" panose="02020603050405020304" charset="0"/>
              </a:rPr>
              <a:t>liệu</a:t>
            </a:r>
            <a:r>
              <a:rPr lang="en-US" sz="3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err="1">
                <a:latin typeface="Times New Roman" panose="02020603050405020304" charset="0"/>
                <a:cs typeface="Times New Roman" panose="02020603050405020304" charset="0"/>
              </a:rPr>
              <a:t>chưa</a:t>
            </a:r>
            <a:r>
              <a:rPr lang="en-US" sz="3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err="1">
                <a:latin typeface="Times New Roman" panose="02020603050405020304" charset="0"/>
                <a:cs typeface="Times New Roman" panose="02020603050405020304" charset="0"/>
              </a:rPr>
              <a:t>tốt</a:t>
            </a:r>
            <a:r>
              <a:rPr lang="en-US" sz="300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3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3000" b="1" err="1">
                <a:latin typeface="Times New Roman" panose="02020603050405020304" charset="0"/>
                <a:cs typeface="Times New Roman" panose="02020603050405020304" charset="0"/>
              </a:rPr>
              <a:t>Hướng</a:t>
            </a:r>
            <a:r>
              <a:rPr lang="en-US" sz="30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b="1" err="1">
                <a:latin typeface="Times New Roman" panose="02020603050405020304" charset="0"/>
                <a:cs typeface="Times New Roman" panose="02020603050405020304" charset="0"/>
              </a:rPr>
              <a:t>phát</a:t>
            </a:r>
            <a:r>
              <a:rPr lang="en-US" sz="30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b="1" err="1">
                <a:latin typeface="Times New Roman" panose="02020603050405020304" charset="0"/>
                <a:cs typeface="Times New Roman" panose="02020603050405020304" charset="0"/>
              </a:rPr>
              <a:t>triển</a:t>
            </a:r>
            <a:endParaRPr lang="en-US" sz="30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Blip>
                <a:blip r:embed="rId1"/>
              </a:buBlip>
            </a:pPr>
            <a:r>
              <a:rPr lang="en-US" sz="3000" err="1">
                <a:latin typeface="Times New Roman" panose="02020603050405020304" charset="0"/>
                <a:cs typeface="Times New Roman" panose="02020603050405020304" charset="0"/>
              </a:rPr>
              <a:t>Thêm</a:t>
            </a:r>
            <a:r>
              <a:rPr lang="en-US" sz="3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err="1">
                <a:latin typeface="Times New Roman" panose="02020603050405020304" charset="0"/>
                <a:cs typeface="Times New Roman" panose="02020603050405020304" charset="0"/>
              </a:rPr>
              <a:t>các</a:t>
            </a:r>
            <a:r>
              <a:rPr lang="en-US" sz="3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err="1">
                <a:latin typeface="Times New Roman" panose="02020603050405020304" charset="0"/>
                <a:cs typeface="Times New Roman" panose="02020603050405020304" charset="0"/>
              </a:rPr>
              <a:t>chức</a:t>
            </a:r>
            <a:r>
              <a:rPr lang="en-US" sz="3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err="1">
                <a:latin typeface="Times New Roman" panose="02020603050405020304" charset="0"/>
                <a:cs typeface="Times New Roman" panose="02020603050405020304" charset="0"/>
              </a:rPr>
              <a:t>năng</a:t>
            </a:r>
            <a:r>
              <a:rPr lang="en-US" sz="3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err="1">
                <a:latin typeface="Times New Roman" panose="02020603050405020304" charset="0"/>
                <a:cs typeface="Times New Roman" panose="02020603050405020304" charset="0"/>
              </a:rPr>
              <a:t>quản</a:t>
            </a:r>
            <a:r>
              <a:rPr lang="en-US" sz="3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err="1"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sz="30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0" err="1">
                <a:latin typeface="Times New Roman" panose="02020603050405020304" charset="0"/>
                <a:cs typeface="Times New Roman" panose="02020603050405020304" charset="0"/>
              </a:rPr>
              <a:t>bảo</a:t>
            </a:r>
            <a:r>
              <a:rPr lang="en-US" sz="3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err="1">
                <a:latin typeface="Times New Roman" panose="02020603050405020304" charset="0"/>
                <a:cs typeface="Times New Roman" panose="02020603050405020304" charset="0"/>
              </a:rPr>
              <a:t>hành</a:t>
            </a:r>
            <a:r>
              <a:rPr lang="en-US" sz="3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err="1">
                <a:latin typeface="Times New Roman" panose="02020603050405020304" charset="0"/>
                <a:cs typeface="Times New Roman" panose="02020603050405020304" charset="0"/>
              </a:rPr>
              <a:t>linh</a:t>
            </a:r>
            <a:r>
              <a:rPr lang="en-US" sz="3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err="1">
                <a:latin typeface="Times New Roman" panose="02020603050405020304" charset="0"/>
                <a:cs typeface="Times New Roman" panose="02020603050405020304" charset="0"/>
              </a:rPr>
              <a:t>kiện</a:t>
            </a:r>
            <a:r>
              <a:rPr lang="en-US" sz="3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3000" err="1">
                <a:latin typeface="Times New Roman" panose="02020603050405020304" charset="0"/>
                <a:cs typeface="Times New Roman" panose="02020603050405020304" charset="0"/>
              </a:rPr>
              <a:t>quản</a:t>
            </a:r>
            <a:r>
              <a:rPr lang="en-US" sz="3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err="1"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sz="3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err="1" smtClean="0">
                <a:latin typeface="Times New Roman" panose="02020603050405020304" charset="0"/>
                <a:cs typeface="Times New Roman" panose="02020603050405020304" charset="0"/>
              </a:rPr>
              <a:t>kho,hoàn</a:t>
            </a:r>
            <a:r>
              <a:rPr lang="en-US" sz="30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err="1" smtClean="0">
                <a:latin typeface="Times New Roman" panose="02020603050405020304" charset="0"/>
                <a:cs typeface="Times New Roman" panose="02020603050405020304" charset="0"/>
              </a:rPr>
              <a:t>thành</a:t>
            </a:r>
            <a:r>
              <a:rPr lang="en-US" sz="30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300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3000" smtClean="0">
                <a:latin typeface="Times New Roman" panose="02020603050405020304" charset="0"/>
                <a:cs typeface="Times New Roman" panose="02020603050405020304" charset="0"/>
              </a:rPr>
              <a:t>giao </a:t>
            </a:r>
            <a:r>
              <a:rPr lang="en-US" sz="3000" err="1" smtClean="0">
                <a:latin typeface="Times New Roman" panose="02020603050405020304" charset="0"/>
                <a:cs typeface="Times New Roman" panose="02020603050405020304" charset="0"/>
              </a:rPr>
              <a:t>diện</a:t>
            </a:r>
            <a:r>
              <a:rPr lang="en-US" sz="30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err="1" smtClean="0">
                <a:latin typeface="Times New Roman" panose="02020603050405020304" charset="0"/>
                <a:cs typeface="Times New Roman" panose="02020603050405020304" charset="0"/>
              </a:rPr>
              <a:t>quản</a:t>
            </a:r>
            <a:r>
              <a:rPr lang="en-US" sz="30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err="1" smtClean="0"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sz="30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err="1" smtClean="0">
                <a:latin typeface="Times New Roman" panose="02020603050405020304" charset="0"/>
                <a:cs typeface="Times New Roman" panose="02020603050405020304" charset="0"/>
              </a:rPr>
              <a:t>đơn</a:t>
            </a:r>
            <a:r>
              <a:rPr lang="en-US" sz="30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err="1" smtClean="0">
                <a:latin typeface="Times New Roman" panose="02020603050405020304" charset="0"/>
                <a:cs typeface="Times New Roman" panose="02020603050405020304" charset="0"/>
              </a:rPr>
              <a:t>đặt</a:t>
            </a:r>
            <a:r>
              <a:rPr lang="en-US" sz="30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err="1" smtClean="0">
                <a:latin typeface="Times New Roman" panose="02020603050405020304" charset="0"/>
                <a:cs typeface="Times New Roman" panose="02020603050405020304" charset="0"/>
              </a:rPr>
              <a:t>hàng,quản</a:t>
            </a:r>
            <a:r>
              <a:rPr lang="en-US" sz="30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err="1" smtClean="0"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sz="30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err="1" smtClean="0">
                <a:latin typeface="Times New Roman" panose="02020603050405020304" charset="0"/>
                <a:cs typeface="Times New Roman" panose="02020603050405020304" charset="0"/>
              </a:rPr>
              <a:t>khuyến</a:t>
            </a:r>
            <a:r>
              <a:rPr lang="en-US" sz="30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err="1" smtClean="0">
                <a:latin typeface="Times New Roman" panose="02020603050405020304" charset="0"/>
                <a:cs typeface="Times New Roman" panose="02020603050405020304" charset="0"/>
              </a:rPr>
              <a:t>mãi</a:t>
            </a:r>
            <a:r>
              <a:rPr lang="en-US" sz="3000" smtClean="0">
                <a:latin typeface="Times New Roman" panose="02020603050405020304" charset="0"/>
                <a:cs typeface="Times New Roman" panose="02020603050405020304" charset="0"/>
              </a:rPr>
              <a:t>…</a:t>
            </a:r>
            <a:endParaRPr lang="en-US" sz="3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6. Nhận Xét - Hạn Chế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Calibri" panose="020F0502020204030204"/>
                <a:sym typeface="+mn-ea"/>
              </a:rPr>
              <a:t>Nhóm 14: Đề tài quản lý mua bán linh kiện</a:t>
            </a:r>
            <a:endParaRPr lang="en-US">
              <a:latin typeface="Calibri" panose="020F050202020403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endSnd/>
        </p:sndAc>
      </p:transition>
    </mc:Choice>
    <mc:Fallback>
      <p:transition spd="slow">
        <p:split orient="vert"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lide-cam-on-1-768x480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0" y="11430"/>
            <a:ext cx="9152255" cy="6798310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169670" y="6356350"/>
            <a:ext cx="7423785" cy="365125"/>
          </a:xfrm>
        </p:spPr>
        <p:txBody>
          <a:bodyPr/>
          <a:lstStyle/>
          <a:p>
            <a:pPr defTabSz="685800"/>
            <a:r>
              <a:rPr lang="en-US">
                <a:latin typeface="Calibri" panose="020F0502020204030204"/>
                <a:sym typeface="+mn-ea"/>
              </a:rPr>
              <a:t>Nhóm 14: Đề tài quản lý mua bán linh kiện</a:t>
            </a:r>
            <a:endParaRPr lang="en-US">
              <a:latin typeface="Calibri" panose="020F0502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endSnd/>
        </p:sndAc>
      </p:transition>
    </mc:Choice>
    <mc:Fallback>
      <p:transition spd="slow">
        <p:split orient="vert"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" y="1640840"/>
            <a:ext cx="8783955" cy="45364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500" b="1">
                <a:latin typeface="Times New Roman" panose="02020603050405020304" charset="0"/>
                <a:cs typeface="Times New Roman" panose="02020603050405020304" charset="0"/>
              </a:rPr>
              <a:t>1.Giới thiệu</a:t>
            </a:r>
            <a:endParaRPr 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500" b="1">
                <a:latin typeface="Times New Roman" panose="02020603050405020304" charset="0"/>
                <a:cs typeface="Times New Roman" panose="02020603050405020304" charset="0"/>
              </a:rPr>
              <a:t>2.Yêu cầu ứng dụng</a:t>
            </a:r>
            <a:endParaRPr 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857250" lvl="1" indent="-514350" algn="just">
              <a:buFont typeface="+mj-lt"/>
              <a:buAutoNum type="alphaLcPeriod"/>
            </a:pPr>
            <a:r>
              <a:rPr lang="en-US" sz="2200">
                <a:latin typeface="Times New Roman" panose="02020603050405020304" charset="0"/>
                <a:cs typeface="Times New Roman" panose="02020603050405020304" charset="0"/>
              </a:rPr>
              <a:t>Yêu cầu về hệ thống</a:t>
            </a:r>
            <a:endParaRPr 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pPr marL="857250" lvl="1" indent="-514350" algn="just">
              <a:buFont typeface="+mj-lt"/>
              <a:buAutoNum type="alphaLcPeriod"/>
            </a:pPr>
            <a:r>
              <a:rPr lang="en-US" sz="2200">
                <a:latin typeface="Times New Roman" panose="02020603050405020304" charset="0"/>
                <a:cs typeface="Times New Roman" panose="02020603050405020304" charset="0"/>
              </a:rPr>
              <a:t>Sơ đồ phân cấp chức năng</a:t>
            </a:r>
            <a:endParaRPr 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500" b="1">
                <a:latin typeface="Times New Roman" panose="02020603050405020304" charset="0"/>
                <a:cs typeface="Times New Roman" panose="02020603050405020304" charset="0"/>
              </a:rPr>
              <a:t>3.Phân tích</a:t>
            </a:r>
            <a:endParaRPr 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857250" lvl="1" indent="-514350" algn="just">
              <a:buFont typeface="+mj-lt"/>
              <a:buAutoNum type="alphaLcPeriod"/>
            </a:pPr>
            <a:r>
              <a:rPr lang="en-US" sz="2200">
                <a:latin typeface="Times New Roman" panose="02020603050405020304" charset="0"/>
                <a:cs typeface="Times New Roman" panose="02020603050405020304" charset="0"/>
              </a:rPr>
              <a:t>Mô hình hóa yêu cầu với biểu đồ hoạt động tổng quát</a:t>
            </a:r>
            <a:endParaRPr 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pPr marL="857250" lvl="1" indent="-514350" algn="just">
              <a:buFont typeface="+mj-lt"/>
              <a:buAutoNum type="alphaLcPeriod"/>
            </a:pPr>
            <a:r>
              <a:rPr lang="en-US" sz="2200" err="1">
                <a:latin typeface="Times New Roman" panose="02020603050405020304" charset="0"/>
                <a:cs typeface="Times New Roman" panose="02020603050405020304" charset="0"/>
              </a:rPr>
              <a:t>Đặc</a:t>
            </a:r>
            <a:r>
              <a:rPr lang="en-US" sz="2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err="1" smtClean="0">
                <a:latin typeface="Times New Roman" panose="02020603050405020304" charset="0"/>
                <a:cs typeface="Times New Roman" panose="02020603050405020304" charset="0"/>
              </a:rPr>
              <a:t>tả</a:t>
            </a:r>
            <a:r>
              <a:rPr lang="en-US" sz="22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err="1" smtClean="0">
                <a:latin typeface="Times New Roman" panose="02020603050405020304" charset="0"/>
                <a:cs typeface="Times New Roman" panose="02020603050405020304" charset="0"/>
              </a:rPr>
              <a:t>một</a:t>
            </a:r>
            <a:r>
              <a:rPr lang="en-US" sz="22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err="1" smtClean="0">
                <a:latin typeface="Times New Roman" panose="02020603050405020304" charset="0"/>
                <a:cs typeface="Times New Roman" panose="02020603050405020304" charset="0"/>
              </a:rPr>
              <a:t>số</a:t>
            </a:r>
            <a:r>
              <a:rPr lang="en-US" sz="22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>
                <a:latin typeface="Times New Roman" panose="02020603050405020304" charset="0"/>
                <a:cs typeface="Times New Roman" panose="02020603050405020304" charset="0"/>
              </a:rPr>
              <a:t>hoạt động chính trong </a:t>
            </a:r>
            <a:r>
              <a:rPr lang="en-US" sz="2200" err="1">
                <a:latin typeface="Times New Roman" panose="02020603050405020304" charset="0"/>
                <a:cs typeface="Times New Roman" panose="02020603050405020304" charset="0"/>
              </a:rPr>
              <a:t>ứng</a:t>
            </a:r>
            <a:r>
              <a:rPr lang="en-US" sz="2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err="1" smtClean="0">
                <a:latin typeface="Times New Roman" panose="02020603050405020304" charset="0"/>
                <a:cs typeface="Times New Roman" panose="02020603050405020304" charset="0"/>
              </a:rPr>
              <a:t>dụng</a:t>
            </a:r>
            <a:endParaRPr 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500" b="1">
                <a:latin typeface="Times New Roman" panose="02020603050405020304" charset="0"/>
                <a:cs typeface="Times New Roman" panose="02020603050405020304" charset="0"/>
              </a:rPr>
              <a:t>4.Thiết kế</a:t>
            </a:r>
            <a:endParaRPr lang="en-US" sz="25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500" b="1">
                <a:latin typeface="Times New Roman" panose="02020603050405020304" charset="0"/>
                <a:cs typeface="Times New Roman" panose="02020603050405020304" charset="0"/>
              </a:rPr>
              <a:t>5.Hiện thực</a:t>
            </a:r>
            <a:endParaRPr lang="en-US" sz="25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500" b="1">
                <a:latin typeface="Times New Roman" panose="02020603050405020304" charset="0"/>
                <a:cs typeface="Times New Roman" panose="02020603050405020304" charset="0"/>
              </a:rPr>
              <a:t>6.Nhận xét hạn chế</a:t>
            </a:r>
            <a:endParaRPr lang="en-US" sz="25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Calibri" panose="020F0502020204030204"/>
                <a:sym typeface="+mn-ea"/>
              </a:rPr>
              <a:t>Nhóm 14: Đề tài quản lý mua bán linh kiện</a:t>
            </a:r>
            <a:endParaRPr lang="en-US"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875"/>
            <a:ext cx="8515350" cy="1625600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nội dung Trình bày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endSnd/>
        </p:sndAc>
      </p:transition>
    </mc:Choice>
    <mc:Fallback>
      <p:transition spd="slow">
        <p:split orient="vert"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30" y="1624330"/>
            <a:ext cx="8806815" cy="473202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Hiện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nay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nhu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cầu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lưu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trữ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thông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tin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của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các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cửa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hàng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mua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bán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linh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kiện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điện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tử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bằng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máy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tính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là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cao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với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nhu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cầu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giảm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thiểu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trùng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lắp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dữ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liệu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dễ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dàng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tra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cứu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thông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tin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đồng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thời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hỗ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trợ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việc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đồng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bộ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dữ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liệu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30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Để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đáp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ứng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được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nhu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cầu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thực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tế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các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chương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trình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quản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thông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tin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nói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chung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quản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thông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tin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mua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bán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linh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kiện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nói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riêng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được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ra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đời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sz="230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Nhóm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14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thực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hiện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chương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trình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mua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bán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linh</a:t>
            </a:r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kiện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với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một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số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chức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năng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căn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bản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: </a:t>
            </a:r>
            <a:endParaRPr lang="en-US" sz="230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>
              <a:buBlip>
                <a:blip r:embed="rId1"/>
              </a:buBlip>
            </a:pPr>
            <a:r>
              <a:rPr lang="en-US" sz="2300" err="1">
                <a:latin typeface="Times New Roman" panose="02020603050405020304" charset="0"/>
                <a:cs typeface="Times New Roman" panose="02020603050405020304" charset="0"/>
              </a:rPr>
              <a:t>Quản</a:t>
            </a:r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 lý bán linh kiện </a:t>
            </a:r>
            <a:endParaRPr 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>
              <a:buFont typeface="Wingdings" panose="05000000000000000000" charset="0"/>
              <a:buBlip>
                <a:blip r:embed="rId1"/>
              </a:buBlip>
            </a:pPr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Quản </a:t>
            </a:r>
            <a:r>
              <a:rPr lang="en-US" sz="2300" err="1"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thông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tin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sản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>
                <a:latin typeface="Times New Roman" panose="02020603050405020304" charset="0"/>
                <a:cs typeface="Times New Roman" panose="02020603050405020304" charset="0"/>
              </a:rPr>
              <a:t>phẩm</a:t>
            </a:r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linh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kiện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>
              <a:buFont typeface="Wingdings" panose="05000000000000000000" charset="0"/>
              <a:buBlip>
                <a:blip r:embed="rId1"/>
              </a:buBlip>
            </a:pPr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Quản </a:t>
            </a:r>
            <a:r>
              <a:rPr lang="en-US" sz="2300" err="1"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thông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tin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khách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hàng</a:t>
            </a:r>
            <a:endParaRPr 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>
              <a:buFont typeface="Wingdings" panose="05000000000000000000" charset="0"/>
              <a:buBlip>
                <a:blip r:embed="rId1"/>
              </a:buBlip>
            </a:pPr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Quản </a:t>
            </a:r>
            <a:r>
              <a:rPr lang="en-US" sz="2300" err="1"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thông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tin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nhân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viên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làm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việc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cho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cửa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hàng</a:t>
            </a:r>
            <a:endParaRPr 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>
              <a:buFont typeface="Wingdings" panose="05000000000000000000" charset="0"/>
              <a:buBlip>
                <a:blip r:embed="rId1"/>
              </a:buBlip>
            </a:pPr>
            <a:r>
              <a:rPr lang="en-US" sz="2300" err="1">
                <a:latin typeface="Times New Roman" panose="02020603050405020304" charset="0"/>
                <a:cs typeface="Times New Roman" panose="02020603050405020304" charset="0"/>
              </a:rPr>
              <a:t>Quản</a:t>
            </a:r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thông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tin </a:t>
            </a:r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nhà cung cấp</a:t>
            </a:r>
            <a:endParaRPr 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>
              <a:buFont typeface="Wingdings" panose="05000000000000000000" charset="0"/>
              <a:buBlip>
                <a:blip r:embed="rId1"/>
              </a:buBlip>
            </a:pP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Thống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kê </a:t>
            </a:r>
            <a:r>
              <a:rPr lang="en-US" sz="2300" err="1">
                <a:latin typeface="Times New Roman" panose="02020603050405020304" charset="0"/>
                <a:cs typeface="Times New Roman" panose="02020603050405020304" charset="0"/>
              </a:rPr>
              <a:t>báo</a:t>
            </a:r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cáo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(</a:t>
            </a:r>
            <a:r>
              <a:rPr lang="en-US" sz="2300" err="1" smtClean="0">
                <a:latin typeface="Times New Roman" panose="02020603050405020304" charset="0"/>
                <a:cs typeface="Times New Roman" panose="02020603050405020304" charset="0"/>
              </a:rPr>
              <a:t>doanh</a:t>
            </a:r>
            <a:r>
              <a:rPr lang="en-US" sz="23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số nhân viên,doanh thu, sản phẩm, khách hàng tiềm năng)</a:t>
            </a:r>
            <a:endParaRPr lang="en-US" sz="17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/>
          </a:p>
          <a:p>
            <a:pPr algn="just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Calibri" panose="020F0502020204030204"/>
                <a:sym typeface="+mn-ea"/>
              </a:rPr>
              <a:t>Nhóm 14: Đề tài quản lý mua bán linh kiện</a:t>
            </a:r>
            <a:endParaRPr lang="en-US"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875"/>
            <a:ext cx="8515350" cy="1608455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1.Giới thiệu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endSnd/>
        </p:sndAc>
      </p:transition>
    </mc:Choice>
    <mc:Fallback>
      <p:transition spd="slow">
        <p:split orient="vert"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charset="0"/>
              <a:buChar char="q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Yêu cầu ứng dụng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q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Sơ đồ phân cấp chức năng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Calibri" panose="020F0502020204030204"/>
                <a:sym typeface="+mn-ea"/>
              </a:rPr>
              <a:t>Nhóm 14: Đề tài quản lý mua bán linh kiện</a:t>
            </a:r>
            <a:endParaRPr lang="en-US"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875"/>
            <a:ext cx="8515350" cy="1649095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2.Yêu Cầu Ứng Dụng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endSnd/>
        </p:sndAc>
      </p:transition>
    </mc:Choice>
    <mc:Fallback>
      <p:transition spd="slow">
        <p:split orient="vert"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Blip>
                <a:blip r:embed="rId1"/>
              </a:buBlip>
            </a:pPr>
            <a:r>
              <a:rPr lang="en-US" sz="2400" err="1">
                <a:latin typeface="Times New Roman" panose="02020603050405020304" charset="0"/>
                <a:cs typeface="Times New Roman" panose="02020603050405020304" charset="0"/>
              </a:rPr>
              <a:t>Hệ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err="1">
                <a:latin typeface="Times New Roman" panose="02020603050405020304" charset="0"/>
                <a:cs typeface="Times New Roman" panose="02020603050405020304" charset="0"/>
              </a:rPr>
              <a:t>thống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err="1">
                <a:latin typeface="Times New Roman" panose="02020603050405020304" charset="0"/>
                <a:cs typeface="Times New Roman" panose="02020603050405020304" charset="0"/>
              </a:rPr>
              <a:t>sử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err="1">
                <a:latin typeface="Times New Roman" panose="02020603050405020304" charset="0"/>
                <a:cs typeface="Times New Roman" panose="02020603050405020304" charset="0"/>
              </a:rPr>
              <a:t>dụng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err="1">
                <a:latin typeface="Times New Roman" panose="02020603050405020304" charset="0"/>
                <a:cs typeface="Times New Roman" panose="02020603050405020304" charset="0"/>
              </a:rPr>
              <a:t>hệ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err="1">
                <a:latin typeface="Times New Roman" panose="02020603050405020304" charset="0"/>
                <a:cs typeface="Times New Roman" panose="02020603050405020304" charset="0"/>
              </a:rPr>
              <a:t>điều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err="1">
                <a:latin typeface="Times New Roman" panose="02020603050405020304" charset="0"/>
                <a:cs typeface="Times New Roman" panose="02020603050405020304" charset="0"/>
              </a:rPr>
              <a:t>hành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MS SQL Server 2012 </a:t>
            </a:r>
            <a:r>
              <a:rPr lang="en-US" sz="2400" err="1">
                <a:latin typeface="Times New Roman" panose="02020603050405020304" charset="0"/>
                <a:cs typeface="Times New Roman" panose="02020603050405020304" charset="0"/>
              </a:rPr>
              <a:t>trở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err="1">
                <a:latin typeface="Times New Roman" panose="02020603050405020304" charset="0"/>
                <a:cs typeface="Times New Roman" panose="02020603050405020304" charset="0"/>
              </a:rPr>
              <a:t>lên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Blip>
                <a:blip r:embed="rId1"/>
              </a:buBlip>
            </a:pPr>
            <a:r>
              <a:rPr lang="en-US" sz="2400" err="1">
                <a:latin typeface="Times New Roman" panose="02020603050405020304" charset="0"/>
                <a:cs typeface="Times New Roman" panose="02020603050405020304" charset="0"/>
              </a:rPr>
              <a:t>Hệ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err="1">
                <a:latin typeface="Times New Roman" panose="02020603050405020304" charset="0"/>
                <a:cs typeface="Times New Roman" panose="02020603050405020304" charset="0"/>
              </a:rPr>
              <a:t>điều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err="1">
                <a:latin typeface="Times New Roman" panose="02020603050405020304" charset="0"/>
                <a:cs typeface="Times New Roman" panose="02020603050405020304" charset="0"/>
              </a:rPr>
              <a:t>hành:MS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Windows 7 64bit.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Blip>
                <a:blip r:embed="rId1"/>
              </a:buBlip>
            </a:pPr>
            <a:r>
              <a:rPr lang="en-US" sz="2400" err="1">
                <a:latin typeface="Times New Roman" panose="02020603050405020304" charset="0"/>
                <a:cs typeface="Times New Roman" panose="02020603050405020304" charset="0"/>
              </a:rPr>
              <a:t>Môi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err="1">
                <a:latin typeface="Times New Roman" panose="02020603050405020304" charset="0"/>
                <a:cs typeface="Times New Roman" panose="02020603050405020304" charset="0"/>
              </a:rPr>
              <a:t>trường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err="1">
                <a:latin typeface="Times New Roman" panose="02020603050405020304" charset="0"/>
                <a:cs typeface="Times New Roman" panose="02020603050405020304" charset="0"/>
              </a:rPr>
              <a:t>chạy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smtClean="0">
                <a:latin typeface="Times New Roman" panose="02020603050405020304" charset="0"/>
                <a:cs typeface="Times New Roman" panose="02020603050405020304" charset="0"/>
              </a:rPr>
              <a:t>Java (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JDK </a:t>
            </a:r>
            <a:r>
              <a:rPr lang="en-US" sz="2400" smtClean="0">
                <a:latin typeface="Times New Roman" panose="02020603050405020304" charset="0"/>
                <a:cs typeface="Times New Roman" panose="02020603050405020304" charset="0"/>
              </a:rPr>
              <a:t>9 )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Blip>
                <a:blip r:embed="rId1"/>
              </a:buBlip>
            </a:pPr>
            <a:r>
              <a:rPr lang="en-US" sz="2400" err="1">
                <a:latin typeface="Times New Roman" panose="02020603050405020304" charset="0"/>
                <a:cs typeface="Times New Roman" panose="02020603050405020304" charset="0"/>
              </a:rPr>
              <a:t>Độ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err="1">
                <a:latin typeface="Times New Roman" panose="02020603050405020304" charset="0"/>
                <a:cs typeface="Times New Roman" panose="02020603050405020304" charset="0"/>
              </a:rPr>
              <a:t>phân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err="1">
                <a:latin typeface="Times New Roman" panose="02020603050405020304" charset="0"/>
                <a:cs typeface="Times New Roman" panose="02020603050405020304" charset="0"/>
              </a:rPr>
              <a:t>giải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err="1">
                <a:latin typeface="Times New Roman" panose="02020603050405020304" charset="0"/>
                <a:cs typeface="Times New Roman" panose="02020603050405020304" charset="0"/>
              </a:rPr>
              <a:t>tối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err="1">
                <a:latin typeface="Times New Roman" panose="02020603050405020304" charset="0"/>
                <a:cs typeface="Times New Roman" panose="02020603050405020304" charset="0"/>
              </a:rPr>
              <a:t>thiểu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: 900x700pixel.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Blip>
                <a:blip r:embed="rId1"/>
              </a:buBlip>
            </a:pPr>
            <a:r>
              <a:rPr lang="en-US" sz="2400" err="1">
                <a:latin typeface="Times New Roman" panose="02020603050405020304" charset="0"/>
                <a:cs typeface="Times New Roman" panose="02020603050405020304" charset="0"/>
              </a:rPr>
              <a:t>Sử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err="1">
                <a:latin typeface="Times New Roman" panose="02020603050405020304" charset="0"/>
                <a:cs typeface="Times New Roman" panose="02020603050405020304" charset="0"/>
              </a:rPr>
              <a:t>dụng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err="1">
                <a:latin typeface="Times New Roman" panose="02020603050405020304" charset="0"/>
                <a:cs typeface="Times New Roman" panose="02020603050405020304" charset="0"/>
              </a:rPr>
              <a:t>thư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viện:sqljdbc4.jar...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28650" y="15875"/>
            <a:ext cx="8515350" cy="1783715"/>
          </a:xfrm>
        </p:spPr>
        <p:txBody>
          <a:bodyPr/>
          <a:lstStyle/>
          <a:p>
            <a:r>
              <a:rPr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2.Yêu Cầu Ứng Dụng</a:t>
            </a:r>
            <a:br>
              <a:rPr>
                <a:sym typeface="+mn-ea"/>
              </a:rPr>
            </a:br>
            <a:endParaRPr lang="en-US" sz="1200">
              <a:sym typeface="+mn-ea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Calibri" panose="020F0502020204030204"/>
                <a:sym typeface="+mn-ea"/>
              </a:rPr>
              <a:t>Nhóm 14: Đề tài quản lý mua bán linh kiện</a:t>
            </a:r>
            <a:endParaRPr lang="en-US">
              <a:latin typeface="Calibri" panose="020F050202020403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</a:fld>
            <a:endParaRPr lang="en-US"/>
          </a:p>
        </p:txBody>
      </p:sp>
      <p:sp>
        <p:nvSpPr>
          <p:cNvPr id="13" name="Subtitle 12"/>
          <p:cNvSpPr>
            <a:spLocks noGrp="1"/>
          </p:cNvSpPr>
          <p:nvPr>
            <p:ph type="subTitle" idx="13"/>
          </p:nvPr>
        </p:nvSpPr>
        <p:spPr>
          <a:xfrm>
            <a:off x="3983990" y="1245870"/>
            <a:ext cx="5160010" cy="487045"/>
          </a:xfrm>
        </p:spPr>
        <p:txBody>
          <a:bodyPr/>
          <a:lstStyle/>
          <a:p>
            <a:r>
              <a:rPr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Yêu cầu hệ thống</a:t>
            </a:r>
            <a:endParaRPr lang="en-US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endSnd/>
        </p:sndAc>
      </p:transition>
    </mc:Choice>
    <mc:Fallback>
      <p:transition spd="slow">
        <p:split orient="vert"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514350" indent="-514350">
              <a:buFont typeface="+mj-lt"/>
              <a:buAutoNum type="alphaLcPeriod"/>
            </a:pP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560" y="15875"/>
            <a:ext cx="9108440" cy="1783715"/>
          </a:xfrm>
        </p:spPr>
        <p:txBody>
          <a:bodyPr/>
          <a:lstStyle/>
          <a:p>
            <a:r>
              <a:rPr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2.Yêu Cầu Ứng Dụng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Calibri" panose="020F0502020204030204"/>
                <a:sym typeface="+mn-ea"/>
              </a:rPr>
              <a:t>Nhóm 14: Đề tài quản lý mua bán linh kiện</a:t>
            </a:r>
            <a:endParaRPr lang="en-US">
              <a:latin typeface="Calibri" panose="020F0502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</a:fld>
            <a:endParaRPr lang="en-US"/>
          </a:p>
        </p:txBody>
      </p:sp>
      <p:sp>
        <p:nvSpPr>
          <p:cNvPr id="10" name="Subtitle 9"/>
          <p:cNvSpPr>
            <a:spLocks noGrp="1"/>
          </p:cNvSpPr>
          <p:nvPr>
            <p:ph type="subTitle" idx="13"/>
          </p:nvPr>
        </p:nvSpPr>
        <p:spPr>
          <a:xfrm>
            <a:off x="2286000" y="1165225"/>
            <a:ext cx="6858000" cy="567690"/>
          </a:xfrm>
        </p:spPr>
        <p:txBody>
          <a:bodyPr/>
          <a:lstStyle/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Sơ đồ phân cấp chức năng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 descr="44696036_2196445913971920_5844799308389416960_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1799590"/>
            <a:ext cx="9072880" cy="4556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endSnd/>
        </p:sndAc>
      </p:transition>
    </mc:Choice>
    <mc:Fallback>
      <p:transition spd="slow">
        <p:split orient="vert"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2428240"/>
            <a:ext cx="7886700" cy="3749040"/>
          </a:xfrm>
        </p:spPr>
        <p:txBody>
          <a:bodyPr/>
          <a:lstStyle/>
          <a:p>
            <a:r>
              <a:rPr lang="en-US" sz="2800" err="1">
                <a:latin typeface="Times New Roman" panose="02020603050405020304" charset="0"/>
                <a:cs typeface="Times New Roman" panose="02020603050405020304" charset="0"/>
              </a:rPr>
              <a:t>Mô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err="1">
                <a:latin typeface="Times New Roman" panose="02020603050405020304" charset="0"/>
                <a:cs typeface="Times New Roman" panose="02020603050405020304" charset="0"/>
              </a:rPr>
              <a:t>hình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err="1">
                <a:latin typeface="Times New Roman" panose="02020603050405020304" charset="0"/>
                <a:cs typeface="Times New Roman" panose="02020603050405020304" charset="0"/>
              </a:rPr>
              <a:t>yêu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err="1">
                <a:latin typeface="Times New Roman" panose="02020603050405020304" charset="0"/>
                <a:cs typeface="Times New Roman" panose="02020603050405020304" charset="0"/>
              </a:rPr>
              <a:t>cầu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2800" err="1">
                <a:latin typeface="Times New Roman" panose="02020603050405020304" charset="0"/>
                <a:cs typeface="Times New Roman" panose="02020603050405020304" charset="0"/>
              </a:rPr>
              <a:t>với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err="1" smtClean="0">
                <a:latin typeface="Times New Roman" panose="02020603050405020304" charset="0"/>
                <a:cs typeface="Times New Roman" panose="02020603050405020304" charset="0"/>
              </a:rPr>
              <a:t>biểu</a:t>
            </a:r>
            <a:r>
              <a:rPr lang="en-US" sz="28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err="1">
                <a:latin typeface="Times New Roman" panose="02020603050405020304" charset="0"/>
                <a:cs typeface="Times New Roman" panose="02020603050405020304" charset="0"/>
              </a:rPr>
              <a:t>đồ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err="1">
                <a:latin typeface="Times New Roman" panose="02020603050405020304" charset="0"/>
                <a:cs typeface="Times New Roman" panose="02020603050405020304" charset="0"/>
              </a:rPr>
              <a:t>hoạt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err="1">
                <a:latin typeface="Times New Roman" panose="02020603050405020304" charset="0"/>
                <a:cs typeface="Times New Roman" panose="02020603050405020304" charset="0"/>
              </a:rPr>
              <a:t>động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err="1">
                <a:latin typeface="Times New Roman" panose="02020603050405020304" charset="0"/>
                <a:cs typeface="Times New Roman" panose="02020603050405020304" charset="0"/>
              </a:rPr>
              <a:t>tổng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err="1" smtClean="0">
                <a:latin typeface="Times New Roman" panose="02020603050405020304" charset="0"/>
                <a:cs typeface="Times New Roman" panose="02020603050405020304" charset="0"/>
              </a:rPr>
              <a:t>quát</a:t>
            </a:r>
            <a:endParaRPr lang="en-US" sz="2800" err="1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 err="1">
                <a:latin typeface="Times New Roman" panose="02020603050405020304" charset="0"/>
                <a:cs typeface="Times New Roman" panose="02020603050405020304" charset="0"/>
              </a:rPr>
              <a:t>Đặc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err="1">
                <a:latin typeface="Times New Roman" panose="02020603050405020304" charset="0"/>
                <a:cs typeface="Times New Roman" panose="02020603050405020304" charset="0"/>
              </a:rPr>
              <a:t>tả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err="1" smtClean="0">
                <a:latin typeface="Times New Roman" panose="02020603050405020304" charset="0"/>
                <a:cs typeface="Times New Roman" panose="02020603050405020304" charset="0"/>
              </a:rPr>
              <a:t>một</a:t>
            </a:r>
            <a:r>
              <a:rPr lang="en-US" sz="28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err="1" smtClean="0">
                <a:latin typeface="Times New Roman" panose="02020603050405020304" charset="0"/>
                <a:cs typeface="Times New Roman" panose="02020603050405020304" charset="0"/>
              </a:rPr>
              <a:t>số</a:t>
            </a:r>
            <a:r>
              <a:rPr lang="en-US" sz="28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err="1" smtClean="0">
                <a:latin typeface="Times New Roman" panose="02020603050405020304" charset="0"/>
                <a:cs typeface="Times New Roman" panose="02020603050405020304" charset="0"/>
              </a:rPr>
              <a:t>tình</a:t>
            </a:r>
            <a:r>
              <a:rPr lang="en-US" sz="28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err="1" smtClean="0">
                <a:latin typeface="Times New Roman" panose="02020603050405020304" charset="0"/>
                <a:cs typeface="Times New Roman" panose="02020603050405020304" charset="0"/>
              </a:rPr>
              <a:t>huống</a:t>
            </a:r>
            <a:r>
              <a:rPr lang="en-US" sz="28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err="1" smtClean="0">
                <a:latin typeface="Times New Roman" panose="02020603050405020304" charset="0"/>
                <a:cs typeface="Times New Roman" panose="02020603050405020304" charset="0"/>
              </a:rPr>
              <a:t>hoạt</a:t>
            </a:r>
            <a:r>
              <a:rPr lang="en-US" sz="28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err="1" smtClean="0">
                <a:latin typeface="Times New Roman" panose="02020603050405020304" charset="0"/>
                <a:cs typeface="Times New Roman" panose="02020603050405020304" charset="0"/>
              </a:rPr>
              <a:t>động</a:t>
            </a:r>
            <a:r>
              <a:rPr lang="en-US" sz="28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err="1" smtClean="0">
                <a:latin typeface="Times New Roman" panose="02020603050405020304" charset="0"/>
                <a:cs typeface="Times New Roman" panose="02020603050405020304" charset="0"/>
              </a:rPr>
              <a:t>chính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err="1" smtClean="0">
                <a:latin typeface="Times New Roman" panose="02020603050405020304" charset="0"/>
                <a:cs typeface="Times New Roman" panose="02020603050405020304" charset="0"/>
              </a:rPr>
              <a:t>của</a:t>
            </a:r>
            <a:r>
              <a:rPr lang="en-US" sz="28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err="1" smtClean="0">
                <a:latin typeface="Times New Roman" panose="02020603050405020304" charset="0"/>
                <a:cs typeface="Times New Roman" panose="02020603050405020304" charset="0"/>
              </a:rPr>
              <a:t>chương</a:t>
            </a:r>
            <a:r>
              <a:rPr lang="en-US" sz="28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err="1" smtClean="0">
                <a:latin typeface="Times New Roman" panose="02020603050405020304" charset="0"/>
                <a:cs typeface="Times New Roman" panose="02020603050405020304" charset="0"/>
              </a:rPr>
              <a:t>trình</a:t>
            </a:r>
            <a:r>
              <a:rPr lang="en-US" sz="28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err="1" smtClean="0">
                <a:latin typeface="Times New Roman" panose="02020603050405020304" charset="0"/>
                <a:cs typeface="Times New Roman" panose="02020603050405020304" charset="0"/>
              </a:rPr>
              <a:t>quản</a:t>
            </a:r>
            <a:r>
              <a:rPr lang="en-US" sz="28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err="1" smtClean="0"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sz="28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err="1" smtClean="0">
                <a:latin typeface="Times New Roman" panose="02020603050405020304" charset="0"/>
                <a:cs typeface="Times New Roman" panose="02020603050405020304" charset="0"/>
              </a:rPr>
              <a:t>mua</a:t>
            </a:r>
            <a:r>
              <a:rPr lang="en-US" sz="28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err="1" smtClean="0">
                <a:latin typeface="Times New Roman" panose="02020603050405020304" charset="0"/>
                <a:cs typeface="Times New Roman" panose="02020603050405020304" charset="0"/>
              </a:rPr>
              <a:t>bán</a:t>
            </a:r>
            <a:r>
              <a:rPr lang="en-US" sz="28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err="1" smtClean="0">
                <a:latin typeface="Times New Roman" panose="02020603050405020304" charset="0"/>
                <a:cs typeface="Times New Roman" panose="02020603050405020304" charset="0"/>
              </a:rPr>
              <a:t>linh</a:t>
            </a:r>
            <a:r>
              <a:rPr lang="en-US" sz="28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err="1" smtClean="0">
                <a:latin typeface="Times New Roman" panose="02020603050405020304" charset="0"/>
                <a:cs typeface="Times New Roman" panose="02020603050405020304" charset="0"/>
              </a:rPr>
              <a:t>kiện</a:t>
            </a:r>
            <a:r>
              <a:rPr lang="en-US" sz="28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195" y="15875"/>
            <a:ext cx="9107805" cy="1756410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 Phân tích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Calibri" panose="020F0502020204030204"/>
                <a:sym typeface="+mn-ea"/>
              </a:rPr>
              <a:t>Nhóm 14: Đề tài quản lý mua bán linh kiện</a:t>
            </a:r>
            <a:endParaRPr lang="en-US">
              <a:latin typeface="Calibri" panose="020F050202020403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endSnd/>
        </p:sndAc>
      </p:transition>
    </mc:Choice>
    <mc:Fallback>
      <p:transition spd="slow">
        <p:split orient="vert"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6510" y="15875"/>
            <a:ext cx="9160510" cy="1568450"/>
          </a:xfrm>
        </p:spPr>
        <p:txBody>
          <a:bodyPr/>
          <a:lstStyle/>
          <a:p>
            <a:r>
              <a:rPr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3. Phân tích</a:t>
            </a:r>
            <a:endParaRPr 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Calibri" panose="020F0502020204030204"/>
                <a:sym typeface="+mn-ea"/>
              </a:rPr>
              <a:t>Nhóm 14: Đề tài quản lý mua bán linh kiện</a:t>
            </a:r>
            <a:endParaRPr lang="en-US">
              <a:latin typeface="Calibri" panose="020F050202020403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3"/>
          </p:nvPr>
        </p:nvSpPr>
        <p:spPr>
          <a:xfrm>
            <a:off x="3146425" y="1153160"/>
            <a:ext cx="5997575" cy="579755"/>
          </a:xfrm>
        </p:spPr>
        <p:txBody>
          <a:bodyPr>
            <a:normAutofit fontScale="92500" lnSpcReduction="10000"/>
          </a:bodyPr>
          <a:lstStyle/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Mô hình yêu cầu  với Use case diagram </a:t>
            </a: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(biểu đồ hoạt động tổng quát)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 descr="44575423_288585365084575_5324657070669037568_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720" y="1852295"/>
            <a:ext cx="8799195" cy="4504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endSnd/>
        </p:sndAc>
      </p:transition>
    </mc:Choice>
    <mc:Fallback>
      <p:transition spd="slow">
        <p:split orient="vert"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530" y="2417445"/>
            <a:ext cx="4286885" cy="41236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3175" y="15875"/>
            <a:ext cx="9147175" cy="1473200"/>
          </a:xfrm>
        </p:spPr>
        <p:txBody>
          <a:bodyPr/>
          <a:lstStyle/>
          <a:p>
            <a:r>
              <a:rPr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3. Phân tích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Calibri" panose="020F0502020204030204"/>
                <a:sym typeface="+mn-ea"/>
              </a:rPr>
              <a:t>Nhóm 14: Đề tài quản lý mua bán linh kiện</a:t>
            </a:r>
            <a:endParaRPr lang="en-US">
              <a:latin typeface="Calibri" panose="020F0502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</a:fld>
            <a:endParaRPr lang="en-US"/>
          </a:p>
        </p:txBody>
      </p:sp>
      <p:sp>
        <p:nvSpPr>
          <p:cNvPr id="10" name="Subtitle 9"/>
          <p:cNvSpPr>
            <a:spLocks noGrp="1"/>
          </p:cNvSpPr>
          <p:nvPr>
            <p:ph type="subTitle" idx="13"/>
          </p:nvPr>
        </p:nvSpPr>
        <p:spPr>
          <a:xfrm>
            <a:off x="3268980" y="1030605"/>
            <a:ext cx="5875020" cy="635000"/>
          </a:xfrm>
        </p:spPr>
        <p:txBody>
          <a:bodyPr/>
          <a:lstStyle/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Đặc tả Use Case chính cho ứng dụng Activity Diagram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Content Placeholder 4"/>
          <p:cNvSpPr>
            <a:spLocks noGrp="1"/>
          </p:cNvSpPr>
          <p:nvPr/>
        </p:nvSpPr>
        <p:spPr>
          <a:xfrm>
            <a:off x="4664075" y="1882775"/>
            <a:ext cx="4262120" cy="4658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16" name="Content Placeholder 4"/>
          <p:cNvSpPr>
            <a:spLocks noGrp="1"/>
          </p:cNvSpPr>
          <p:nvPr/>
        </p:nvSpPr>
        <p:spPr>
          <a:xfrm rot="10800000" flipV="1">
            <a:off x="303530" y="1666240"/>
            <a:ext cx="4286885" cy="750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9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900" b="1">
                <a:latin typeface="Times New Roman" panose="02020603050405020304" charset="0"/>
                <a:cs typeface="Times New Roman" panose="02020603050405020304" charset="0"/>
              </a:rPr>
              <a:t>Đặc tả use case bán hàng</a:t>
            </a:r>
            <a:endParaRPr lang="en-US" sz="19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Content Placeholder 4"/>
          <p:cNvSpPr>
            <a:spLocks noGrp="1"/>
          </p:cNvSpPr>
          <p:nvPr/>
        </p:nvSpPr>
        <p:spPr>
          <a:xfrm rot="10800000" flipV="1">
            <a:off x="4763135" y="1665605"/>
            <a:ext cx="4286885" cy="751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Activity bán hàng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145" y="2416810"/>
            <a:ext cx="4098290" cy="4030980"/>
          </a:xfrm>
          <a:prstGeom prst="rect">
            <a:avLst/>
          </a:prstGeom>
        </p:spPr>
      </p:pic>
      <p:pic>
        <p:nvPicPr>
          <p:cNvPr id="3" name="Picture 2" descr="AT_BanHa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0" y="2417445"/>
            <a:ext cx="4065270" cy="4029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endSnd/>
        </p:sndAc>
      </p:transition>
    </mc:Choice>
    <mc:Fallback>
      <p:transition spd="slow">
        <p:split orient="vert"/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3583</Words>
  <Application>WPS Presentation</Application>
  <PresentationFormat>On-screen Show (4:3)</PresentationFormat>
  <Paragraphs>214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SimSun</vt:lpstr>
      <vt:lpstr>Wingdings</vt:lpstr>
      <vt:lpstr>Open Sans</vt:lpstr>
      <vt:lpstr>Calibri</vt:lpstr>
      <vt:lpstr>Times New Roman</vt:lpstr>
      <vt:lpstr>Wingdings</vt:lpstr>
      <vt:lpstr>Segoe Print</vt:lpstr>
      <vt:lpstr>Microsoft YaHei</vt:lpstr>
      <vt:lpstr>Arial Unicode MS</vt:lpstr>
      <vt:lpstr>Calibri Light</vt:lpstr>
      <vt:lpstr>Calibri</vt:lpstr>
      <vt:lpstr>1_Custom Design</vt:lpstr>
      <vt:lpstr>Custom Design</vt:lpstr>
      <vt:lpstr>Báo cáo đề tài Phát TRiển Ứng dụng </vt:lpstr>
      <vt:lpstr>nội dung Trình bày</vt:lpstr>
      <vt:lpstr>1.Giới thiệu</vt:lpstr>
      <vt:lpstr>2.Yêu Cầu Ứng Dụng</vt:lpstr>
      <vt:lpstr>2.Yêu Cầu Ứng Dụng </vt:lpstr>
      <vt:lpstr>2.Yêu Cầu Ứng Dụng</vt:lpstr>
      <vt:lpstr>3. Phân tích</vt:lpstr>
      <vt:lpstr>3. Phân tích</vt:lpstr>
      <vt:lpstr>3. Phân tích</vt:lpstr>
      <vt:lpstr>4. Thiết KẾ</vt:lpstr>
      <vt:lpstr>4. Thiết KẾ</vt:lpstr>
      <vt:lpstr>4. Thiết KẾ </vt:lpstr>
      <vt:lpstr>4. Thiết KẾ </vt:lpstr>
      <vt:lpstr>4. Thiết KẾ</vt:lpstr>
      <vt:lpstr>5.Hiện Thực -Demo</vt:lpstr>
      <vt:lpstr>6. Nhận Xét - Hạn Chế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đề tài Phát TRiển Ứng dụng </dc:title>
  <dc:creator>PresentationGo.com</dc:creator>
  <dc:description>© Copyright PresentationGo.com</dc:description>
  <cp:category>Templates</cp:category>
  <cp:lastModifiedBy>Trần Hồng Lê</cp:lastModifiedBy>
  <cp:revision>83</cp:revision>
  <dcterms:created xsi:type="dcterms:W3CDTF">2018-10-18T08:16:00Z</dcterms:created>
  <dcterms:modified xsi:type="dcterms:W3CDTF">2018-10-23T06:15:58Z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1033-10.2.0.7516</vt:lpwstr>
  </property>
</Properties>
</file>