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b="1" dirty="0" smtClean="0"/>
              <a:t>Capstone Project - The Battle of </a:t>
            </a:r>
            <a:r>
              <a:rPr lang="en-HK" b="1" dirty="0" err="1" smtClean="0"/>
              <a:t>Neighborhoods</a:t>
            </a:r>
            <a:endParaRPr lang="en-HK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WT CHOW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Question – Where to open a gym/fitness center?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Stakeholders – gym owners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Gym owners wish to open a gym/fitness center at prime locations where gym/fitness centers are more preferred over other fitness facilities.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acquisition and cleaning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New York neighborhood details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306 neighborhoods in dataset</a:t>
            </a:r>
          </a:p>
          <a:p>
            <a:r>
              <a:rPr lang="en-US" altLang="zh-TW" dirty="0" smtClean="0"/>
              <a:t>New York neighborhood geospatial details</a:t>
            </a:r>
          </a:p>
          <a:p>
            <a:r>
              <a:rPr lang="en-US" altLang="zh-TW" dirty="0" smtClean="0"/>
              <a:t>Venue details in New York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1,666 fitness related facilities in dataset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7636"/>
            <a:ext cx="8229600" cy="45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Cont’d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7636"/>
            <a:ext cx="8229600" cy="45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Cont’d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7636"/>
            <a:ext cx="8229600" cy="45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Cont’d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0532"/>
            <a:ext cx="8229600" cy="311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Neighborhoods with highest number of fitness venues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Financial District (100), Flatiron (100), </a:t>
            </a:r>
            <a:r>
              <a:rPr lang="en-US" altLang="zh-TW" dirty="0" err="1" smtClean="0"/>
              <a:t>Soho</a:t>
            </a:r>
            <a:r>
              <a:rPr lang="en-US" altLang="zh-TW" dirty="0" smtClean="0"/>
              <a:t> (100), Civic Center (93)</a:t>
            </a:r>
          </a:p>
          <a:p>
            <a:r>
              <a:rPr lang="en-US" altLang="zh-TW" dirty="0" smtClean="0"/>
              <a:t>First most common venue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Financial District – Gym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Flatiron – Gym/fitness center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Soho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 Gym/fitness </a:t>
            </a:r>
            <a:r>
              <a:rPr lang="en-US" altLang="zh-TW" dirty="0" smtClean="0"/>
              <a:t>center</a:t>
            </a:r>
          </a:p>
          <a:p>
            <a:pPr>
              <a:buNone/>
            </a:pPr>
            <a:r>
              <a:rPr lang="en-US" altLang="zh-TW" dirty="0" smtClean="0"/>
              <a:t>	Civic Center </a:t>
            </a:r>
            <a:r>
              <a:rPr lang="en-US" altLang="zh-TW" dirty="0" smtClean="0"/>
              <a:t>– Gym/fitness center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45</Words>
  <PresentationFormat>如螢幕大小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原創</vt:lpstr>
      <vt:lpstr>Capstone Project - The Battle of Neighborhoods</vt:lpstr>
      <vt:lpstr>Question – Where to open a gym/fitness center?</vt:lpstr>
      <vt:lpstr>Data acquisition and cleaning</vt:lpstr>
      <vt:lpstr>Result</vt:lpstr>
      <vt:lpstr>Result Cont’d</vt:lpstr>
      <vt:lpstr>Result Cont’d</vt:lpstr>
      <vt:lpstr>Result Cont’d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WT Chow</dc:creator>
  <cp:lastModifiedBy>WT Chow</cp:lastModifiedBy>
  <cp:revision>2</cp:revision>
  <dcterms:created xsi:type="dcterms:W3CDTF">2021-06-20T08:45:55Z</dcterms:created>
  <dcterms:modified xsi:type="dcterms:W3CDTF">2021-06-20T08:57:09Z</dcterms:modified>
</cp:coreProperties>
</file>