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42"/>
  </p:notesMasterIdLst>
  <p:sldIdLst>
    <p:sldId id="256" r:id="rId3"/>
    <p:sldId id="257" r:id="rId4"/>
    <p:sldId id="258" r:id="rId5"/>
    <p:sldId id="261" r:id="rId6"/>
    <p:sldId id="264" r:id="rId7"/>
    <p:sldId id="267" r:id="rId8"/>
    <p:sldId id="268" r:id="rId9"/>
    <p:sldId id="269" r:id="rId10"/>
    <p:sldId id="270" r:id="rId11"/>
    <p:sldId id="271" r:id="rId12"/>
    <p:sldId id="262" r:id="rId13"/>
    <p:sldId id="265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3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80" r:id="rId32"/>
    <p:sldId id="293" r:id="rId33"/>
    <p:sldId id="294" r:id="rId34"/>
    <p:sldId id="295" r:id="rId35"/>
    <p:sldId id="296" r:id="rId36"/>
    <p:sldId id="292" r:id="rId37"/>
    <p:sldId id="266" r:id="rId38"/>
    <p:sldId id="290" r:id="rId39"/>
    <p:sldId id="291" r:id="rId40"/>
    <p:sldId id="27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  <p14:sldId id="264"/>
            <p14:sldId id="267"/>
            <p14:sldId id="268"/>
            <p14:sldId id="269"/>
            <p14:sldId id="270"/>
            <p14:sldId id="271"/>
            <p14:sldId id="262"/>
            <p14:sldId id="265"/>
            <p14:sldId id="273"/>
            <p14:sldId id="274"/>
            <p14:sldId id="275"/>
            <p14:sldId id="276"/>
            <p14:sldId id="277"/>
            <p14:sldId id="278"/>
            <p14:sldId id="279"/>
            <p14:sldId id="2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80"/>
            <p14:sldId id="293"/>
            <p14:sldId id="294"/>
            <p14:sldId id="295"/>
            <p14:sldId id="296"/>
            <p14:sldId id="292"/>
            <p14:sldId id="266"/>
            <p14:sldId id="290"/>
            <p14:sldId id="29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28BB5B8D-FB3C-4AB6-B9CE-808275E4C7DB}">
      <dgm:prSet phldrT="[Text]"/>
      <dgm:spPr/>
      <dgm:t>
        <a:bodyPr/>
        <a:lstStyle/>
        <a:p>
          <a:r>
            <a:rPr lang="en-US" smtClean="0"/>
            <a:t>&lt;input&gt; types</a:t>
          </a:r>
          <a:endParaRPr lang="en-US"/>
        </a:p>
      </dgm:t>
    </dgm:pt>
    <dgm:pt modelId="{D921A4A7-E4A0-4B53-B5A8-7202E5E6D16E}" type="parTrans" cxnId="{9E84B4A0-3EE6-44A4-AD2F-F19AE98DD08B}">
      <dgm:prSet/>
      <dgm:spPr/>
    </dgm:pt>
    <dgm:pt modelId="{742584FC-CEBD-443D-8EE8-2A8EAD139AFF}" type="sibTrans" cxnId="{9E84B4A0-3EE6-44A4-AD2F-F19AE98DD08B}">
      <dgm:prSet/>
      <dgm:spPr/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HTML Forms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427A9A77-B9B5-490E-B1CD-50AFD443FAE7}">
      <dgm:prSet phldrT="[Text]"/>
      <dgm:spPr/>
      <dgm:t>
        <a:bodyPr/>
        <a:lstStyle/>
        <a:p>
          <a:r>
            <a:rPr lang="en-US" smtClean="0"/>
            <a:t>Coding challenge</a:t>
          </a:r>
          <a:endParaRPr lang="en-US"/>
        </a:p>
      </dgm:t>
    </dgm:pt>
    <dgm:pt modelId="{A4254D2C-C313-4F54-AEBF-AF321B2564E7}" type="parTrans" cxnId="{9B9403EE-A64F-4ADE-8FA6-2F54D30033E4}">
      <dgm:prSet/>
      <dgm:spPr/>
    </dgm:pt>
    <dgm:pt modelId="{EA419F2E-1FA6-40CB-B0F3-AD8B8DD43AB1}" type="sibTrans" cxnId="{9B9403EE-A64F-4ADE-8FA6-2F54D30033E4}">
      <dgm:prSet/>
      <dgm:spPr/>
    </dgm:pt>
    <dgm:pt modelId="{2E8F250B-ED8F-4ED0-9509-4F4F994C20E3}">
      <dgm:prSet phldrT="[Text]"/>
      <dgm:spPr/>
      <dgm:t>
        <a:bodyPr/>
        <a:lstStyle/>
        <a:p>
          <a:r>
            <a:rPr lang="en-US" smtClean="0"/>
            <a:t>Styling forms</a:t>
          </a:r>
          <a:endParaRPr lang="en-US"/>
        </a:p>
      </dgm:t>
    </dgm:pt>
    <dgm:pt modelId="{E680149E-1566-4D59-8953-8F0FD542402A}" type="parTrans" cxnId="{A3A0D678-BB08-4B33-BA6A-F3E496A90238}">
      <dgm:prSet/>
      <dgm:spPr/>
    </dgm:pt>
    <dgm:pt modelId="{8A0814C7-D94F-477A-9A42-AB7189FC337B}" type="sibTrans" cxnId="{A3A0D678-BB08-4B33-BA6A-F3E496A90238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E5B2D3-9BC7-4684-BD65-73754281BE59}" type="presOf" srcId="{2E8F250B-ED8F-4ED0-9509-4F4F994C20E3}" destId="{AADBD8E6-695F-4FE3-9A02-D807BC812A7C}" srcOrd="0" destOrd="2" presId="urn:microsoft.com/office/officeart/2005/8/layout/vList2"/>
    <dgm:cxn modelId="{9B9403EE-A64F-4ADE-8FA6-2F54D30033E4}" srcId="{01EB205F-FC18-44EF-B4D7-07083A382D6D}" destId="{427A9A77-B9B5-490E-B1CD-50AFD443FAE7}" srcOrd="3" destOrd="0" parTransId="{A4254D2C-C313-4F54-AEBF-AF321B2564E7}" sibTransId="{EA419F2E-1FA6-40CB-B0F3-AD8B8DD43AB1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E84B4A0-3EE6-44A4-AD2F-F19AE98DD08B}" srcId="{01EB205F-FC18-44EF-B4D7-07083A382D6D}" destId="{28BB5B8D-FB3C-4AB6-B9CE-808275E4C7DB}" srcOrd="1" destOrd="0" parTransId="{D921A4A7-E4A0-4B53-B5A8-7202E5E6D16E}" sibTransId="{742584FC-CEBD-443D-8EE8-2A8EAD139AFF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548052C-9D94-47DC-994A-A5EA99189A03}" type="presOf" srcId="{28BB5B8D-FB3C-4AB6-B9CE-808275E4C7DB}" destId="{AADBD8E6-695F-4FE3-9A02-D807BC812A7C}" srcOrd="0" destOrd="1" presId="urn:microsoft.com/office/officeart/2005/8/layout/vList2"/>
    <dgm:cxn modelId="{B7FFA369-826F-4258-B2F1-E88D512A09C8}" type="presOf" srcId="{427A9A77-B9B5-490E-B1CD-50AFD443FAE7}" destId="{AADBD8E6-695F-4FE3-9A02-D807BC812A7C}" srcOrd="0" destOrd="3" presId="urn:microsoft.com/office/officeart/2005/8/layout/vList2"/>
    <dgm:cxn modelId="{A3A0D678-BB08-4B33-BA6A-F3E496A90238}" srcId="{01EB205F-FC18-44EF-B4D7-07083A382D6D}" destId="{2E8F250B-ED8F-4ED0-9509-4F4F994C20E3}" srcOrd="2" destOrd="0" parTransId="{E680149E-1566-4D59-8953-8F0FD542402A}" sibTransId="{8A0814C7-D94F-477A-9A42-AB7189FC337B}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43831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51255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1959310"/>
          <a:ext cx="8298873" cy="329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HTML Forms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&lt;input&gt; types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Styling forms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Coding challenge</a:t>
          </a:r>
          <a:endParaRPr lang="en-US" sz="5100" kern="1200"/>
        </a:p>
      </dsp:txBody>
      <dsp:txXfrm>
        <a:off x="0" y="1959310"/>
        <a:ext cx="8298873" cy="3296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7.3.2018.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7.3.2018.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7.3.2018.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7.3.2018.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12 – 07.03.2018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16" y="0"/>
            <a:ext cx="7903986" cy="627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5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/>
              <a:t>&lt;input&gt; types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7573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67" y="133004"/>
            <a:ext cx="6679749" cy="66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5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74" y="79309"/>
            <a:ext cx="6754547" cy="67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7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01" y="83652"/>
            <a:ext cx="7602011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4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14" y="536244"/>
            <a:ext cx="8192643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6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33" y="197603"/>
            <a:ext cx="8602275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51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21" y="563736"/>
            <a:ext cx="8929421" cy="36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1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1161733"/>
            <a:ext cx="794495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394864"/>
            <a:ext cx="7840169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2020488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Drop down lists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485364"/>
            <a:ext cx="8916644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6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1099812"/>
            <a:ext cx="783064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18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1280812"/>
            <a:ext cx="7459116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5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74308"/>
            <a:ext cx="8192643" cy="6011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248" y="4068104"/>
            <a:ext cx="4982675" cy="11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7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1480865"/>
            <a:ext cx="857369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55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914049"/>
            <a:ext cx="8011643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59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76" y="79428"/>
            <a:ext cx="7235189" cy="66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25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1633287"/>
            <a:ext cx="742101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2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99" y="130280"/>
            <a:ext cx="7368188" cy="57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8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String functions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Advanced controls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751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1080760"/>
            <a:ext cx="769727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452286"/>
            <a:ext cx="823074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629" y="59471"/>
            <a:ext cx="764011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13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1185549"/>
            <a:ext cx="775443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4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/>
              <a:t>Styling forms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430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1900024"/>
            <a:ext cx="752580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40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1599944"/>
            <a:ext cx="790685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68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1728550"/>
            <a:ext cx="753532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54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 – payment form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/>
              <a:t>src\html-form-structure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59824" y="3687676"/>
            <a:ext cx="5181600" cy="27769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49776" y="3215351"/>
            <a:ext cx="9401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/>
              <a:t>https://developer.mozilla.org/en-US/docs/Learn/HTML/Forms/Styling_HTML_forms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7700" y="24660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DOMACI RAD: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974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/>
              <a:t>HTML Forms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 su HTML forme?</a:t>
            </a:r>
            <a:endParaRPr lang="sr-Latn-R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97" y="1062464"/>
            <a:ext cx="828790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8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sr-Latn-R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479" y="1825625"/>
            <a:ext cx="5952893" cy="22143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43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1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4" y="173275"/>
            <a:ext cx="10112394" cy="52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3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&lt;form&gt;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4168"/>
            <a:ext cx="9286702" cy="4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6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75" y="0"/>
            <a:ext cx="8002117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8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</TotalTime>
  <Words>63</Words>
  <Application>Microsoft Office PowerPoint</Application>
  <PresentationFormat>Widescreen</PresentationFormat>
  <Paragraphs>27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12 – 07.03.2018</vt:lpstr>
      <vt:lpstr>PowerPoint Presentation</vt:lpstr>
      <vt:lpstr>Ponavljanje je majka znanja </vt:lpstr>
      <vt:lpstr>PowerPoint Presentation</vt:lpstr>
      <vt:lpstr>Sta su HTML forme?</vt:lpstr>
      <vt:lpstr>Design</vt:lpstr>
      <vt:lpstr>PowerPoint Presentation</vt:lpstr>
      <vt:lpstr>&lt;form&gt;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challenge – payment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335</cp:revision>
  <dcterms:created xsi:type="dcterms:W3CDTF">2018-01-27T10:39:52Z</dcterms:created>
  <dcterms:modified xsi:type="dcterms:W3CDTF">2018-03-07T12:32:45Z</dcterms:modified>
</cp:coreProperties>
</file>