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JS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Budget App – second part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JS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Budget App – second part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25.4.2018.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31 – 25.04.2018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40401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IIFE</a:t>
            </a:r>
          </a:p>
          <a:p>
            <a:pPr lvl="1"/>
            <a:r>
              <a:rPr lang="en-US" smtClean="0"/>
              <a:t>Pravila za IIFE</a:t>
            </a:r>
          </a:p>
          <a:p>
            <a:pPr lvl="1"/>
            <a:r>
              <a:rPr lang="en-US" smtClean="0"/>
              <a:t>Da li vidimo promenljive u funkciji izvan iste?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Budget App – second part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 function in controller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0" y="2327871"/>
            <a:ext cx="9045575" cy="27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 and Exp data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0" y="2330042"/>
            <a:ext cx="9045575" cy="27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4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798889"/>
            <a:ext cx="9980986" cy="29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31 – 25.04.2018</vt:lpstr>
      <vt:lpstr>PowerPoint Presentation</vt:lpstr>
      <vt:lpstr>Ponavljanje je majka znanja </vt:lpstr>
      <vt:lpstr>PowerPoint Presentation</vt:lpstr>
      <vt:lpstr>Init function in controller</vt:lpstr>
      <vt:lpstr>Inc and Exp data</vt:lpstr>
      <vt:lpstr>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372</cp:revision>
  <dcterms:created xsi:type="dcterms:W3CDTF">2018-01-27T10:39:52Z</dcterms:created>
  <dcterms:modified xsi:type="dcterms:W3CDTF">2018-04-24T23:54:28Z</dcterms:modified>
</cp:coreProperties>
</file>