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 i 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Ajax – XmlHttpRequst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8554CDFF-112D-4801-84C0-38349979228F}">
      <dgm:prSet phldrT="[Text]"/>
      <dgm:spPr/>
      <dgm:t>
        <a:bodyPr/>
        <a:lstStyle/>
        <a:p>
          <a:r>
            <a:rPr lang="en-US" smtClean="0"/>
            <a:t>Movie search app</a:t>
          </a:r>
          <a:endParaRPr lang="en-US"/>
        </a:p>
      </dgm:t>
    </dgm:pt>
    <dgm:pt modelId="{E0B7AF53-6CA9-4081-B721-BCE26F759696}" type="parTrans" cxnId="{8CCB7689-5E05-4CD7-83AD-C321DFB067CA}">
      <dgm:prSet/>
      <dgm:spPr/>
    </dgm:pt>
    <dgm:pt modelId="{5A032C55-CAF2-4B95-AF9B-C6C4D17A1423}" type="sibTrans" cxnId="{8CCB7689-5E05-4CD7-83AD-C321DFB067CA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8CCB7689-5E05-4CD7-83AD-C321DFB067CA}" srcId="{01EB205F-FC18-44EF-B4D7-07083A382D6D}" destId="{8554CDFF-112D-4801-84C0-38349979228F}" srcOrd="1" destOrd="0" parTransId="{E0B7AF53-6CA9-4081-B721-BCE26F759696}" sibTransId="{5A032C55-CAF2-4B95-AF9B-C6C4D17A1423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CF36F2AB-6CB3-4081-A923-38267DE610B8}" type="presOf" srcId="{8554CDFF-112D-4801-84C0-38349979228F}" destId="{AADBD8E6-695F-4FE3-9A02-D807BC812A7C}" srcOrd="0" destOrd="1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24561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 i JavaScript</a:t>
          </a:r>
          <a:endParaRPr lang="en-US" sz="6500" kern="1200"/>
        </a:p>
      </dsp:txBody>
      <dsp:txXfrm>
        <a:off x="74249" y="131985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766610"/>
          <a:ext cx="8298873" cy="16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Ajax – XmlHttpRequst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Movie search app</a:t>
          </a:r>
          <a:endParaRPr lang="en-US" sz="5100" kern="1200"/>
        </a:p>
      </dsp:txBody>
      <dsp:txXfrm>
        <a:off x="0" y="2766610"/>
        <a:ext cx="8298873" cy="168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17 – 19.03.2018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36068015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22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17 – 19.03.2018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351</cp:revision>
  <dcterms:created xsi:type="dcterms:W3CDTF">2018-01-27T10:39:52Z</dcterms:created>
  <dcterms:modified xsi:type="dcterms:W3CDTF">2018-03-15T22:54:11Z</dcterms:modified>
</cp:coreProperties>
</file>