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20"/>
  </p:notes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62"/>
            <p14:sldId id="263"/>
            <p14:sldId id="264"/>
            <p14:sldId id="265"/>
            <p14:sldId id="271"/>
            <p14:sldId id="272"/>
            <p14:sldId id="273"/>
            <p14:sldId id="274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28BB5B8D-FB3C-4AB6-B9CE-808275E4C7DB}">
      <dgm:prSet phldrT="[Text]"/>
      <dgm:spPr/>
      <dgm:t>
        <a:bodyPr/>
        <a:lstStyle/>
        <a:p>
          <a:r>
            <a:rPr lang="en-US" smtClean="0"/>
            <a:t>Kako JavaScript radi iza scene?</a:t>
          </a:r>
          <a:endParaRPr lang="en-US"/>
        </a:p>
      </dgm:t>
    </dgm:pt>
    <dgm:pt modelId="{D921A4A7-E4A0-4B53-B5A8-7202E5E6D16E}" type="parTrans" cxnId="{9E84B4A0-3EE6-44A4-AD2F-F19AE98DD08B}">
      <dgm:prSet/>
      <dgm:spPr/>
    </dgm:pt>
    <dgm:pt modelId="{742584FC-CEBD-443D-8EE8-2A8EAD139AFF}" type="sibTrans" cxnId="{9E84B4A0-3EE6-44A4-AD2F-F19AE98DD08B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84B4A0-3EE6-44A4-AD2F-F19AE98DD08B}" srcId="{01EB205F-FC18-44EF-B4D7-07083A382D6D}" destId="{28BB5B8D-FB3C-4AB6-B9CE-808275E4C7DB}" srcOrd="0" destOrd="0" parTransId="{D921A4A7-E4A0-4B53-B5A8-7202E5E6D16E}" sibTransId="{742584FC-CEBD-443D-8EE8-2A8EAD139AFF}"/>
    <dgm:cxn modelId="{9548052C-9D94-47DC-994A-A5EA99189A03}" type="presOf" srcId="{28BB5B8D-FB3C-4AB6-B9CE-808275E4C7DB}" destId="{AADBD8E6-695F-4FE3-9A02-D807BC812A7C}" srcOrd="0" destOrd="0" presId="urn:microsoft.com/office/officeart/2005/8/layout/vList2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329704"/>
          <a:ext cx="829887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Java Script</a:t>
          </a:r>
          <a:endParaRPr lang="en-US" sz="6500" kern="1200"/>
        </a:p>
      </dsp:txBody>
      <dsp:txXfrm>
        <a:off x="74249" y="1403953"/>
        <a:ext cx="8150375" cy="1372502"/>
      </dsp:txXfrm>
    </dsp:sp>
    <dsp:sp modelId="{AADBD8E6-695F-4FE3-9A02-D807BC812A7C}">
      <dsp:nvSpPr>
        <dsp:cNvPr id="0" name=""/>
        <dsp:cNvSpPr/>
      </dsp:nvSpPr>
      <dsp:spPr>
        <a:xfrm>
          <a:off x="0" y="2850704"/>
          <a:ext cx="8298873" cy="15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5100" kern="1200" smtClean="0"/>
            <a:t>Kako JavaScript radi iza scene?</a:t>
          </a:r>
          <a:endParaRPr lang="en-US" sz="5100" kern="1200"/>
        </a:p>
      </dsp:txBody>
      <dsp:txXfrm>
        <a:off x="0" y="2850704"/>
        <a:ext cx="8298873" cy="151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27.2.2018.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27.2.2018.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27.2.2018.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27.2.2018.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27.2.2018.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hoisting.asp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file:///C:\Users\rostojic\Downloads\C03-S03-L03Trim.mp4" TargetMode="External"/><Relationship Id="rId1" Type="http://schemas.microsoft.com/office/2007/relationships/media" Target="file:///C:\Users\rostojic\Downloads\C03-S03-L03Trim.mp4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09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object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79" y="1418400"/>
            <a:ext cx="11215041" cy="47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5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Hoisting - primer</a:t>
            </a:r>
            <a:endParaRPr lang="sr-Latn-R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145150" y="1560599"/>
            <a:ext cx="3854165" cy="45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7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Hoisting - vezbe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sr-Latn-RS">
                <a:hlinkClick r:id="rId2"/>
              </a:rPr>
              <a:t>https</a:t>
            </a:r>
            <a:r>
              <a:rPr lang="sr-Latn-RS">
                <a:hlinkClick r:id="rId2"/>
              </a:rPr>
              <a:t>://</a:t>
            </a:r>
            <a:r>
              <a:rPr lang="sr-Latn-RS" smtClean="0">
                <a:hlinkClick r:id="rId2"/>
              </a:rPr>
              <a:t>www.w3schools.com/js/js_hoisting.asp</a:t>
            </a:r>
            <a:endParaRPr lang="en-U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0278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Scoping and scoping chain</a:t>
            </a:r>
            <a:endParaRPr lang="sr-Latn-R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2" y="1267399"/>
            <a:ext cx="9163208" cy="46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92338" cy="56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0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chanin – drugi smer nije dozvoljen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1473546"/>
          </a:xfrm>
        </p:spPr>
        <p:txBody>
          <a:bodyPr/>
          <a:lstStyle/>
          <a:p>
            <a:r>
              <a:rPr lang="en-US" smtClean="0"/>
              <a:t>Nikad iz global scope-a ne mozemo da pristupimo varijabli koja je u funkciji, OSIM ako ta funkcija VRATI vrednost pozivaocu!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5" y="3078241"/>
            <a:ext cx="5600257" cy="30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chain vs Execution context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2" y="1111348"/>
            <a:ext cx="10039060" cy="48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4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‘this’ variable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1" y="1418400"/>
            <a:ext cx="9027467" cy="4116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947" y="1418400"/>
            <a:ext cx="204816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52368090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5570538" cy="4351338"/>
          </a:xfrm>
        </p:spPr>
        <p:txBody>
          <a:bodyPr/>
          <a:lstStyle/>
          <a:p>
            <a:pPr lvl="1"/>
            <a:r>
              <a:rPr lang="en-US" smtClean="0"/>
              <a:t>Kako formiramo objekat?</a:t>
            </a:r>
          </a:p>
          <a:p>
            <a:pPr lvl="1"/>
            <a:r>
              <a:rPr lang="en-US" smtClean="0"/>
              <a:t>Kako dodajemo propertie-s objektu?</a:t>
            </a:r>
          </a:p>
          <a:p>
            <a:pPr lvl="1"/>
            <a:r>
              <a:rPr lang="en-US" smtClean="0"/>
              <a:t>Kako formiramo metode novonastalom objektu?</a:t>
            </a:r>
            <a:endParaRPr lang="sr-Latn-R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638" y="4719332"/>
            <a:ext cx="2138362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z="4000" smtClean="0"/>
              <a:t>Lekcija</a:t>
            </a:r>
          </a:p>
          <a:p>
            <a:r>
              <a:rPr lang="sr-Latn-RS" sz="4000" smtClean="0">
                <a:latin typeface="Consolas" panose="020B0609020204030204" pitchFamily="49" charset="0"/>
              </a:rPr>
              <a:t>Šta se dešava iza scene?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Šta se dešava sa našim codom?</a:t>
            </a:r>
            <a:endParaRPr lang="sr-Latn-R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124015"/>
            <a:ext cx="10543133" cy="45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Execution context</a:t>
            </a:r>
            <a:endParaRPr lang="sr-Latn-R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12737" y="1701915"/>
            <a:ext cx="2669279" cy="33289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98" y="1552285"/>
            <a:ext cx="4633841" cy="47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05" y="259890"/>
            <a:ext cx="10972440" cy="1144800"/>
          </a:xfrm>
        </p:spPr>
        <p:txBody>
          <a:bodyPr/>
          <a:lstStyle/>
          <a:p>
            <a:r>
              <a:rPr lang="sr-Latn-RS" smtClean="0"/>
              <a:t>Execution con</a:t>
            </a:r>
            <a:r>
              <a:rPr lang="en-US" smtClean="0"/>
              <a:t>te</a:t>
            </a:r>
            <a:r>
              <a:rPr lang="sr-Latn-RS" smtClean="0"/>
              <a:t>xt – nastavak</a:t>
            </a:r>
            <a:endParaRPr lang="sr-Latn-RS"/>
          </a:p>
        </p:txBody>
      </p:sp>
      <p:pic>
        <p:nvPicPr>
          <p:cNvPr id="23" name="C03-S03-L03Tri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0575" y="1165666"/>
            <a:ext cx="8991480" cy="50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video>
              <p:cMediaNode vol="0" mute="1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stack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Stack na kom u jednom momentu uvek postoji nekoliko funkcija koje su pozvane, a jos uvek su u procesu izvrsavanja!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2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Execution context - detalji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2" y="1418400"/>
            <a:ext cx="3240140" cy="4055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52" y="1418400"/>
            <a:ext cx="6234020" cy="47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5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139</Words>
  <Application>Microsoft Office PowerPoint</Application>
  <PresentationFormat>Widescreen</PresentationFormat>
  <Paragraphs>28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09</vt:lpstr>
      <vt:lpstr>PowerPoint Presentation</vt:lpstr>
      <vt:lpstr>Ponavljanje je majka znanja </vt:lpstr>
      <vt:lpstr>PowerPoint Presentation</vt:lpstr>
      <vt:lpstr>Šta se dešava sa našim codom?</vt:lpstr>
      <vt:lpstr>Execution context</vt:lpstr>
      <vt:lpstr>Execution context – nastavak</vt:lpstr>
      <vt:lpstr>Execution stack</vt:lpstr>
      <vt:lpstr>Execution context - detalji</vt:lpstr>
      <vt:lpstr>Variable object</vt:lpstr>
      <vt:lpstr>Hoisting - primer</vt:lpstr>
      <vt:lpstr>Hoisting - vezbe</vt:lpstr>
      <vt:lpstr>Scoping and scoping chain</vt:lpstr>
      <vt:lpstr>PowerPoint Presentation</vt:lpstr>
      <vt:lpstr>Scope chanin – drugi smer nije dozvoljen</vt:lpstr>
      <vt:lpstr>Scope chain vs Execution context</vt:lpstr>
      <vt:lpstr>‘this’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260</cp:revision>
  <dcterms:created xsi:type="dcterms:W3CDTF">2018-01-27T10:39:52Z</dcterms:created>
  <dcterms:modified xsi:type="dcterms:W3CDTF">2018-02-28T12:54:18Z</dcterms:modified>
</cp:coreProperties>
</file>