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68" r:id="rId9"/>
    <p:sldId id="269" r:id="rId10"/>
    <p:sldId id="270" r:id="rId11"/>
    <p:sldId id="267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8"/>
            <p14:sldId id="269"/>
            <p14:sldId id="270"/>
            <p14:sldId id="267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 i 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DOM Events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8554CDFF-112D-4801-84C0-38349979228F}">
      <dgm:prSet phldrT="[Text]"/>
      <dgm:spPr/>
      <dgm:t>
        <a:bodyPr/>
        <a:lstStyle/>
        <a:p>
          <a:r>
            <a:rPr lang="en-US" smtClean="0"/>
            <a:t>DOM manipulation</a:t>
          </a:r>
          <a:endParaRPr lang="en-US"/>
        </a:p>
      </dgm:t>
    </dgm:pt>
    <dgm:pt modelId="{E0B7AF53-6CA9-4081-B721-BCE26F759696}" type="parTrans" cxnId="{8CCB7689-5E05-4CD7-83AD-C321DFB067CA}">
      <dgm:prSet/>
      <dgm:spPr/>
      <dgm:t>
        <a:bodyPr/>
        <a:lstStyle/>
        <a:p>
          <a:endParaRPr lang="en-US"/>
        </a:p>
      </dgm:t>
    </dgm:pt>
    <dgm:pt modelId="{5A032C55-CAF2-4B95-AF9B-C6C4D17A1423}" type="sibTrans" cxnId="{8CCB7689-5E05-4CD7-83AD-C321DFB067CA}">
      <dgm:prSet/>
      <dgm:spPr/>
      <dgm:t>
        <a:bodyPr/>
        <a:lstStyle/>
        <a:p>
          <a:endParaRPr lang="en-US"/>
        </a:p>
      </dgm:t>
    </dgm:pt>
    <dgm:pt modelId="{E05CC0C1-A22B-4515-8196-B0227D78A471}">
      <dgm:prSet phldrT="[Text]"/>
      <dgm:spPr/>
      <dgm:t>
        <a:bodyPr/>
        <a:lstStyle/>
        <a:p>
          <a:r>
            <a:rPr lang="en-US" smtClean="0"/>
            <a:t>HTML tables</a:t>
          </a:r>
          <a:endParaRPr lang="en-US"/>
        </a:p>
      </dgm:t>
    </dgm:pt>
    <dgm:pt modelId="{9C52C149-BC91-49E0-92B8-81E744BFF969}" type="parTrans" cxnId="{65E1D068-1EED-4708-B9B1-52E3F8E6B882}">
      <dgm:prSet/>
      <dgm:spPr/>
    </dgm:pt>
    <dgm:pt modelId="{28A5AE6B-C8BD-4B1F-812D-31679C0F88AE}" type="sibTrans" cxnId="{65E1D068-1EED-4708-B9B1-52E3F8E6B882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8CCB7689-5E05-4CD7-83AD-C321DFB067CA}" srcId="{01EB205F-FC18-44EF-B4D7-07083A382D6D}" destId="{8554CDFF-112D-4801-84C0-38349979228F}" srcOrd="1" destOrd="0" parTransId="{E0B7AF53-6CA9-4081-B721-BCE26F759696}" sibTransId="{5A032C55-CAF2-4B95-AF9B-C6C4D17A1423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6663264A-A9BB-4532-A888-75A7FBD69E31}" type="presOf" srcId="{E05CC0C1-A22B-4515-8196-B0227D78A471}" destId="{AADBD8E6-695F-4FE3-9A02-D807BC812A7C}" srcOrd="0" destOrd="2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65E1D068-1EED-4708-B9B1-52E3F8E6B882}" srcId="{01EB205F-FC18-44EF-B4D7-07083A382D6D}" destId="{E05CC0C1-A22B-4515-8196-B0227D78A471}" srcOrd="2" destOrd="0" parTransId="{9C52C149-BC91-49E0-92B8-81E744BFF969}" sibTransId="{28A5AE6B-C8BD-4B1F-812D-31679C0F88AE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CF36F2AB-6CB3-4081-A923-38267DE610B8}" type="presOf" srcId="{8554CDFF-112D-4801-84C0-38349979228F}" destId="{AADBD8E6-695F-4FE3-9A02-D807BC812A7C}" srcOrd="0" destOrd="1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 i JavaScript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Events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manipulation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HTML tables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17 – 19.03.2018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– prosli zadatak za domaci 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/>
              <a:t>createElement</a:t>
            </a:r>
          </a:p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/>
              <a:t>appendChild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16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Tables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4644" y="3713425"/>
            <a:ext cx="3962953" cy="210531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2694" y="3906175"/>
            <a:ext cx="5181600" cy="200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81895"/>
            <a:ext cx="787827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71" y="108892"/>
            <a:ext cx="7153757" cy="59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Codding challenges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6645" y="3204113"/>
            <a:ext cx="5608440" cy="121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2" y="1173167"/>
            <a:ext cx="6371813" cy="47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934430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Shuffle – dva nacina</a:t>
            </a:r>
          </a:p>
          <a:p>
            <a:pPr lvl="1"/>
            <a:r>
              <a:rPr lang="en-US" smtClean="0"/>
              <a:t>Clocures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DOM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013" y="1576243"/>
            <a:ext cx="4624964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700" y="1576243"/>
            <a:ext cx="5122685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4953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8" y="1616279"/>
            <a:ext cx="11314243" cy="3831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653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189"/>
            <a:ext cx="6306430" cy="115268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46760" y="1825625"/>
            <a:ext cx="5181600" cy="12272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44301" y="1825625"/>
            <a:ext cx="3637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5" y="515389"/>
            <a:ext cx="815453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5" y="733492"/>
            <a:ext cx="755437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</TotalTime>
  <Words>39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17 – 19.03.2018</vt:lpstr>
      <vt:lpstr>PowerPoint Presentation</vt:lpstr>
      <vt:lpstr>Ponavljanje je majka znanja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Primer – prosli zadatak za domaci </vt:lpstr>
      <vt:lpstr>HTML Tables</vt:lpstr>
      <vt:lpstr>PowerPoint Presentation</vt:lpstr>
      <vt:lpstr>Codding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371</cp:revision>
  <dcterms:created xsi:type="dcterms:W3CDTF">2018-01-27T10:39:52Z</dcterms:created>
  <dcterms:modified xsi:type="dcterms:W3CDTF">2018-03-19T18:52:32Z</dcterms:modified>
</cp:coreProperties>
</file>