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9"/>
  </p:notesMasterIdLst>
  <p:sldIdLst>
    <p:sldId id="256" r:id="rId3"/>
    <p:sldId id="257" r:id="rId4"/>
    <p:sldId id="258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r>
            <a:rPr lang="en-US" smtClean="0"/>
            <a:t>Nastavak projekta Search Movie poster</a:t>
          </a:r>
          <a:endParaRPr lang="en-US"/>
        </a:p>
      </dgm:t>
    </dgm:pt>
    <dgm:pt modelId="{F89418B0-7D47-48D3-A0DD-7DC00E292A1E}" type="parTrans" cxnId="{C78D7D1E-4353-489A-8F01-856C716DDAA5}">
      <dgm:prSet/>
      <dgm:spPr/>
      <dgm:t>
        <a:bodyPr/>
        <a:lstStyle/>
        <a:p>
          <a:endParaRPr lang="en-US"/>
        </a:p>
      </dgm:t>
    </dgm:pt>
    <dgm:pt modelId="{B8A6BCFB-F597-4971-BF20-6B7B52347AE9}" type="sibTrans" cxnId="{C78D7D1E-4353-489A-8F01-856C716DDAA5}">
      <dgm:prSet/>
      <dgm:spPr/>
      <dgm:t>
        <a:bodyPr/>
        <a:lstStyle/>
        <a:p>
          <a:endParaRPr lang="en-US"/>
        </a:p>
      </dgm:t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329704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403953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2850704"/>
          <a:ext cx="8298873" cy="1513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Nastavak projekta Search Movie poster</a:t>
          </a:r>
          <a:endParaRPr lang="en-US" sz="5100" kern="1200"/>
        </a:p>
      </dsp:txBody>
      <dsp:txXfrm>
        <a:off x="0" y="2850704"/>
        <a:ext cx="8298873" cy="1513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16-Apr-18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16.4.2018.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16.4.2018.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16.4.2018.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16.4.2018.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16.4.2018.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16.4.2018.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16.4.2018.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16.4.2018.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16.4.2018.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themoviedb.org/3/search/person?api_key=f2c99cf74ee4c4214605f5ac1bc00fc6&amp;query=Radovan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27 – 16.04.2018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81699290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r>
              <a:rPr lang="en-US" smtClean="0"/>
              <a:t>Kako kreiramo objekat XmlHttpRequest?</a:t>
            </a:r>
          </a:p>
          <a:p>
            <a:pPr lvl="1"/>
            <a:r>
              <a:rPr lang="en-US" smtClean="0"/>
              <a:t>Cemu sluzi objekat XmlHttPrequest?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sz="4000" smtClean="0"/>
              <a:t>Nastavak projekta Search MovieDB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challenge	</a:t>
            </a:r>
            <a:endParaRPr lang="sr-Latn-R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Drugi API pozivi na sajtu </a:t>
            </a:r>
            <a:r>
              <a:rPr lang="en-US" smtClean="0"/>
              <a:t>TheMovieDB</a:t>
            </a:r>
          </a:p>
          <a:p>
            <a:r>
              <a:rPr lang="en-US" smtClean="0"/>
              <a:t>Napisati program koji poziva sledeci url:</a:t>
            </a:r>
          </a:p>
          <a:p>
            <a:r>
              <a:rPr lang="sr-Latn-RS">
                <a:hlinkClick r:id="rId2"/>
              </a:rPr>
              <a:t>https</a:t>
            </a:r>
            <a:r>
              <a:rPr lang="sr-Latn-RS">
                <a:hlinkClick r:id="rId2"/>
              </a:rPr>
              <a:t>://</a:t>
            </a:r>
            <a:r>
              <a:rPr lang="sr-Latn-RS" smtClean="0">
                <a:hlinkClick r:id="rId2"/>
              </a:rPr>
              <a:t>api.themoviedb.org/3/search/person?api_key=f2c99cf74ee4c4214605f5ac1bc00fc6&amp;query=Radovan</a:t>
            </a:r>
            <a:endParaRPr lang="en-US" smtClean="0"/>
          </a:p>
          <a:p>
            <a:r>
              <a:rPr lang="en-US" smtClean="0"/>
              <a:t>Ispisuje spisak pronadjenih imena, sa zaglavljem, pa zatim ispisuje spisak filmova sa posterima.</a:t>
            </a:r>
          </a:p>
          <a:p>
            <a:r>
              <a:rPr lang="en-US" smtClean="0"/>
              <a:t>Za layout pogledaj sledecu stranu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1265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</a:t>
            </a:r>
            <a:endParaRPr lang="sr-Latn-R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43693" y="1676977"/>
            <a:ext cx="8626939" cy="407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0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4746</TotalTime>
  <Words>72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27 – 16.04.2018</vt:lpstr>
      <vt:lpstr>PowerPoint Presentation</vt:lpstr>
      <vt:lpstr>Ponavljanje je majka znanja </vt:lpstr>
      <vt:lpstr>PowerPoint Presentation</vt:lpstr>
      <vt:lpstr>Coding challenge </vt:lpstr>
      <vt:lpstr>Layout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366</cp:revision>
  <dcterms:created xsi:type="dcterms:W3CDTF">2018-01-27T10:39:52Z</dcterms:created>
  <dcterms:modified xsi:type="dcterms:W3CDTF">2018-04-16T18:13:22Z</dcterms:modified>
</cp:coreProperties>
</file>