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27.4.2018.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27.4.2018.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27.4.2018.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27.4.2018.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32 – 27.04.2018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</a:p>
          <a:p>
            <a:r>
              <a:rPr lang="en-US" smtClean="0"/>
              <a:t>Petak 27.04.2018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Design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Dokle smo stigli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252558"/>
            <a:ext cx="9358768" cy="51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5120</TotalTime>
  <Words>19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32 – 27.04.2018</vt:lpstr>
      <vt:lpstr>PowerPoint Presentation</vt:lpstr>
      <vt:lpstr>Ponavljanje je majka znanja </vt:lpstr>
      <vt:lpstr>PowerPoint Presentation</vt:lpstr>
      <vt:lpstr>Dokle smo stigli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369</cp:revision>
  <dcterms:created xsi:type="dcterms:W3CDTF">2018-01-27T10:39:52Z</dcterms:created>
  <dcterms:modified xsi:type="dcterms:W3CDTF">2018-04-27T08:32:55Z</dcterms:modified>
</cp:coreProperties>
</file>