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0CAE0624-1615-4FB0-B06E-11909D4A01B9}">
      <dgm:prSet phldrT="[Text]"/>
      <dgm:spPr/>
      <dgm:t>
        <a:bodyPr/>
        <a:lstStyle/>
        <a:p>
          <a:r>
            <a:rPr lang="en-US" smtClean="0"/>
            <a:t>Coding challenge </a:t>
          </a:r>
          <a:r>
            <a:rPr lang="en-US" smtClean="0"/>
            <a:t>4 </a:t>
          </a:r>
          <a:r>
            <a:rPr lang="en-US" smtClean="0"/>
            <a:t>– </a:t>
          </a:r>
          <a:r>
            <a:rPr lang="en-US" smtClean="0"/>
            <a:t>funkcije</a:t>
          </a:r>
          <a:endParaRPr lang="en-US"/>
        </a:p>
      </dgm:t>
    </dgm:pt>
    <dgm:pt modelId="{6B36213E-DF22-4FD6-BB7A-30DA1D3496F7}" type="parTrans" cxnId="{92197717-6E77-430A-9333-D51463DA1E00}">
      <dgm:prSet/>
      <dgm:spPr/>
    </dgm:pt>
    <dgm:pt modelId="{1C2C8E99-A88F-4989-A1F3-5F3246E1840F}" type="sibTrans" cxnId="{92197717-6E77-430A-9333-D51463DA1E00}">
      <dgm:prSet/>
      <dgm:spPr/>
    </dgm:pt>
    <dgm:pt modelId="{4EFFEC6D-C6D8-4C5C-8FF9-98BB684787AA}">
      <dgm:prSet phldrT="[Text]"/>
      <dgm:spPr/>
      <dgm:t>
        <a:bodyPr/>
        <a:lstStyle/>
        <a:p>
          <a:r>
            <a:rPr lang="en-US" smtClean="0"/>
            <a:t>Loops – petlje u </a:t>
          </a:r>
          <a:r>
            <a:rPr lang="en-US" smtClean="0"/>
            <a:t>JavaScriptu - nastavak</a:t>
          </a:r>
          <a:endParaRPr lang="en-US"/>
        </a:p>
      </dgm:t>
    </dgm:pt>
    <dgm:pt modelId="{10DFA8DD-37D2-4946-97EA-1D78FAE00EAA}" type="parTrans" cxnId="{B8518494-7050-4CFB-B398-E4C47E04BD4A}">
      <dgm:prSet/>
      <dgm:spPr/>
    </dgm:pt>
    <dgm:pt modelId="{2E714354-4547-4E70-BA31-DB8E4F06248D}" type="sibTrans" cxnId="{B8518494-7050-4CFB-B398-E4C47E04BD4A}">
      <dgm:prSet/>
      <dgm:spPr/>
    </dgm:pt>
    <dgm:pt modelId="{D52C7B55-13C2-4FB6-AF35-2E7BF24C9629}">
      <dgm:prSet phldrT="[Text]"/>
      <dgm:spPr/>
      <dgm:t>
        <a:bodyPr/>
        <a:lstStyle/>
        <a:p>
          <a:r>
            <a:rPr lang="en-US" smtClean="0"/>
            <a:t>Random brojevi</a:t>
          </a:r>
          <a:endParaRPr lang="en-US"/>
        </a:p>
      </dgm:t>
    </dgm:pt>
    <dgm:pt modelId="{A6614806-9745-42F1-B30E-1622486AB48E}" type="parTrans" cxnId="{7606B831-D208-4F7C-B52E-29DDB021F3DC}">
      <dgm:prSet/>
      <dgm:spPr/>
    </dgm:pt>
    <dgm:pt modelId="{FE50DFC3-D52B-42B8-B7AB-344F334B2DFE}" type="sibTrans" cxnId="{7606B831-D208-4F7C-B52E-29DDB021F3DC}">
      <dgm:prSet/>
      <dgm:spPr/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getElementById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18494-7050-4CFB-B398-E4C47E04BD4A}" srcId="{01EB205F-FC18-44EF-B4D7-07083A382D6D}" destId="{4EFFEC6D-C6D8-4C5C-8FF9-98BB684787AA}" srcOrd="2" destOrd="0" parTransId="{10DFA8DD-37D2-4946-97EA-1D78FAE00EAA}" sibTransId="{2E714354-4547-4E70-BA31-DB8E4F06248D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3C1FFC0F-36F7-421D-B537-E301CF9CB143}" type="presOf" srcId="{4EFFEC6D-C6D8-4C5C-8FF9-98BB684787AA}" destId="{AADBD8E6-695F-4FE3-9A02-D807BC812A7C}" srcOrd="0" destOrd="2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9E84B4A0-3EE6-44A4-AD2F-F19AE98DD08B}" srcId="{01EB205F-FC18-44EF-B4D7-07083A382D6D}" destId="{28BB5B8D-FB3C-4AB6-B9CE-808275E4C7DB}" srcOrd="0" destOrd="0" parTransId="{D921A4A7-E4A0-4B53-B5A8-7202E5E6D16E}" sibTransId="{742584FC-CEBD-443D-8EE8-2A8EAD139AFF}"/>
    <dgm:cxn modelId="{B1472FCE-3873-4FF1-B3AD-E705DD25DA67}" type="presOf" srcId="{D52C7B55-13C2-4FB6-AF35-2E7BF24C9629}" destId="{AADBD8E6-695F-4FE3-9A02-D807BC812A7C}" srcOrd="0" destOrd="1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548052C-9D94-47DC-994A-A5EA99189A03}" type="presOf" srcId="{28BB5B8D-FB3C-4AB6-B9CE-808275E4C7DB}" destId="{AADBD8E6-695F-4FE3-9A02-D807BC812A7C}" srcOrd="0" destOrd="0" presId="urn:microsoft.com/office/officeart/2005/8/layout/vList2"/>
    <dgm:cxn modelId="{92197717-6E77-430A-9333-D51463DA1E00}" srcId="{01EB205F-FC18-44EF-B4D7-07083A382D6D}" destId="{0CAE0624-1615-4FB0-B06E-11909D4A01B9}" srcOrd="3" destOrd="0" parTransId="{6B36213E-DF22-4FD6-BB7A-30DA1D3496F7}" sibTransId="{1C2C8E99-A88F-4989-A1F3-5F3246E1840F}"/>
    <dgm:cxn modelId="{7606B831-D208-4F7C-B52E-29DDB021F3DC}" srcId="{01EB205F-FC18-44EF-B4D7-07083A382D6D}" destId="{D52C7B55-13C2-4FB6-AF35-2E7BF24C9629}" srcOrd="1" destOrd="0" parTransId="{A6614806-9745-42F1-B30E-1622486AB48E}" sibTransId="{FE50DFC3-D52B-42B8-B7AB-344F334B2DFE}"/>
    <dgm:cxn modelId="{08CC5641-6549-4B59-9B22-7CC04405E366}" type="presOf" srcId="{0CAE0624-1615-4FB0-B06E-11909D4A01B9}" destId="{AADBD8E6-695F-4FE3-9A02-D807BC812A7C}" srcOrd="0" destOrd="3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9473"/>
          <a:ext cx="8298873" cy="1380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b="1" kern="1200" smtClean="0"/>
            <a:t>Java Script</a:t>
          </a:r>
          <a:endParaRPr lang="en-US" sz="5900" kern="1200"/>
        </a:p>
      </dsp:txBody>
      <dsp:txXfrm>
        <a:off x="67395" y="86868"/>
        <a:ext cx="8164083" cy="1245809"/>
      </dsp:txXfrm>
    </dsp:sp>
    <dsp:sp modelId="{AADBD8E6-695F-4FE3-9A02-D807BC812A7C}">
      <dsp:nvSpPr>
        <dsp:cNvPr id="0" name=""/>
        <dsp:cNvSpPr/>
      </dsp:nvSpPr>
      <dsp:spPr>
        <a:xfrm>
          <a:off x="0" y="1400073"/>
          <a:ext cx="8298873" cy="4274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600" kern="1200" smtClean="0"/>
            <a:t>getElementById</a:t>
          </a: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600" kern="1200" smtClean="0"/>
            <a:t>Random brojevi</a:t>
          </a: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600" kern="1200" smtClean="0"/>
            <a:t>Loops – petlje u </a:t>
          </a:r>
          <a:r>
            <a:rPr lang="en-US" sz="4600" kern="1200" smtClean="0"/>
            <a:t>JavaScriptu - nastavak</a:t>
          </a:r>
          <a:endParaRPr lang="en-US" sz="4600" kern="120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600" kern="1200" smtClean="0"/>
            <a:t>Coding challenge </a:t>
          </a:r>
          <a:r>
            <a:rPr lang="en-US" sz="4600" kern="1200" smtClean="0"/>
            <a:t>4 </a:t>
          </a:r>
          <a:r>
            <a:rPr lang="en-US" sz="4600" kern="1200" smtClean="0"/>
            <a:t>– </a:t>
          </a:r>
          <a:r>
            <a:rPr lang="en-US" sz="4600" kern="1200" smtClean="0"/>
            <a:t>funkcije</a:t>
          </a:r>
          <a:endParaRPr lang="en-US" sz="4600" kern="1200"/>
        </a:p>
      </dsp:txBody>
      <dsp:txXfrm>
        <a:off x="0" y="1400073"/>
        <a:ext cx="8298873" cy="427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25-Feb-18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25.2.2018.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08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3713650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r>
              <a:rPr lang="en-US" smtClean="0"/>
              <a:t>for petlja</a:t>
            </a:r>
            <a:endParaRPr lang="en-US" smtClean="0"/>
          </a:p>
          <a:p>
            <a:r>
              <a:rPr lang="en-US" smtClean="0"/>
              <a:t>while petlja </a:t>
            </a:r>
            <a:endParaRPr lang="sr-Latn-RS" smtClean="0"/>
          </a:p>
          <a:p>
            <a:pPr lvl="1"/>
            <a:endParaRPr lang="sr-Latn-R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1" y="3501164"/>
            <a:ext cx="3629532" cy="65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538" y="3143928"/>
            <a:ext cx="471553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z="4000" smtClean="0"/>
              <a:t>Lekcija</a:t>
            </a:r>
          </a:p>
          <a:p>
            <a:r>
              <a:rPr lang="en-US" sz="4000" smtClean="0">
                <a:latin typeface="Consolas" panose="020B0609020204030204" pitchFamily="49" charset="0"/>
              </a:rPr>
              <a:t>Funkcije – koriscenje petlji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 random brojevi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/>
              <a:t>Math.random</a:t>
            </a:r>
            <a:r>
              <a:rPr lang="sr-Latn-RS" smtClean="0"/>
              <a:t>()</a:t>
            </a:r>
            <a:r>
              <a:rPr lang="en-US" smtClean="0"/>
              <a:t> – testiranje</a:t>
            </a:r>
          </a:p>
          <a:p>
            <a:r>
              <a:rPr lang="en-US" smtClean="0"/>
              <a:t>Math.floor</a:t>
            </a:r>
          </a:p>
          <a:p>
            <a:r>
              <a:rPr lang="en-US" smtClean="0"/>
              <a:t>Math.random() – pozitivan ceo broj u interval-u od 1 do n (n&gt;2)</a:t>
            </a:r>
          </a:p>
          <a:p>
            <a:endParaRPr lang="sr-Latn-RS"/>
          </a:p>
          <a:p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1" y="4123355"/>
            <a:ext cx="674464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4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Simulacija bacanja kocke – bez slika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Napisati mali javascript program koji simulira bacanje kocke u javascriptu sa prikazom u 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4538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chelllenges – klasicni zadaci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Zbir brojeva</a:t>
            </a:r>
          </a:p>
          <a:p>
            <a:r>
              <a:rPr lang="en-US" smtClean="0"/>
              <a:t>Max</a:t>
            </a:r>
          </a:p>
          <a:p>
            <a:r>
              <a:rPr lang="en-US" smtClean="0"/>
              <a:t>Min</a:t>
            </a:r>
          </a:p>
          <a:p>
            <a:r>
              <a:rPr lang="en-US" smtClean="0"/>
              <a:t>Obrnuti redosled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944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93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08</vt:lpstr>
      <vt:lpstr>PowerPoint Presentation</vt:lpstr>
      <vt:lpstr>Ponavljanje je majka znanja </vt:lpstr>
      <vt:lpstr>PowerPoint Presentation</vt:lpstr>
      <vt:lpstr>Pseudo random brojevi</vt:lpstr>
      <vt:lpstr>Simulacija bacanja kocke – bez slika</vt:lpstr>
      <vt:lpstr>Coding chelllenges – klasicni zadaci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221</cp:revision>
  <dcterms:created xsi:type="dcterms:W3CDTF">2018-01-27T10:39:52Z</dcterms:created>
  <dcterms:modified xsi:type="dcterms:W3CDTF">2018-02-25T13:52:39Z</dcterms:modified>
</cp:coreProperties>
</file>