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7"/>
            <p14:sldId id="269"/>
            <p14:sldId id="270"/>
            <p14:sldId id="271"/>
            <p14:sldId id="272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DOM manipulation – nastavak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33D35318-461D-4EE7-8FAE-857A69F94317}">
      <dgm:prSet phldrT="[Text]"/>
      <dgm:spPr/>
      <dgm:t>
        <a:bodyPr/>
        <a:lstStyle/>
        <a:p>
          <a:r>
            <a:rPr lang="en-US" smtClean="0"/>
            <a:t>CSS Flexbox</a:t>
          </a:r>
          <a:endParaRPr lang="en-US"/>
        </a:p>
      </dgm:t>
    </dgm:pt>
    <dgm:pt modelId="{309B87BF-6B28-4989-82B1-57AC793D3AEF}" type="parTrans" cxnId="{073E04E8-31D5-4CD2-9691-5F4F9FE27DA3}">
      <dgm:prSet/>
      <dgm:spPr/>
    </dgm:pt>
    <dgm:pt modelId="{252B9F53-BBF4-47E5-ABEB-AC8692F00C24}" type="sibTrans" cxnId="{073E04E8-31D5-4CD2-9691-5F4F9FE27DA3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073E04E8-31D5-4CD2-9691-5F4F9FE27DA3}" srcId="{01EB205F-FC18-44EF-B4D7-07083A382D6D}" destId="{33D35318-461D-4EE7-8FAE-857A69F94317}" srcOrd="1" destOrd="0" parTransId="{309B87BF-6B28-4989-82B1-57AC793D3AEF}" sibTransId="{252B9F53-BBF4-47E5-ABEB-AC8692F00C24}"/>
    <dgm:cxn modelId="{927014D2-CE55-4183-BC4D-4F8D717422C4}" type="presOf" srcId="{33D35318-461D-4EE7-8FAE-857A69F94317}" destId="{AADBD8E6-695F-4FE3-9A02-D807BC812A7C}" srcOrd="0" destOrd="1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90923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8348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430235"/>
          <a:ext cx="8298873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manipulation – nastavak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Flexbox</a:t>
          </a:r>
          <a:endParaRPr lang="en-US" sz="5100" kern="1200"/>
        </a:p>
      </dsp:txBody>
      <dsp:txXfrm>
        <a:off x="0" y="2430235"/>
        <a:ext cx="8298873" cy="235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21.3.2018.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@kashyapmukkamala/layouts-of-the-future-flexbox-layout#comments-section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18 – 21.03.2018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14420" y="1205546"/>
            <a:ext cx="8128837" cy="42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0219" y="268193"/>
            <a:ext cx="9028113" cy="323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07" y="2908154"/>
            <a:ext cx="6486257" cy="35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Layouts of the Future - Flexbox </a:t>
            </a:r>
            <a:r>
              <a:rPr lang="en-US" smtClean="0"/>
              <a:t>Layout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https://scotch.io/@</a:t>
            </a:r>
            <a:r>
              <a:rPr lang="sr-Latn-RS" smtClean="0">
                <a:hlinkClick r:id="rId2"/>
              </a:rPr>
              <a:t>kashyapmukkamala/layouts-of-the-future-flexbox-layout#comments-section</a:t>
            </a:r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272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Napisati JavaScript program koji iz select liste bira jednu od tri zemlje:</a:t>
            </a:r>
          </a:p>
          <a:p>
            <a:pPr lvl="1"/>
            <a:r>
              <a:rPr lang="en-US" smtClean="0"/>
              <a:t>Srbija</a:t>
            </a:r>
          </a:p>
          <a:p>
            <a:pPr lvl="1"/>
            <a:r>
              <a:rPr lang="en-US" smtClean="0"/>
              <a:t>Japan</a:t>
            </a:r>
          </a:p>
          <a:p>
            <a:pPr lvl="1"/>
            <a:r>
              <a:rPr lang="en-US" smtClean="0"/>
              <a:t>Brazil</a:t>
            </a:r>
          </a:p>
          <a:p>
            <a:r>
              <a:rPr lang="en-US" smtClean="0"/>
              <a:t>Nakon izbora zemlje, klikom na dugme “Prikazi zastavu”, prikazati zastavu u posebnom img tagu.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010400" y="1418400"/>
            <a:ext cx="5181600" cy="4351338"/>
          </a:xfrm>
        </p:spPr>
        <p:txBody>
          <a:bodyPr/>
          <a:lstStyle/>
          <a:p>
            <a:r>
              <a:rPr lang="en-US"/>
              <a:t>Za </a:t>
            </a:r>
            <a:r>
              <a:rPr lang="en-US"/>
              <a:t>napredne </a:t>
            </a:r>
            <a:r>
              <a:rPr lang="en-US" smtClean="0"/>
              <a:t>studente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  <a:p>
            <a:pPr lvl="1"/>
            <a:r>
              <a:rPr lang="en-US" smtClean="0"/>
              <a:t>Klikom na zastavu, otvoriti novi prozor browsera sa linkom na wiki stranicu te zemlje (general). </a:t>
            </a:r>
          </a:p>
        </p:txBody>
      </p:sp>
    </p:spTree>
    <p:extLst>
      <p:ext uri="{BB962C8B-B14F-4D97-AF65-F5344CB8AC3E}">
        <p14:creationId xmlns:p14="http://schemas.microsoft.com/office/powerpoint/2010/main" val="4318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6660152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&lt;table&gt;</a:t>
            </a:r>
          </a:p>
          <a:p>
            <a:pPr lvl="1"/>
            <a:r>
              <a:rPr lang="en-US" smtClean="0"/>
              <a:t>&lt;td&gt;</a:t>
            </a:r>
          </a:p>
          <a:p>
            <a:pPr lvl="1"/>
            <a:r>
              <a:rPr lang="en-US" smtClean="0"/>
              <a:t>&lt;th&gt;</a:t>
            </a:r>
          </a:p>
          <a:p>
            <a:pPr lvl="1"/>
            <a:r>
              <a:rPr lang="en-US" smtClean="0"/>
              <a:t>&lt;tr&gt;</a:t>
            </a:r>
          </a:p>
          <a:p>
            <a:pPr marL="457200" lvl="1" indent="0">
              <a:buNone/>
            </a:pPr>
            <a:r>
              <a:rPr lang="en-US" smtClean="0"/>
              <a:t>rowspan</a:t>
            </a:r>
          </a:p>
          <a:p>
            <a:pPr lvl="1"/>
            <a:r>
              <a:rPr lang="en-US" smtClean="0"/>
              <a:t>colspan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6371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Nacini da se event doda na HTML element</a:t>
            </a:r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DOM manipulation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sa insertBefore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Javascript Essentials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"background:yellow; width:200px; height:20px;"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"background:green; width:200px; height:20px;"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"myapp.js"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5356" y="2199886"/>
            <a:ext cx="4545919" cy="1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sa nizom kontrola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4140" y="3261479"/>
            <a:ext cx="3248478" cy="345805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8379" y="1301137"/>
            <a:ext cx="5384885" cy="1724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6" y="1403779"/>
            <a:ext cx="3321554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Flex Box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13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8373" y="869720"/>
            <a:ext cx="86118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1535" y="979236"/>
            <a:ext cx="9028113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196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18 – 21.03.2018</vt:lpstr>
      <vt:lpstr>PowerPoint Presentation</vt:lpstr>
      <vt:lpstr>Ponavljanje je majka znanja </vt:lpstr>
      <vt:lpstr>PowerPoint Presentation</vt:lpstr>
      <vt:lpstr>Primer sa insertBefore</vt:lpstr>
      <vt:lpstr>Primer sa nizom kontrola</vt:lpstr>
      <vt:lpstr>Flex Box</vt:lpstr>
      <vt:lpstr>PowerPoint Presentation</vt:lpstr>
      <vt:lpstr>PowerPoint Presentation</vt:lpstr>
      <vt:lpstr>PowerPoint Presentation</vt:lpstr>
      <vt:lpstr>PowerPoint Presentation</vt:lpstr>
      <vt:lpstr>Layouts of the Future - Flexbox Layout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376</cp:revision>
  <dcterms:created xsi:type="dcterms:W3CDTF">2018-01-27T10:39:52Z</dcterms:created>
  <dcterms:modified xsi:type="dcterms:W3CDTF">2018-03-21T19:01:54Z</dcterms:modified>
</cp:coreProperties>
</file>