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15"/>
  </p:notesMasterIdLst>
  <p:sldIdLst>
    <p:sldId id="256" r:id="rId3"/>
    <p:sldId id="257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Javascript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Funkcije koje vracaju funkcije</a:t>
          </a:r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6947CC8D-DE84-40E8-85E0-997362E71F65}">
      <dgm:prSet phldrT="[Text]"/>
      <dgm:spPr/>
      <dgm:t>
        <a:bodyPr/>
        <a:lstStyle/>
        <a:p>
          <a:r>
            <a:rPr lang="en-US" smtClean="0"/>
            <a:t>IIFE – </a:t>
          </a:r>
          <a:r>
            <a:rPr lang="sr-Latn-RS" b="0" i="0" smtClean="0"/>
            <a:t>Immediately Invoked Function Expression</a:t>
          </a:r>
          <a:endParaRPr lang="en-US"/>
        </a:p>
      </dgm:t>
    </dgm:pt>
    <dgm:pt modelId="{B512B868-063F-4EB2-A82D-63DA3E7D4CEA}" type="parTrans" cxnId="{0C033A13-4C5A-44FA-BDA5-9A814564BFFA}">
      <dgm:prSet/>
      <dgm:spPr/>
    </dgm:pt>
    <dgm:pt modelId="{C141FFA2-3AE2-448C-8771-180405D97E1B}" type="sibTrans" cxnId="{0C033A13-4C5A-44FA-BDA5-9A814564BFFA}">
      <dgm:prSet/>
      <dgm:spPr/>
    </dgm:pt>
    <dgm:pt modelId="{9631599B-E3D0-4967-B4ED-0F9C44C41B6C}">
      <dgm:prSet phldrT="[Text]"/>
      <dgm:spPr/>
      <dgm:t>
        <a:bodyPr/>
        <a:lstStyle/>
        <a:p>
          <a:r>
            <a:rPr lang="en-US" smtClean="0"/>
            <a:t>Objekti - inheritance</a:t>
          </a:r>
          <a:endParaRPr lang="en-US"/>
        </a:p>
      </dgm:t>
    </dgm:pt>
    <dgm:pt modelId="{15F4375E-2C51-4777-ADFA-9B2B02FCD852}" type="parTrans" cxnId="{D849FADC-A8BD-4C80-B13F-0F3F83F1C917}">
      <dgm:prSet/>
      <dgm:spPr/>
    </dgm:pt>
    <dgm:pt modelId="{5711BE1C-7486-4277-A58D-8CE0A4281A6A}" type="sibTrans" cxnId="{D849FADC-A8BD-4C80-B13F-0F3F83F1C917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459F8F-CD6D-4A6A-86D3-5B37EC736A80}" type="presOf" srcId="{6947CC8D-DE84-40E8-85E0-997362E71F65}" destId="{AADBD8E6-695F-4FE3-9A02-D807BC812A7C}" srcOrd="0" destOrd="2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C78D7D1E-4353-489A-8F01-856C716DDAA5}" srcId="{01EB205F-FC18-44EF-B4D7-07083A382D6D}" destId="{7BA3726F-3900-4FC3-8B1E-5B513F942281}" srcOrd="1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D849FADC-A8BD-4C80-B13F-0F3F83F1C917}" srcId="{01EB205F-FC18-44EF-B4D7-07083A382D6D}" destId="{9631599B-E3D0-4967-B4ED-0F9C44C41B6C}" srcOrd="0" destOrd="0" parTransId="{15F4375E-2C51-4777-ADFA-9B2B02FCD852}" sibTransId="{5711BE1C-7486-4277-A58D-8CE0A4281A6A}"/>
    <dgm:cxn modelId="{D98577DD-7E9E-4489-B03E-A9BAD0FB1CA1}" type="presOf" srcId="{9631599B-E3D0-4967-B4ED-0F9C44C41B6C}" destId="{AADBD8E6-695F-4FE3-9A02-D807BC812A7C}" srcOrd="0" destOrd="0" presId="urn:microsoft.com/office/officeart/2005/8/layout/vList2"/>
    <dgm:cxn modelId="{0C033A13-4C5A-44FA-BDA5-9A814564BFFA}" srcId="{01EB205F-FC18-44EF-B4D7-07083A382D6D}" destId="{6947CC8D-DE84-40E8-85E0-997362E71F65}" srcOrd="2" destOrd="0" parTransId="{B512B868-063F-4EB2-A82D-63DA3E7D4CEA}" sibTransId="{C141FFA2-3AE2-448C-8771-180405D97E1B}"/>
    <dgm:cxn modelId="{C5A8E9B4-A897-4242-BCB6-414B02FAC18D}" type="presOf" srcId="{7BA3726F-3900-4FC3-8B1E-5B513F942281}" destId="{AADBD8E6-695F-4FE3-9A02-D807BC812A7C}" srcOrd="0" destOrd="1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375197"/>
          <a:ext cx="8298873" cy="140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b="1" kern="1200" smtClean="0"/>
            <a:t>Javascript</a:t>
          </a:r>
          <a:endParaRPr lang="en-US" sz="6000" kern="1200"/>
        </a:p>
      </dsp:txBody>
      <dsp:txXfrm>
        <a:off x="68538" y="443735"/>
        <a:ext cx="8161797" cy="1266924"/>
      </dsp:txXfrm>
    </dsp:sp>
    <dsp:sp modelId="{AADBD8E6-695F-4FE3-9A02-D807BC812A7C}">
      <dsp:nvSpPr>
        <dsp:cNvPr id="0" name=""/>
        <dsp:cNvSpPr/>
      </dsp:nvSpPr>
      <dsp:spPr>
        <a:xfrm>
          <a:off x="0" y="1779197"/>
          <a:ext cx="8298873" cy="3539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76200" rIns="426720" bIns="76200" numCol="1" spcCol="1270" anchor="t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700" kern="1200" smtClean="0"/>
            <a:t>Objekti - inheritance</a:t>
          </a:r>
          <a:endParaRPr lang="en-US" sz="4700" kern="1200"/>
        </a:p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700" kern="1200" smtClean="0"/>
            <a:t>Funkcije koje vracaju funkcije</a:t>
          </a:r>
          <a:endParaRPr lang="en-US" sz="4700" kern="1200"/>
        </a:p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700" kern="1200" smtClean="0"/>
            <a:t>IIFE – </a:t>
          </a:r>
          <a:r>
            <a:rPr lang="sr-Latn-RS" sz="4700" b="0" i="0" kern="1200" smtClean="0"/>
            <a:t>Immediately Invoked Function Expression</a:t>
          </a:r>
          <a:endParaRPr lang="en-US" sz="4700" kern="1200"/>
        </a:p>
      </dsp:txBody>
      <dsp:txXfrm>
        <a:off x="0" y="1779197"/>
        <a:ext cx="8298873" cy="3539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14.3.2018.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14.3.2018.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14.3.2018.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14.3.2018.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14.3.2018.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14.3.2018.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14.3.2018.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14.3.2018.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14.3.2018.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15 – 14.03.2018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62551" y="1726853"/>
            <a:ext cx="8339638" cy="42746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258005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Console – inspect objects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859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challenge	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997440" cy="3734608"/>
          </a:xfrm>
        </p:spPr>
        <p:txBody>
          <a:bodyPr>
            <a:normAutofit fontScale="92500"/>
          </a:bodyPr>
          <a:lstStyle/>
          <a:p>
            <a:r>
              <a:rPr lang="en-US" smtClean="0"/>
              <a:t>Napravite funkciju – konstruktor za objekat Book, koji ima osobine name, year. Posle kreirajte nekoliko knjiga koristeci new operator.</a:t>
            </a:r>
          </a:p>
          <a:p>
            <a:r>
              <a:rPr lang="en-US" smtClean="0"/>
              <a:t>Napravite </a:t>
            </a:r>
            <a:r>
              <a:rPr lang="en-US"/>
              <a:t>funkciju – konstruktor </a:t>
            </a:r>
            <a:r>
              <a:rPr lang="en-US" smtClean="0"/>
              <a:t>za objekat Course, koji ima propertije teacher, name, students (kao niz imena). Napravite nekoliko kurseva sa razlicitim imenima, teacherima i studentima</a:t>
            </a:r>
            <a:r>
              <a:rPr lang="en-US" smtClean="0"/>
              <a:t>.</a:t>
            </a:r>
          </a:p>
          <a:p>
            <a:r>
              <a:rPr lang="en-US" smtClean="0"/>
              <a:t>Napravite funkciju – konstruktor za objekat Kocka, koji prima duzinu ivice kocke i njenu boju a ima metode: zapremina, povrsina i property boja kocke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1777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55301906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10582102" cy="4351338"/>
          </a:xfrm>
        </p:spPr>
        <p:txBody>
          <a:bodyPr/>
          <a:lstStyle/>
          <a:p>
            <a:pPr lvl="1"/>
            <a:r>
              <a:rPr lang="en-US" smtClean="0"/>
              <a:t>Spremio sam mali CSS kviz:</a:t>
            </a:r>
          </a:p>
          <a:p>
            <a:pPr lvl="1"/>
            <a:r>
              <a:rPr lang="en-US"/>
              <a:t>Link potrazite na github-u: CSS </a:t>
            </a:r>
            <a:r>
              <a:rPr lang="en-US" smtClean="0"/>
              <a:t>Quiz link u PPT folderu (sesija-15)</a:t>
            </a:r>
            <a:endParaRPr lang="en-US"/>
          </a:p>
          <a:p>
            <a:pPr lvl="1"/>
            <a:r>
              <a:rPr lang="en-US" smtClean="0"/>
              <a:t>Slobodno mi kazite rezultate – necu nikome da prenosim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sz="4000" smtClean="0"/>
              <a:t>Objekti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Izreka u Javascriptu</a:t>
            </a:r>
            <a:endParaRPr lang="sr-Latn-R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560132" y="1418400"/>
            <a:ext cx="7925906" cy="16671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40" y="2749766"/>
            <a:ext cx="3367790" cy="40001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665" y="2839983"/>
            <a:ext cx="3183111" cy="381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0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5" y="299259"/>
            <a:ext cx="7478169" cy="847843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235217" y="1785043"/>
            <a:ext cx="6768508" cy="3328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344" y="1147102"/>
            <a:ext cx="3187790" cy="516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4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923019" y="2051050"/>
            <a:ext cx="6418737" cy="3328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50278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777593" y="1036896"/>
            <a:ext cx="7250027" cy="49281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30114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1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983867" cy="689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816596"/>
            <a:ext cx="9509719" cy="548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5127</TotalTime>
  <Words>148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15 – 14.03.2018</vt:lpstr>
      <vt:lpstr>PowerPoint Presentation</vt:lpstr>
      <vt:lpstr>Ponavljanje je majka znanja </vt:lpstr>
      <vt:lpstr>PowerPoint Presentation</vt:lpstr>
      <vt:lpstr>Izreka u Javascriptu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Console – inspect objects</vt:lpstr>
      <vt:lpstr>Coding challenge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362</cp:revision>
  <dcterms:created xsi:type="dcterms:W3CDTF">2018-01-27T10:39:52Z</dcterms:created>
  <dcterms:modified xsi:type="dcterms:W3CDTF">2018-03-14T19:02:23Z</dcterms:modified>
</cp:coreProperties>
</file>