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By Val vs By Ref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AD000FB5-E286-469D-8065-4FD2077D73F5}">
      <dgm:prSet phldrT="[Text]"/>
      <dgm:spPr/>
      <dgm:t>
        <a:bodyPr/>
        <a:lstStyle/>
        <a:p>
          <a:r>
            <a:rPr lang="en-US" smtClean="0"/>
            <a:t>Function expression &amp; function statements</a:t>
          </a:r>
          <a:endParaRPr lang="en-US"/>
        </a:p>
      </dgm:t>
    </dgm:pt>
    <dgm:pt modelId="{7E3E030A-C2E5-4E88-9190-4EDE49EEC090}" type="parTrans" cxnId="{AAA3B800-C918-457C-8774-C1877AB135B4}">
      <dgm:prSet/>
      <dgm:spPr/>
    </dgm:pt>
    <dgm:pt modelId="{23D468E1-5929-438F-B155-FC9F2A8F6F81}" type="sibTrans" cxnId="{AAA3B800-C918-457C-8774-C1877AB135B4}">
      <dgm:prSet/>
      <dgm:spPr/>
    </dgm:pt>
    <dgm:pt modelId="{EB349BF1-50EC-4B8A-8EEC-55A1459A59DD}">
      <dgm:prSet phldrT="[Text]"/>
      <dgm:spPr/>
      <dgm:t>
        <a:bodyPr/>
        <a:lstStyle/>
        <a:p>
          <a:r>
            <a:rPr lang="en-US" smtClean="0"/>
            <a:t>Najveca tajna – da li su i funkcije u stvari objekti?</a:t>
          </a:r>
          <a:endParaRPr lang="en-US"/>
        </a:p>
      </dgm:t>
    </dgm:pt>
    <dgm:pt modelId="{318D2B37-FFCC-4615-B0A4-57AA68953DBD}" type="parTrans" cxnId="{07CF1A32-D1F2-4EDF-AAFD-CDB6E2D8CA39}">
      <dgm:prSet/>
      <dgm:spPr/>
    </dgm:pt>
    <dgm:pt modelId="{F6865CF1-1F97-4613-B2D9-A6B7B142AF3A}" type="sibTrans" cxnId="{07CF1A32-D1F2-4EDF-AAFD-CDB6E2D8CA39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Uvod u funkcionlno programiranje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3B800-C918-457C-8774-C1877AB135B4}" srcId="{7BA3726F-3900-4FC3-8B1E-5B513F942281}" destId="{AD000FB5-E286-469D-8065-4FD2077D73F5}" srcOrd="1" destOrd="0" parTransId="{7E3E030A-C2E5-4E88-9190-4EDE49EEC090}" sibTransId="{23D468E1-5929-438F-B155-FC9F2A8F6F8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6F585-0B33-4173-8ECE-C05D0828962A}" type="presOf" srcId="{AD000FB5-E286-469D-8065-4FD2077D73F5}" destId="{AADBD8E6-695F-4FE3-9A02-D807BC812A7C}" srcOrd="0" destOrd="2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3" presId="urn:microsoft.com/office/officeart/2005/8/layout/vList2"/>
    <dgm:cxn modelId="{07CF1A32-D1F2-4EDF-AAFD-CDB6E2D8CA39}" srcId="{7BA3726F-3900-4FC3-8B1E-5B513F942281}" destId="{EB349BF1-50EC-4B8A-8EEC-55A1459A59DD}" srcOrd="0" destOrd="0" parTransId="{318D2B37-FFCC-4615-B0A4-57AA68953DBD}" sibTransId="{F6865CF1-1F97-4613-B2D9-A6B7B142AF3A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B5270110-80A1-4ACF-8C00-B781E789CDE4}" type="presOf" srcId="{EB349BF1-50EC-4B8A-8EEC-55A1459A59DD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7602"/>
          <a:ext cx="8298873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smtClean="0"/>
            <a:t>Java Script</a:t>
          </a:r>
          <a:endParaRPr lang="en-US" sz="5300" kern="1200"/>
        </a:p>
      </dsp:txBody>
      <dsp:txXfrm>
        <a:off x="60542" y="148144"/>
        <a:ext cx="8177789" cy="1119116"/>
      </dsp:txXfrm>
    </dsp:sp>
    <dsp:sp modelId="{AADBD8E6-695F-4FE3-9A02-D807BC812A7C}">
      <dsp:nvSpPr>
        <dsp:cNvPr id="0" name=""/>
        <dsp:cNvSpPr/>
      </dsp:nvSpPr>
      <dsp:spPr>
        <a:xfrm>
          <a:off x="0" y="1327802"/>
          <a:ext cx="8298873" cy="427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smtClean="0"/>
            <a:t>Uvod u funkcionlno programiranje</a:t>
          </a:r>
          <a:endParaRPr lang="en-US" sz="4100" kern="1200"/>
        </a:p>
        <a:p>
          <a:pPr marL="571500" lvl="2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smtClean="0"/>
            <a:t>Najveca tajna – da li su i funkcije u stvari objekti?</a:t>
          </a:r>
          <a:endParaRPr lang="en-US" sz="4100" kern="1200"/>
        </a:p>
        <a:p>
          <a:pPr marL="571500" lvl="2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smtClean="0"/>
            <a:t>Function expression &amp; function statements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smtClean="0"/>
            <a:t>By Val vs By Ref</a:t>
          </a:r>
          <a:endParaRPr lang="en-US" sz="4100" kern="1200"/>
        </a:p>
      </dsp:txBody>
      <dsp:txXfrm>
        <a:off x="0" y="1327802"/>
        <a:ext cx="8298873" cy="427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10 – </a:t>
            </a:r>
            <a:r>
              <a:rPr lang="en-US" b="1" smtClean="0"/>
              <a:t>02.03.2018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By Val &amp; by Ref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16782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Primitivni tipovi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3992" y="2051050"/>
            <a:ext cx="5636791" cy="332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83" y="3007140"/>
            <a:ext cx="263879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Objekti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96655" y="1418400"/>
            <a:ext cx="5507760" cy="43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324434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Hoisting</a:t>
            </a:r>
          </a:p>
          <a:p>
            <a:pPr lvl="1"/>
            <a:r>
              <a:rPr lang="en-US" smtClean="0"/>
              <a:t>Execution context</a:t>
            </a:r>
          </a:p>
          <a:p>
            <a:pPr lvl="1"/>
            <a:r>
              <a:rPr lang="en-US" smtClean="0"/>
              <a:t>Lexical scoping</a:t>
            </a:r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18" y="1343585"/>
            <a:ext cx="6234020" cy="47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Functions – first class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- izraz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80" y="1310335"/>
            <a:ext cx="7297628" cy="40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statements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" y="1418400"/>
            <a:ext cx="8836658" cy="4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expression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801669"/>
            <a:ext cx="8268513" cy="41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Konacno – primer za tvrdnju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Funkcije su objekti!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67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his ponovo na primeru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 smtClean="0"/>
              <a:t>object-this</a:t>
            </a:r>
            <a:r>
              <a:rPr lang="en-US" smtClean="0"/>
              <a:t> folder!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3126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85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10 – 02.03.2018</vt:lpstr>
      <vt:lpstr>PowerPoint Presentation</vt:lpstr>
      <vt:lpstr>Ponavljanje je majka znanja </vt:lpstr>
      <vt:lpstr>PowerPoint Presentation</vt:lpstr>
      <vt:lpstr>Expression - izraz</vt:lpstr>
      <vt:lpstr>Function statements</vt:lpstr>
      <vt:lpstr>Function expression</vt:lpstr>
      <vt:lpstr>Konacno – primer za tvrdnju</vt:lpstr>
      <vt:lpstr>this ponovo na primeru</vt:lpstr>
      <vt:lpstr>PowerPoint Presentation</vt:lpstr>
      <vt:lpstr>Primitivni tipovi</vt:lpstr>
      <vt:lpstr>Objekti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279</cp:revision>
  <dcterms:created xsi:type="dcterms:W3CDTF">2018-01-27T10:39:52Z</dcterms:created>
  <dcterms:modified xsi:type="dcterms:W3CDTF">2018-03-02T16:17:21Z</dcterms:modified>
</cp:coreProperties>
</file>