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Closures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0EEA0303-624F-4E72-BD34-39FE2B1D8CF8}">
      <dgm:prSet phldrT="[Text]"/>
      <dgm:spPr/>
      <dgm:t>
        <a:bodyPr/>
        <a:lstStyle/>
        <a:p>
          <a:r>
            <a:rPr lang="en-US" smtClean="0"/>
            <a:t>Algoritmi – mesanje niza celih brojeva</a:t>
          </a:r>
          <a:endParaRPr lang="en-US"/>
        </a:p>
      </dgm:t>
    </dgm:pt>
    <dgm:pt modelId="{16C16D1B-49C2-4CC1-BBB9-36278D248401}" type="parTrans" cxnId="{3B113B71-A9FA-473B-8B57-5386CFC4FCB4}">
      <dgm:prSet/>
      <dgm:spPr/>
    </dgm:pt>
    <dgm:pt modelId="{EAEB4339-B724-4721-BEFD-66113758BD98}" type="sibTrans" cxnId="{3B113B71-A9FA-473B-8B57-5386CFC4FCB4}">
      <dgm:prSet/>
      <dgm:spPr/>
    </dgm:pt>
    <dgm:pt modelId="{B01001EA-899D-46F9-88B0-9DAF7D66DA44}">
      <dgm:prSet phldrT="[Text]"/>
      <dgm:spPr/>
      <dgm:t>
        <a:bodyPr/>
        <a:lstStyle/>
        <a:p>
          <a:r>
            <a:rPr lang="en-US" smtClean="0"/>
            <a:t>DOM manipulacije</a:t>
          </a:r>
          <a:endParaRPr lang="en-US"/>
        </a:p>
      </dgm:t>
    </dgm:pt>
    <dgm:pt modelId="{9D0B7E3F-2B07-44FB-81E0-BEF82EDE599F}" type="parTrans" cxnId="{57D89051-37B5-4D61-8CA4-9C71D44104E0}">
      <dgm:prSet/>
      <dgm:spPr/>
    </dgm:pt>
    <dgm:pt modelId="{C7CBC3E8-EB4F-439C-8E37-BC9077E878B7}" type="sibTrans" cxnId="{57D89051-37B5-4D61-8CA4-9C71D44104E0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13B71-A9FA-473B-8B57-5386CFC4FCB4}" srcId="{01EB205F-FC18-44EF-B4D7-07083A382D6D}" destId="{0EEA0303-624F-4E72-BD34-39FE2B1D8CF8}" srcOrd="1" destOrd="0" parTransId="{16C16D1B-49C2-4CC1-BBB9-36278D248401}" sibTransId="{EAEB4339-B724-4721-BEFD-66113758BD98}"/>
    <dgm:cxn modelId="{57D89051-37B5-4D61-8CA4-9C71D44104E0}" srcId="{01EB205F-FC18-44EF-B4D7-07083A382D6D}" destId="{B01001EA-899D-46F9-88B0-9DAF7D66DA44}" srcOrd="2" destOrd="0" parTransId="{9D0B7E3F-2B07-44FB-81E0-BEF82EDE599F}" sibTransId="{C7CBC3E8-EB4F-439C-8E37-BC9077E878B7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E3BCF8DD-8FBA-415C-AB79-A83507B236E6}" type="presOf" srcId="{0EEA0303-624F-4E72-BD34-39FE2B1D8CF8}" destId="{AADBD8E6-695F-4FE3-9A02-D807BC812A7C}" srcOrd="0" destOrd="1" presId="urn:microsoft.com/office/officeart/2005/8/layout/vList2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48A29816-65F0-4395-89DB-2D759CE3906C}" type="presOf" srcId="{B01001EA-899D-46F9-88B0-9DAF7D66DA44}" destId="{AADBD8E6-695F-4FE3-9A02-D807BC812A7C}" srcOrd="0" destOrd="2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50558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JavaScript</a:t>
          </a:r>
          <a:endParaRPr lang="en-US" sz="6500" kern="1200"/>
        </a:p>
      </dsp:txBody>
      <dsp:txXfrm>
        <a:off x="74249" y="57983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026585"/>
          <a:ext cx="8298873" cy="3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Closures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Algoritmi – mesanje niza celih brojeva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manipulacije</a:t>
          </a:r>
          <a:endParaRPr lang="en-US" sz="5100" kern="1200"/>
        </a:p>
      </dsp:txBody>
      <dsp:txXfrm>
        <a:off x="0" y="2026585"/>
        <a:ext cx="8298873" cy="316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16 – 16.03.2018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8072844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Function constructor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Mesanje niza celih brojeva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Ulaz [1,2,3,4]</a:t>
            </a:r>
          </a:p>
          <a:p>
            <a:r>
              <a:rPr lang="en-US" smtClean="0"/>
              <a:t>Izlaz [3,1,4,2]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335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4733</TotalTime>
  <Words>37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16 – 16.03.2018</vt:lpstr>
      <vt:lpstr>PowerPoint Presentation</vt:lpstr>
      <vt:lpstr>Ponavljanje je majka znanja </vt:lpstr>
      <vt:lpstr>PowerPoint Presentation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352</cp:revision>
  <dcterms:created xsi:type="dcterms:W3CDTF">2018-01-27T10:39:52Z</dcterms:created>
  <dcterms:modified xsi:type="dcterms:W3CDTF">2018-03-15T06:32:10Z</dcterms:modified>
</cp:coreProperties>
</file>