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8"/>
  </p:notes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DOM manipulation - nastavak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DOM manipulation - nastavak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19-Mar-18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18 – 21.03.2018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2946045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&lt;table&gt;</a:t>
            </a:r>
          </a:p>
          <a:p>
            <a:pPr lvl="1"/>
            <a:r>
              <a:rPr lang="en-US" smtClean="0"/>
              <a:t>&lt;td&gt;</a:t>
            </a:r>
          </a:p>
          <a:p>
            <a:pPr lvl="1"/>
            <a:r>
              <a:rPr lang="en-US" smtClean="0"/>
              <a:t>&lt;th&gt;</a:t>
            </a:r>
          </a:p>
          <a:p>
            <a:pPr lvl="1"/>
            <a:r>
              <a:rPr lang="en-US" smtClean="0"/>
              <a:t>&lt;tr&gt;</a:t>
            </a:r>
          </a:p>
          <a:p>
            <a:pPr marL="457200" lvl="1" indent="0">
              <a:buNone/>
            </a:pPr>
            <a:r>
              <a:rPr lang="en-US" smtClean="0"/>
              <a:t>rowspan</a:t>
            </a:r>
          </a:p>
          <a:p>
            <a:pPr lvl="1"/>
            <a:r>
              <a:rPr lang="en-US" smtClean="0"/>
              <a:t>colspan</a:t>
            </a:r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6371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Nacini da se event doda na HTML element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DOM manipulation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078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4650</TotalTime>
  <Words>41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18 – 21.03.2018</vt:lpstr>
      <vt:lpstr>PowerPoint Presentation</vt:lpstr>
      <vt:lpstr>Ponavljanje je majka znanja 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356</cp:revision>
  <dcterms:created xsi:type="dcterms:W3CDTF">2018-01-27T10:39:52Z</dcterms:created>
  <dcterms:modified xsi:type="dcterms:W3CDTF">2018-03-19T19:42:15Z</dcterms:modified>
</cp:coreProperties>
</file>