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0CAE0624-1615-4FB0-B06E-11909D4A01B9}">
      <dgm:prSet phldrT="[Text]"/>
      <dgm:spPr/>
      <dgm:t>
        <a:bodyPr/>
        <a:lstStyle/>
        <a:p>
          <a:r>
            <a:rPr lang="en-US" smtClean="0"/>
            <a:t>Coding challenge 3 – petlje</a:t>
          </a:r>
          <a:endParaRPr lang="en-US"/>
        </a:p>
      </dgm:t>
    </dgm:pt>
    <dgm:pt modelId="{6B36213E-DF22-4FD6-BB7A-30DA1D3496F7}" type="parTrans" cxnId="{92197717-6E77-430A-9333-D51463DA1E00}">
      <dgm:prSet/>
      <dgm:spPr/>
    </dgm:pt>
    <dgm:pt modelId="{1C2C8E99-A88F-4989-A1F3-5F3246E1840F}" type="sibTrans" cxnId="{92197717-6E77-430A-9333-D51463DA1E00}">
      <dgm:prSet/>
      <dgm:spPr/>
    </dgm:pt>
    <dgm:pt modelId="{4EFFEC6D-C6D8-4C5C-8FF9-98BB684787AA}">
      <dgm:prSet phldrT="[Text]"/>
      <dgm:spPr/>
      <dgm:t>
        <a:bodyPr/>
        <a:lstStyle/>
        <a:p>
          <a:r>
            <a:rPr lang="en-US" smtClean="0"/>
            <a:t>Loops – petlje u JavaScriptu</a:t>
          </a:r>
          <a:endParaRPr lang="en-US"/>
        </a:p>
      </dgm:t>
    </dgm:pt>
    <dgm:pt modelId="{10DFA8DD-37D2-4946-97EA-1D78FAE00EAA}" type="parTrans" cxnId="{B8518494-7050-4CFB-B398-E4C47E04BD4A}">
      <dgm:prSet/>
      <dgm:spPr/>
    </dgm:pt>
    <dgm:pt modelId="{2E714354-4547-4E70-BA31-DB8E4F06248D}" type="sibTrans" cxnId="{B8518494-7050-4CFB-B398-E4C47E04BD4A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18494-7050-4CFB-B398-E4C47E04BD4A}" srcId="{01EB205F-FC18-44EF-B4D7-07083A382D6D}" destId="{4EFFEC6D-C6D8-4C5C-8FF9-98BB684787AA}" srcOrd="0" destOrd="0" parTransId="{10DFA8DD-37D2-4946-97EA-1D78FAE00EAA}" sibTransId="{2E714354-4547-4E70-BA31-DB8E4F06248D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2197717-6E77-430A-9333-D51463DA1E00}" srcId="{01EB205F-FC18-44EF-B4D7-07083A382D6D}" destId="{0CAE0624-1615-4FB0-B06E-11909D4A01B9}" srcOrd="1" destOrd="0" parTransId="{6B36213E-DF22-4FD6-BB7A-30DA1D3496F7}" sibTransId="{1C2C8E99-A88F-4989-A1F3-5F3246E1840F}"/>
    <dgm:cxn modelId="{3C1FFC0F-36F7-421D-B537-E301CF9CB143}" type="presOf" srcId="{4EFFEC6D-C6D8-4C5C-8FF9-98BB684787AA}" destId="{AADBD8E6-695F-4FE3-9A02-D807BC812A7C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08CC5641-6549-4B59-9B22-7CC04405E366}" type="presOf" srcId="{0CAE0624-1615-4FB0-B06E-11909D4A01B9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728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6471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093860"/>
          <a:ext cx="8298873" cy="30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Loops – petlje u JavaScriptu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 3 – petlje</a:t>
          </a:r>
          <a:endParaRPr lang="en-US" sz="5100" kern="1200"/>
        </a:p>
      </dsp:txBody>
      <dsp:txXfrm>
        <a:off x="0" y="2093860"/>
        <a:ext cx="8298873" cy="302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22-Feb-18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800280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r>
              <a:rPr lang="en-US" smtClean="0"/>
              <a:t>Objekti - sintaksa</a:t>
            </a:r>
          </a:p>
          <a:p>
            <a:r>
              <a:rPr lang="en-US" smtClean="0"/>
              <a:t>Nizovi - sintaksa </a:t>
            </a:r>
            <a:endParaRPr lang="sr-Latn-RS" smtClean="0"/>
          </a:p>
          <a:p>
            <a:pPr lvl="1"/>
            <a:endParaRPr lang="sr-Latn-RS"/>
          </a:p>
        </p:txBody>
      </p:sp>
      <p:pic>
        <p:nvPicPr>
          <p:cNvPr id="1026" name="Picture 2" descr="Image result for javascript object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3313702"/>
            <a:ext cx="2247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10" y="1825625"/>
            <a:ext cx="4934639" cy="2019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for</a:t>
            </a:r>
            <a:r>
              <a:rPr lang="en-US" sz="4000" smtClean="0"/>
              <a:t> and </a:t>
            </a:r>
            <a:r>
              <a:rPr lang="en-US" sz="4000" smtClean="0">
                <a:latin typeface="Consolas" panose="020B0609020204030204" pitchFamily="49" charset="0"/>
              </a:rPr>
              <a:t>while</a:t>
            </a:r>
            <a:r>
              <a:rPr lang="en-US" sz="4000" smtClean="0"/>
              <a:t> loops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02" y="2583268"/>
            <a:ext cx="4448796" cy="29722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  <a:endParaRPr lang="sr-Latn-R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99" y="3066926"/>
            <a:ext cx="866896" cy="2191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73" y="4504304"/>
            <a:ext cx="704948" cy="2762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595" y="3863836"/>
            <a:ext cx="1290994" cy="2030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092" y="4883648"/>
            <a:ext cx="466790" cy="333422"/>
          </a:xfrm>
          <a:prstGeom prst="rect">
            <a:avLst/>
          </a:prstGeom>
        </p:spPr>
      </p:pic>
      <p:pic>
        <p:nvPicPr>
          <p:cNvPr id="2053" name="Picture 20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166" y="1664323"/>
            <a:ext cx="3648584" cy="61921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388" y="1452485"/>
            <a:ext cx="3629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loop</a:t>
            </a:r>
            <a:endParaRPr lang="sr-Latn-RS"/>
          </a:p>
        </p:txBody>
      </p:sp>
      <p:pic>
        <p:nvPicPr>
          <p:cNvPr id="2052" name="Picture 4" descr="for-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64" y="2128909"/>
            <a:ext cx="3776403" cy="34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8" y="1678471"/>
            <a:ext cx="3020783" cy="1239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30" y="1562093"/>
            <a:ext cx="386769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03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643726"/>
            <a:ext cx="9177402" cy="35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43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07</vt:lpstr>
      <vt:lpstr>PowerPoint Presentation</vt:lpstr>
      <vt:lpstr>Ponavljanje je majka znanja </vt:lpstr>
      <vt:lpstr>PowerPoint Presentation</vt:lpstr>
      <vt:lpstr>for loop</vt:lpstr>
      <vt:lpstr>while loop</vt:lpstr>
      <vt:lpstr>Coding challenge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209</cp:revision>
  <dcterms:created xsi:type="dcterms:W3CDTF">2018-01-27T10:39:52Z</dcterms:created>
  <dcterms:modified xsi:type="dcterms:W3CDTF">2018-02-22T13:35:49Z</dcterms:modified>
</cp:coreProperties>
</file>