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9"/>
  </p:notesMasterIdLst>
  <p:sldIdLst>
    <p:sldId id="256" r:id="rId3"/>
    <p:sldId id="257" r:id="rId4"/>
    <p:sldId id="258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6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CSS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CSS – box model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Basic formating 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427A9A77-B9B5-490E-B1CD-50AFD443FAE7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A4254D2C-C313-4F54-AEBF-AF321B2564E7}" type="parTrans" cxnId="{9B9403EE-A64F-4ADE-8FA6-2F54D30033E4}">
      <dgm:prSet/>
      <dgm:spPr/>
    </dgm:pt>
    <dgm:pt modelId="{EA419F2E-1FA6-40CB-B0F3-AD8B8DD43AB1}" type="sibTrans" cxnId="{9B9403EE-A64F-4ADE-8FA6-2F54D30033E4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403EE-A64F-4ADE-8FA6-2F54D30033E4}" srcId="{01EB205F-FC18-44EF-B4D7-07083A382D6D}" destId="{427A9A77-B9B5-490E-B1CD-50AFD443FAE7}" srcOrd="2" destOrd="0" parTransId="{A4254D2C-C313-4F54-AEBF-AF321B2564E7}" sibTransId="{EA419F2E-1FA6-40CB-B0F3-AD8B8DD43AB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E84B4A0-3EE6-44A4-AD2F-F19AE98DD08B}" srcId="{01EB205F-FC18-44EF-B4D7-07083A382D6D}" destId="{28BB5B8D-FB3C-4AB6-B9CE-808275E4C7DB}" srcOrd="1" destOrd="0" parTransId="{D921A4A7-E4A0-4B53-B5A8-7202E5E6D16E}" sibTransId="{742584FC-CEBD-443D-8EE8-2A8EAD139AF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1" presId="urn:microsoft.com/office/officeart/2005/8/layout/vList2"/>
    <dgm:cxn modelId="{B7FFA369-826F-4258-B2F1-E88D512A09C8}" type="presOf" srcId="{427A9A77-B9B5-490E-B1CD-50AFD443FAE7}" destId="{AADBD8E6-695F-4FE3-9A02-D807BC812A7C}" srcOrd="0" destOrd="2" presId="urn:microsoft.com/office/officeart/2005/8/layout/vList2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84196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CSS</a:t>
          </a:r>
          <a:endParaRPr lang="en-US" sz="6500" kern="1200"/>
        </a:p>
      </dsp:txBody>
      <dsp:txXfrm>
        <a:off x="74249" y="91620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362960"/>
          <a:ext cx="8298873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Basic formating 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CSS – box model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</a:t>
          </a:r>
          <a:endParaRPr lang="en-US" sz="5100" kern="1200"/>
        </a:p>
      </dsp:txBody>
      <dsp:txXfrm>
        <a:off x="0" y="2362960"/>
        <a:ext cx="8298873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11.3.2018.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box-sizing.as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14 – 12.03.2018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52639" y="1305301"/>
            <a:ext cx="6509774" cy="38719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3099" y="5427516"/>
            <a:ext cx="3672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Za Hsla – videti:</a:t>
            </a:r>
          </a:p>
          <a:p>
            <a:r>
              <a:rPr lang="sr-Latn-RS" smtClean="0"/>
              <a:t>https</a:t>
            </a:r>
            <a:r>
              <a:rPr lang="sr-Latn-RS"/>
              <a:t>://css-tricks.com/yay-for-hsla/</a:t>
            </a:r>
          </a:p>
        </p:txBody>
      </p:sp>
    </p:spTree>
    <p:extLst>
      <p:ext uri="{BB962C8B-B14F-4D97-AF65-F5344CB8AC3E}">
        <p14:creationId xmlns:p14="http://schemas.microsoft.com/office/powerpoint/2010/main" val="301758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&amp; ID’s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Preporuka – koristi class, cak i ako se samo jednom poziva pravilo u CSS!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154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 model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0775" y="1754188"/>
            <a:ext cx="8325763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sa Box modelom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163985"/>
            <a:ext cx="7405598" cy="35109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80001" y="4763694"/>
            <a:ext cx="7263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VIDI: </a:t>
            </a:r>
            <a:r>
              <a:rPr lang="sr-Latn-RS" smtClean="0">
                <a:hlinkClick r:id="rId3"/>
              </a:rPr>
              <a:t>https</a:t>
            </a:r>
            <a:r>
              <a:rPr lang="sr-Latn-RS">
                <a:hlinkClick r:id="rId3"/>
              </a:rPr>
              <a:t>://</a:t>
            </a:r>
            <a:r>
              <a:rPr lang="sr-Latn-RS" smtClean="0">
                <a:hlinkClick r:id="rId3"/>
              </a:rPr>
              <a:t>www.w3schools.com/css/css3_box-sizing.asp</a:t>
            </a:r>
            <a:r>
              <a:rPr lang="en-US" smtClean="0"/>
              <a:t> za resenje!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4959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element vs Inline element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799095" y="1128852"/>
            <a:ext cx="7250169" cy="2645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22" y="1608476"/>
            <a:ext cx="4366975" cy="34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7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layout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22860" y="1754188"/>
            <a:ext cx="4801593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 positioning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Absolute vs Relative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32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81755589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Zadatak?</a:t>
            </a:r>
          </a:p>
          <a:p>
            <a:r>
              <a:rPr lang="en-US" smtClean="0"/>
              <a:t>Kome radi igrica?</a:t>
            </a:r>
          </a:p>
          <a:p>
            <a:r>
              <a:rPr lang="en-US" smtClean="0"/>
              <a:t>Sta radi document.querySelector(‘ime’)?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93771" y="1418400"/>
            <a:ext cx="5142206" cy="3328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34" y="4747388"/>
            <a:ext cx="5060044" cy="48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5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89620" y="1485319"/>
            <a:ext cx="780206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Razlika – sa i bez CSS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761673"/>
            <a:ext cx="5296639" cy="254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63" y="1752147"/>
            <a:ext cx="528711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7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 nacina da se CSS primeni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82" y="1254078"/>
            <a:ext cx="9185948" cy="468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Colors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17275" y="1754188"/>
            <a:ext cx="7012763" cy="3871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547" y="846000"/>
            <a:ext cx="321037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Shades of grey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85229" y="1754188"/>
            <a:ext cx="6442081" cy="2942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85" y="81311"/>
            <a:ext cx="2679829" cy="67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106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14 – 12.03.2018</vt:lpstr>
      <vt:lpstr>PowerPoint Presentation</vt:lpstr>
      <vt:lpstr>Ponavljanje je majka znanja </vt:lpstr>
      <vt:lpstr>Coding challenge</vt:lpstr>
      <vt:lpstr>CSS</vt:lpstr>
      <vt:lpstr>Razlika – sa i bez CSS</vt:lpstr>
      <vt:lpstr>Tri nacina da se CSS primeni</vt:lpstr>
      <vt:lpstr>Colors</vt:lpstr>
      <vt:lpstr>Shades of grey</vt:lpstr>
      <vt:lpstr>Transparency</vt:lpstr>
      <vt:lpstr>Classes &amp; ID’s</vt:lpstr>
      <vt:lpstr>Box model</vt:lpstr>
      <vt:lpstr>Problem sa Box modelom</vt:lpstr>
      <vt:lpstr>Block element vs Inline element</vt:lpstr>
      <vt:lpstr>Simple layout</vt:lpstr>
      <vt:lpstr>Element positioning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337</cp:revision>
  <dcterms:created xsi:type="dcterms:W3CDTF">2018-01-27T10:39:52Z</dcterms:created>
  <dcterms:modified xsi:type="dcterms:W3CDTF">2018-03-11T21:28:59Z</dcterms:modified>
</cp:coreProperties>
</file>