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13"/>
  </p:notesMasterIdLst>
  <p:sldIdLst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Java Script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28BB5B8D-FB3C-4AB6-B9CE-808275E4C7DB}">
      <dgm:prSet phldrT="[Text]"/>
      <dgm:spPr/>
      <dgm:t>
        <a:bodyPr/>
        <a:lstStyle/>
        <a:p>
          <a:r>
            <a:rPr lang="en-US" smtClean="0"/>
            <a:t>String methods – functions</a:t>
          </a:r>
          <a:endParaRPr lang="en-US"/>
        </a:p>
      </dgm:t>
    </dgm:pt>
    <dgm:pt modelId="{D921A4A7-E4A0-4B53-B5A8-7202E5E6D16E}" type="parTrans" cxnId="{9E84B4A0-3EE6-44A4-AD2F-F19AE98DD08B}">
      <dgm:prSet/>
      <dgm:spPr/>
    </dgm:pt>
    <dgm:pt modelId="{742584FC-CEBD-443D-8EE8-2A8EAD139AFF}" type="sibTrans" cxnId="{9E84B4A0-3EE6-44A4-AD2F-F19AE98DD08B}">
      <dgm:prSet/>
      <dgm:spPr/>
    </dgm:pt>
    <dgm:pt modelId="{7BA3726F-3900-4FC3-8B1E-5B513F942281}">
      <dgm:prSet phldrT="[Text]"/>
      <dgm:spPr/>
      <dgm:t>
        <a:bodyPr/>
        <a:lstStyle/>
        <a:p>
          <a:r>
            <a:rPr lang="en-US" smtClean="0"/>
            <a:t>Javascript strings</a:t>
          </a:r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427A9A77-B9B5-490E-B1CD-50AFD443FAE7}">
      <dgm:prSet phldrT="[Text]"/>
      <dgm:spPr/>
      <dgm:t>
        <a:bodyPr/>
        <a:lstStyle/>
        <a:p>
          <a:r>
            <a:rPr lang="en-US" smtClean="0"/>
            <a:t>Coding challenge</a:t>
          </a:r>
          <a:endParaRPr lang="en-US"/>
        </a:p>
      </dgm:t>
    </dgm:pt>
    <dgm:pt modelId="{A4254D2C-C313-4F54-AEBF-AF321B2564E7}" type="parTrans" cxnId="{9B9403EE-A64F-4ADE-8FA6-2F54D30033E4}">
      <dgm:prSet/>
      <dgm:spPr/>
    </dgm:pt>
    <dgm:pt modelId="{EA419F2E-1FA6-40CB-B0F3-AD8B8DD43AB1}" type="sibTrans" cxnId="{9B9403EE-A64F-4ADE-8FA6-2F54D30033E4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9403EE-A64F-4ADE-8FA6-2F54D30033E4}" srcId="{01EB205F-FC18-44EF-B4D7-07083A382D6D}" destId="{427A9A77-B9B5-490E-B1CD-50AFD443FAE7}" srcOrd="2" destOrd="0" parTransId="{A4254D2C-C313-4F54-AEBF-AF321B2564E7}" sibTransId="{EA419F2E-1FA6-40CB-B0F3-AD8B8DD43AB1}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9E84B4A0-3EE6-44A4-AD2F-F19AE98DD08B}" srcId="{01EB205F-FC18-44EF-B4D7-07083A382D6D}" destId="{28BB5B8D-FB3C-4AB6-B9CE-808275E4C7DB}" srcOrd="1" destOrd="0" parTransId="{D921A4A7-E4A0-4B53-B5A8-7202E5E6D16E}" sibTransId="{742584FC-CEBD-443D-8EE8-2A8EAD139AFF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548052C-9D94-47DC-994A-A5EA99189A03}" type="presOf" srcId="{28BB5B8D-FB3C-4AB6-B9CE-808275E4C7DB}" destId="{AADBD8E6-695F-4FE3-9A02-D807BC812A7C}" srcOrd="0" destOrd="1" presId="urn:microsoft.com/office/officeart/2005/8/layout/vList2"/>
    <dgm:cxn modelId="{B7FFA369-826F-4258-B2F1-E88D512A09C8}" type="presOf" srcId="{427A9A77-B9B5-490E-B1CD-50AFD443FAE7}" destId="{AADBD8E6-695F-4FE3-9A02-D807BC812A7C}" srcOrd="0" destOrd="2" presId="urn:microsoft.com/office/officeart/2005/8/layout/vList2"/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505585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Java Script</a:t>
          </a:r>
          <a:endParaRPr lang="en-US" sz="6500" kern="1200"/>
        </a:p>
      </dsp:txBody>
      <dsp:txXfrm>
        <a:off x="74249" y="579834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2026585"/>
          <a:ext cx="8298873" cy="3161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Javascript strings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String methods – functions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Coding challenge</a:t>
          </a:r>
          <a:endParaRPr lang="en-US" sz="5100" kern="1200"/>
        </a:p>
      </dsp:txBody>
      <dsp:txXfrm>
        <a:off x="0" y="2026585"/>
        <a:ext cx="8298873" cy="3161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05-Mar-18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5.3.2018.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5.3.2018.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5.3.2018.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5.3.2018.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5.3.2018.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5.3.2018.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5.3.2018.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5.3.2018.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5.3.2018.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11 </a:t>
            </a:r>
            <a:r>
              <a:rPr lang="en-US" b="1" smtClean="0"/>
              <a:t>– 05.03.2018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challenges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53" y="1110829"/>
            <a:ext cx="6321150" cy="15760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39" y="2733423"/>
            <a:ext cx="5925377" cy="1581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39" y="4408680"/>
            <a:ext cx="5263960" cy="15179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9616" y="1262308"/>
            <a:ext cx="5430602" cy="158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63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18831382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r>
              <a:rPr lang="en-US" smtClean="0"/>
              <a:t>Function expressions</a:t>
            </a:r>
          </a:p>
          <a:p>
            <a:pPr lvl="1"/>
            <a:r>
              <a:rPr lang="en-US" smtClean="0"/>
              <a:t>Function statements</a:t>
            </a:r>
          </a:p>
          <a:p>
            <a:pPr lvl="1"/>
            <a:r>
              <a:rPr lang="en-US" smtClean="0"/>
              <a:t>By Val vs By Ref</a:t>
            </a:r>
            <a:endParaRPr lang="sr-Latn-R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4691433" y="1552286"/>
            <a:ext cx="2939652" cy="1736106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598" y="3857426"/>
            <a:ext cx="2203322" cy="172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Latn-RS" smtClean="0"/>
              <a:t>Sekcija</a:t>
            </a:r>
          </a:p>
          <a:p>
            <a:r>
              <a:rPr lang="sr-Latn-RS" smtClean="0"/>
              <a:t>JavaScript</a:t>
            </a:r>
            <a:endParaRPr lang="sr-Latn-R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r-Latn-RS" sz="4000" smtClean="0"/>
              <a:t>Lekcija</a:t>
            </a:r>
          </a:p>
          <a:p>
            <a:r>
              <a:rPr lang="en-US" sz="4000" smtClean="0">
                <a:latin typeface="Consolas" panose="020B0609020204030204" pitchFamily="49" charset="0"/>
              </a:rPr>
              <a:t>Strings</a:t>
            </a:r>
            <a:endParaRPr lang="sr-Latn-RS" sz="4000"/>
          </a:p>
        </p:txBody>
      </p:sp>
    </p:spTree>
    <p:extLst>
      <p:ext uri="{BB962C8B-B14F-4D97-AF65-F5344CB8AC3E}">
        <p14:creationId xmlns:p14="http://schemas.microsoft.com/office/powerpoint/2010/main" val="260059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concat</a:t>
            </a:r>
            <a:endParaRPr lang="sr-Latn-R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09480" y="1756742"/>
            <a:ext cx="10288075" cy="5708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80" y="2566201"/>
            <a:ext cx="3229426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1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</a:t>
            </a:r>
            <a:r>
              <a:rPr lang="en-US" smtClean="0"/>
              <a:t>ndexOf</a:t>
            </a:r>
            <a:endParaRPr lang="sr-Latn-RS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09480" y="2186668"/>
            <a:ext cx="9002381" cy="3810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80" y="2982777"/>
            <a:ext cx="5077534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9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Methods – part 1</a:t>
            </a:r>
            <a:endParaRPr lang="sr-Latn-RS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15510" y="2051050"/>
            <a:ext cx="8384373" cy="332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7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Methods – part 2</a:t>
            </a:r>
            <a:endParaRPr lang="sr-Latn-R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" y="1511905"/>
            <a:ext cx="9229787" cy="440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78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String HTML Wrapper </a:t>
            </a:r>
            <a:r>
              <a:rPr lang="sr-Latn-RS" smtClean="0"/>
              <a:t>Methods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09480" y="1577223"/>
            <a:ext cx="5292556" cy="43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32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2726</TotalTime>
  <Words>52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11 – 05.03.2018</vt:lpstr>
      <vt:lpstr>PowerPoint Presentation</vt:lpstr>
      <vt:lpstr>Ponavljanje je majka znanja </vt:lpstr>
      <vt:lpstr>PowerPoint Presentation</vt:lpstr>
      <vt:lpstr>concat</vt:lpstr>
      <vt:lpstr>indexOf</vt:lpstr>
      <vt:lpstr>String Methods – part 1</vt:lpstr>
      <vt:lpstr>String Methods – part 2</vt:lpstr>
      <vt:lpstr>String HTML Wrapper Methods</vt:lpstr>
      <vt:lpstr>Coding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300</cp:revision>
  <dcterms:created xsi:type="dcterms:W3CDTF">2018-01-27T10:39:52Z</dcterms:created>
  <dcterms:modified xsi:type="dcterms:W3CDTF">2018-03-05T16:23:09Z</dcterms:modified>
</cp:coreProperties>
</file>