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28BB5B8D-FB3C-4AB6-B9CE-808275E4C7DB}">
      <dgm:prSet phldrT="[Text]"/>
      <dgm:spPr/>
      <dgm:t>
        <a:bodyPr/>
        <a:lstStyle/>
        <a:p>
          <a:r>
            <a:rPr lang="en-US" smtClean="0"/>
            <a:t>CSS – box model</a:t>
          </a:r>
          <a:endParaRPr lang="en-US"/>
        </a:p>
      </dgm:t>
    </dgm:pt>
    <dgm:pt modelId="{D921A4A7-E4A0-4B53-B5A8-7202E5E6D16E}" type="parTrans" cxnId="{9E84B4A0-3EE6-44A4-AD2F-F19AE98DD08B}">
      <dgm:prSet/>
      <dgm:spPr/>
    </dgm:pt>
    <dgm:pt modelId="{742584FC-CEBD-443D-8EE8-2A8EAD139AFF}" type="sibTrans" cxnId="{9E84B4A0-3EE6-44A4-AD2F-F19AE98DD08B}">
      <dgm:prSet/>
      <dgm:spPr/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Basic formating </a:t>
          </a:r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427A9A77-B9B5-490E-B1CD-50AFD443FAE7}">
      <dgm:prSet phldrT="[Text]"/>
      <dgm:spPr/>
      <dgm:t>
        <a:bodyPr/>
        <a:lstStyle/>
        <a:p>
          <a:r>
            <a:rPr lang="en-US" smtClean="0"/>
            <a:t>Coding challenge</a:t>
          </a:r>
          <a:endParaRPr lang="en-US"/>
        </a:p>
      </dgm:t>
    </dgm:pt>
    <dgm:pt modelId="{A4254D2C-C313-4F54-AEBF-AF321B2564E7}" type="parTrans" cxnId="{9B9403EE-A64F-4ADE-8FA6-2F54D30033E4}">
      <dgm:prSet/>
      <dgm:spPr/>
    </dgm:pt>
    <dgm:pt modelId="{EA419F2E-1FA6-40CB-B0F3-AD8B8DD43AB1}" type="sibTrans" cxnId="{9B9403EE-A64F-4ADE-8FA6-2F54D30033E4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9403EE-A64F-4ADE-8FA6-2F54D30033E4}" srcId="{01EB205F-FC18-44EF-B4D7-07083A382D6D}" destId="{427A9A77-B9B5-490E-B1CD-50AFD443FAE7}" srcOrd="2" destOrd="0" parTransId="{A4254D2C-C313-4F54-AEBF-AF321B2564E7}" sibTransId="{EA419F2E-1FA6-40CB-B0F3-AD8B8DD43AB1}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9E84B4A0-3EE6-44A4-AD2F-F19AE98DD08B}" srcId="{01EB205F-FC18-44EF-B4D7-07083A382D6D}" destId="{28BB5B8D-FB3C-4AB6-B9CE-808275E4C7DB}" srcOrd="1" destOrd="0" parTransId="{D921A4A7-E4A0-4B53-B5A8-7202E5E6D16E}" sibTransId="{742584FC-CEBD-443D-8EE8-2A8EAD139AFF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548052C-9D94-47DC-994A-A5EA99189A03}" type="presOf" srcId="{28BB5B8D-FB3C-4AB6-B9CE-808275E4C7DB}" destId="{AADBD8E6-695F-4FE3-9A02-D807BC812A7C}" srcOrd="0" destOrd="1" presId="urn:microsoft.com/office/officeart/2005/8/layout/vList2"/>
    <dgm:cxn modelId="{B7FFA369-826F-4258-B2F1-E88D512A09C8}" type="presOf" srcId="{427A9A77-B9B5-490E-B1CD-50AFD443FAE7}" destId="{AADBD8E6-695F-4FE3-9A02-D807BC812A7C}" srcOrd="0" destOrd="2" presId="urn:microsoft.com/office/officeart/2005/8/layout/vList2"/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841960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916209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2362960"/>
          <a:ext cx="8298873" cy="2489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Basic formating 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CSS – box model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Coding challenge</a:t>
          </a:r>
          <a:endParaRPr lang="en-US" sz="5100" kern="1200"/>
        </a:p>
      </dsp:txBody>
      <dsp:txXfrm>
        <a:off x="0" y="2362960"/>
        <a:ext cx="8298873" cy="2489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04-Mar-18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4.3.2018.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4.3.2018.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4.3.2018.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4.3.2018.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4.3.2018.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4.3.2018.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4.3.2018.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4.3.2018.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4.3.2018.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13 </a:t>
            </a:r>
            <a:r>
              <a:rPr lang="en-US" b="1" smtClean="0"/>
              <a:t>– </a:t>
            </a:r>
            <a:r>
              <a:rPr lang="en-US" b="1" smtClean="0"/>
              <a:t>09.03.2018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72139126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String functions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r>
              <a:rPr lang="en-US" sz="4000" smtClean="0"/>
              <a:t>&lt;input&gt;</a:t>
            </a:r>
            <a:endParaRPr lang="sr-Latn-RS" sz="4000" smtClean="0"/>
          </a:p>
          <a:p>
            <a:r>
              <a:rPr lang="en-US" sz="4000" smtClean="0">
                <a:latin typeface="Consolas" panose="020B0609020204030204" pitchFamily="49" charset="0"/>
              </a:rPr>
              <a:t>&lt;select&gt;</a:t>
            </a:r>
            <a:endParaRPr lang="sr-Latn-RS" sz="4000"/>
          </a:p>
        </p:txBody>
      </p:sp>
    </p:spTree>
    <p:extLst>
      <p:ext uri="{BB962C8B-B14F-4D97-AF65-F5344CB8AC3E}">
        <p14:creationId xmlns:p14="http://schemas.microsoft.com/office/powerpoint/2010/main" val="26005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2728</TotalTime>
  <Words>29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13 – 09.03.2018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308</cp:revision>
  <dcterms:created xsi:type="dcterms:W3CDTF">2018-01-27T10:39:52Z</dcterms:created>
  <dcterms:modified xsi:type="dcterms:W3CDTF">2018-03-04T21:59:31Z</dcterms:modified>
</cp:coreProperties>
</file>