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7"/>
  </p:notesMasterIdLst>
  <p:sldIdLst>
    <p:sldId id="256" r:id="rId3"/>
    <p:sldId id="257" r:id="rId4"/>
    <p:sldId id="264" r:id="rId5"/>
    <p:sldId id="265" r:id="rId6"/>
    <p:sldId id="281" r:id="rId7"/>
    <p:sldId id="290" r:id="rId8"/>
    <p:sldId id="293" r:id="rId9"/>
    <p:sldId id="286" r:id="rId10"/>
    <p:sldId id="295" r:id="rId11"/>
    <p:sldId id="292" r:id="rId12"/>
    <p:sldId id="294" r:id="rId13"/>
    <p:sldId id="291" r:id="rId14"/>
    <p:sldId id="27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64"/>
            <p14:sldId id="265"/>
            <p14:sldId id="281"/>
            <p14:sldId id="290"/>
            <p14:sldId id="293"/>
            <p14:sldId id="286"/>
            <p14:sldId id="295"/>
            <p14:sldId id="292"/>
            <p14:sldId id="294"/>
            <p14:sldId id="291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0133" autoAdjust="0"/>
  </p:normalViewPr>
  <p:slideViewPr>
    <p:cSldViewPr snapToGrid="0">
      <p:cViewPr varScale="1">
        <p:scale>
          <a:sx n="93" d="100"/>
          <a:sy n="93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dirty="0" smtClean="0"/>
            <a:t>CSS</a:t>
          </a:r>
          <a:endParaRPr lang="en-US" dirty="0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2086548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CSS</a:t>
          </a:r>
          <a:endParaRPr lang="en-US" sz="6500" kern="1200" dirty="0"/>
        </a:p>
      </dsp:txBody>
      <dsp:txXfrm>
        <a:off x="74249" y="2160797"/>
        <a:ext cx="8150375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670EE-8D87-4DCA-A75C-57CFF257AC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Lekcija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CSS</a:t>
            </a:r>
            <a:r>
              <a:rPr lang="en-US" sz="3600" baseline="0" dirty="0" smtClean="0"/>
              <a:t> - </a:t>
            </a:r>
            <a:r>
              <a:rPr lang="en-US" sz="3600" baseline="0" dirty="0" err="1" smtClean="0"/>
              <a:t>osnove</a:t>
            </a:r>
            <a:endParaRPr lang="sr-Latn-RS" sz="36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30.3.2018.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docs/4.0/examples/jumbotron/" TargetMode="External"/><Relationship Id="rId2" Type="http://schemas.openxmlformats.org/officeDocument/2006/relationships/hyperlink" Target="http://getbootstrap.com/docs/4.0/examples/grid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getbootstrap.com/docs/4.0/examples/checkout/" TargetMode="External"/><Relationship Id="rId4" Type="http://schemas.openxmlformats.org/officeDocument/2006/relationships/hyperlink" Target="http://getbootstrap.com/docs/4.0/examples/starter-templat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Front-End </a:t>
            </a:r>
            <a:r>
              <a:rPr lang="en-US" b="1" dirty="0" smtClean="0"/>
              <a:t>Developer</a:t>
            </a:r>
            <a:br>
              <a:rPr lang="en-US" b="1" dirty="0" smtClean="0"/>
            </a:br>
            <a:r>
              <a:rPr lang="en-US" b="1" dirty="0" smtClean="0"/>
              <a:t>22 </a:t>
            </a:r>
            <a:r>
              <a:rPr lang="en-US" b="1" dirty="0" smtClean="0"/>
              <a:t>– </a:t>
            </a:r>
            <a:r>
              <a:rPr lang="en-US" b="1" dirty="0" smtClean="0"/>
              <a:t>30.03.2018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Sinisa</a:t>
            </a:r>
            <a:r>
              <a:rPr lang="en-US" dirty="0" smtClean="0"/>
              <a:t> Vrhovac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grid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418400"/>
            <a:ext cx="7797803" cy="44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grid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http://getbootstrap.com/docs/4.0/examples/grid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http://getbootstrap.com/docs/4.0/examples/jumbotron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http://getbootstrap.com/docs/4.0/examples/starter-template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sr-Latn-CS" dirty="0" smtClean="0"/>
          </a:p>
          <a:p>
            <a:r>
              <a:rPr lang="en-US" dirty="0">
                <a:hlinkClick r:id="rId5"/>
              </a:rPr>
              <a:t>http://getbootstrap.com/docs/4.0/examples/checkout</a:t>
            </a:r>
            <a:r>
              <a:rPr lang="en-US" dirty="0" smtClean="0">
                <a:hlinkClick r:id="rId5"/>
              </a:rPr>
              <a:t>/</a:t>
            </a:r>
            <a:r>
              <a:rPr lang="sr-Latn-C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Bootstrap responsive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418400"/>
            <a:ext cx="9746871" cy="3187760"/>
          </a:xfrm>
          <a:prstGeom prst="rect">
            <a:avLst/>
          </a:prstGeom>
        </p:spPr>
      </p:pic>
      <p:pic>
        <p:nvPicPr>
          <p:cNvPr id="6" name="Picture 6" descr="https://www.w3schools.com/css/img_rwd_ph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98" y="4920070"/>
            <a:ext cx="704850" cy="136207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www.w3schools.com/css/img_rwd_tabl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599" y="4001079"/>
            <a:ext cx="1600200" cy="228600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www.w3schools.com/css/img_rwd_deskto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50" y="3329394"/>
            <a:ext cx="4095750" cy="295275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8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</a:t>
            </a:r>
            <a:r>
              <a:rPr lang="sr-Latn-CS" dirty="0" smtClean="0"/>
              <a:t>ž</a:t>
            </a:r>
            <a:r>
              <a:rPr lang="en-US" dirty="0" smtClean="0"/>
              <a:t>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Vežba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16"/>
          <a:stretch/>
        </p:blipFill>
        <p:spPr>
          <a:xfrm>
            <a:off x="609480" y="1418400"/>
            <a:ext cx="9228988" cy="4612530"/>
          </a:xfrm>
        </p:spPr>
      </p:pic>
    </p:spTree>
    <p:extLst>
      <p:ext uri="{BB962C8B-B14F-4D97-AF65-F5344CB8AC3E}">
        <p14:creationId xmlns:p14="http://schemas.microsoft.com/office/powerpoint/2010/main" val="19533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19585288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Dana</a:t>
            </a:r>
            <a:r>
              <a:rPr lang="sr-Latn-CS" dirty="0" smtClean="0"/>
              <a:t>šnje teme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CSS frameworks</a:t>
            </a:r>
          </a:p>
          <a:p>
            <a:pPr lvl="1"/>
            <a:r>
              <a:rPr lang="en-US" dirty="0" smtClean="0"/>
              <a:t>Bootstrap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smtClean="0"/>
              <a:t>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grid</a:t>
            </a:r>
            <a:endParaRPr lang="en-US" dirty="0"/>
          </a:p>
        </p:txBody>
      </p:sp>
      <p:pic>
        <p:nvPicPr>
          <p:cNvPr id="2050" name="Picture 2" descr="https://mdn.mozillademos.org/files/13408/flexbox-example2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56" y="2032794"/>
            <a:ext cx="762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6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Izdava</a:t>
            </a:r>
            <a:r>
              <a:rPr lang="sr-Latn-CS" dirty="0" smtClean="0"/>
              <a:t>štvo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18400"/>
            <a:ext cx="7887248" cy="4644712"/>
          </a:xfrm>
        </p:spPr>
      </p:pic>
    </p:spTree>
    <p:extLst>
      <p:ext uri="{BB962C8B-B14F-4D97-AF65-F5344CB8AC3E}">
        <p14:creationId xmlns:p14="http://schemas.microsoft.com/office/powerpoint/2010/main" val="39289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Arhitektura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18400"/>
            <a:ext cx="8264534" cy="4591982"/>
          </a:xfrm>
        </p:spPr>
      </p:pic>
    </p:spTree>
    <p:extLst>
      <p:ext uri="{BB962C8B-B14F-4D97-AF65-F5344CB8AC3E}">
        <p14:creationId xmlns:p14="http://schemas.microsoft.com/office/powerpoint/2010/main" val="22744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Grid</a:t>
            </a:r>
            <a:endParaRPr lang="en-US" dirty="0"/>
          </a:p>
        </p:txBody>
      </p:sp>
      <p:pic>
        <p:nvPicPr>
          <p:cNvPr id="9218" name="Picture 2" descr="https://mdn.mozillademos.org/files/13899/grid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79" y="1418400"/>
            <a:ext cx="9709097" cy="44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Grid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63" y="1418400"/>
            <a:ext cx="4537873" cy="4667528"/>
          </a:xfrm>
        </p:spPr>
      </p:pic>
    </p:spTree>
    <p:extLst>
      <p:ext uri="{BB962C8B-B14F-4D97-AF65-F5344CB8AC3E}">
        <p14:creationId xmlns:p14="http://schemas.microsoft.com/office/powerpoint/2010/main" val="15083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6127</TotalTime>
  <Words>50</Words>
  <Application>Microsoft Office PowerPoint</Application>
  <PresentationFormat>Widescreen</PresentationFormat>
  <Paragraphs>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22 – 30.03.2018</vt:lpstr>
      <vt:lpstr>PowerPoint Presentation</vt:lpstr>
      <vt:lpstr>Današnje teme</vt:lpstr>
      <vt:lpstr>CSS Frameworks</vt:lpstr>
      <vt:lpstr>Design grid</vt:lpstr>
      <vt:lpstr>Izdavaštvo</vt:lpstr>
      <vt:lpstr>Arhitektura</vt:lpstr>
      <vt:lpstr>Grid</vt:lpstr>
      <vt:lpstr>Grid</vt:lpstr>
      <vt:lpstr>Design grid</vt:lpstr>
      <vt:lpstr>Design grid</vt:lpstr>
      <vt:lpstr>Bootstrap responsive</vt:lpstr>
      <vt:lpstr>Vežbe</vt:lpstr>
      <vt:lpstr>Vežba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Siniša Vrhovac</cp:lastModifiedBy>
  <cp:revision>379</cp:revision>
  <dcterms:created xsi:type="dcterms:W3CDTF">2018-01-27T10:39:52Z</dcterms:created>
  <dcterms:modified xsi:type="dcterms:W3CDTF">2018-03-30T15:14:46Z</dcterms:modified>
</cp:coreProperties>
</file>