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15"/>
  </p:notesMasterIdLst>
  <p:sldIdLst>
    <p:sldId id="256" r:id="rId3"/>
    <p:sldId id="257" r:id="rId4"/>
    <p:sldId id="258" r:id="rId5"/>
    <p:sldId id="263" r:id="rId6"/>
    <p:sldId id="267" r:id="rId7"/>
    <p:sldId id="266" r:id="rId8"/>
    <p:sldId id="265" r:id="rId9"/>
    <p:sldId id="264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  <p14:sldId id="267"/>
            <p14:sldId id="266"/>
            <p14:sldId id="265"/>
            <p14:sldId id="264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dovan Ostojić" initials="RO" lastIdx="1" clrIdx="0">
    <p:extLst>
      <p:ext uri="{19B8F6BF-5375-455C-9EA6-DF929625EA0E}">
        <p15:presenceInfo xmlns:p15="http://schemas.microsoft.com/office/powerpoint/2012/main" userId="S-1-5-21-1378709938-19552491-2855517121-22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5T23:19:31.991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5T23:19:31.991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smtClean="0"/>
            <a:t>JavaScript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r>
            <a:rPr lang="en-US" smtClean="0"/>
            <a:t>Closures</a:t>
          </a:r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0EEA0303-624F-4E72-BD34-39FE2B1D8CF8}">
      <dgm:prSet phldrT="[Text]"/>
      <dgm:spPr/>
      <dgm:t>
        <a:bodyPr/>
        <a:lstStyle/>
        <a:p>
          <a:r>
            <a:rPr lang="en-US" smtClean="0"/>
            <a:t>Algoritmi – </a:t>
          </a:r>
          <a:r>
            <a:rPr lang="en-US" smtClean="0"/>
            <a:t>shuffle (mesanje) </a:t>
          </a:r>
          <a:r>
            <a:rPr lang="en-US" smtClean="0"/>
            <a:t>niza celih brojeva</a:t>
          </a:r>
          <a:endParaRPr lang="en-US"/>
        </a:p>
      </dgm:t>
    </dgm:pt>
    <dgm:pt modelId="{16C16D1B-49C2-4CC1-BBB9-36278D248401}" type="parTrans" cxnId="{3B113B71-A9FA-473B-8B57-5386CFC4FCB4}">
      <dgm:prSet/>
      <dgm:spPr/>
    </dgm:pt>
    <dgm:pt modelId="{EAEB4339-B724-4721-BEFD-66113758BD98}" type="sibTrans" cxnId="{3B113B71-A9FA-473B-8B57-5386CFC4FCB4}">
      <dgm:prSet/>
      <dgm:spPr/>
    </dgm:pt>
    <dgm:pt modelId="{B01001EA-899D-46F9-88B0-9DAF7D66DA44}">
      <dgm:prSet phldrT="[Text]"/>
      <dgm:spPr/>
      <dgm:t>
        <a:bodyPr/>
        <a:lstStyle/>
        <a:p>
          <a:r>
            <a:rPr lang="en-US" smtClean="0"/>
            <a:t>Coding challenge</a:t>
          </a:r>
          <a:endParaRPr lang="en-US"/>
        </a:p>
      </dgm:t>
    </dgm:pt>
    <dgm:pt modelId="{9D0B7E3F-2B07-44FB-81E0-BEF82EDE599F}" type="parTrans" cxnId="{57D89051-37B5-4D61-8CA4-9C71D44104E0}">
      <dgm:prSet/>
      <dgm:spPr/>
    </dgm:pt>
    <dgm:pt modelId="{C7CBC3E8-EB4F-439C-8E37-BC9077E878B7}" type="sibTrans" cxnId="{57D89051-37B5-4D61-8CA4-9C71D44104E0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113B71-A9FA-473B-8B57-5386CFC4FCB4}" srcId="{01EB205F-FC18-44EF-B4D7-07083A382D6D}" destId="{0EEA0303-624F-4E72-BD34-39FE2B1D8CF8}" srcOrd="1" destOrd="0" parTransId="{16C16D1B-49C2-4CC1-BBB9-36278D248401}" sibTransId="{EAEB4339-B724-4721-BEFD-66113758BD98}"/>
    <dgm:cxn modelId="{57D89051-37B5-4D61-8CA4-9C71D44104E0}" srcId="{01EB205F-FC18-44EF-B4D7-07083A382D6D}" destId="{B01001EA-899D-46F9-88B0-9DAF7D66DA44}" srcOrd="2" destOrd="0" parTransId="{9D0B7E3F-2B07-44FB-81E0-BEF82EDE599F}" sibTransId="{C7CBC3E8-EB4F-439C-8E37-BC9077E878B7}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E3BCF8DD-8FBA-415C-AB79-A83507B236E6}" type="presOf" srcId="{0EEA0303-624F-4E72-BD34-39FE2B1D8CF8}" destId="{AADBD8E6-695F-4FE3-9A02-D807BC812A7C}" srcOrd="0" destOrd="1" presId="urn:microsoft.com/office/officeart/2005/8/layout/vList2"/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48A29816-65F0-4395-89DB-2D759CE3906C}" type="presOf" srcId="{B01001EA-899D-46F9-88B0-9DAF7D66DA44}" destId="{AADBD8E6-695F-4FE3-9A02-D807BC812A7C}" srcOrd="0" destOrd="2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9C2852-5905-40BD-A101-468D7D26F21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943AA2-92A9-454B-8742-E35BB9F12D29}">
      <dgm:prSet phldrT="[Text]"/>
      <dgm:spPr/>
      <dgm:t>
        <a:bodyPr/>
        <a:lstStyle/>
        <a:p>
          <a:r>
            <a:rPr lang="en-US" smtClean="0"/>
            <a:t>Napuni niz 1..10</a:t>
          </a:r>
          <a:endParaRPr lang="en-US"/>
        </a:p>
      </dgm:t>
    </dgm:pt>
    <dgm:pt modelId="{AF67FCC7-EEF0-45BD-80A6-9BF05A6E6418}" type="parTrans" cxnId="{96DF19FB-BC50-48E5-B3FE-F4C5374EAF0B}">
      <dgm:prSet/>
      <dgm:spPr/>
      <dgm:t>
        <a:bodyPr/>
        <a:lstStyle/>
        <a:p>
          <a:endParaRPr lang="en-US"/>
        </a:p>
      </dgm:t>
    </dgm:pt>
    <dgm:pt modelId="{8BCF8300-66A2-448B-A399-D8F554F6D60F}" type="sibTrans" cxnId="{96DF19FB-BC50-48E5-B3FE-F4C5374EAF0B}">
      <dgm:prSet/>
      <dgm:spPr/>
      <dgm:t>
        <a:bodyPr/>
        <a:lstStyle/>
        <a:p>
          <a:endParaRPr lang="en-US"/>
        </a:p>
      </dgm:t>
    </dgm:pt>
    <dgm:pt modelId="{9B280861-2753-4CE7-8B98-F254BF2B1D8E}">
      <dgm:prSet phldrT="[Text]"/>
      <dgm:spPr/>
      <dgm:t>
        <a:bodyPr/>
        <a:lstStyle/>
        <a:p>
          <a:r>
            <a:rPr lang="en-US" smtClean="0"/>
            <a:t>Kreni u ciklus for od 10 do 1</a:t>
          </a:r>
          <a:endParaRPr lang="en-US"/>
        </a:p>
      </dgm:t>
    </dgm:pt>
    <dgm:pt modelId="{D2F63768-ED27-4D36-AF04-B7A58F92BDDD}" type="parTrans" cxnId="{EA152413-5E43-4652-971B-EB53F4CEDD0E}">
      <dgm:prSet/>
      <dgm:spPr/>
      <dgm:t>
        <a:bodyPr/>
        <a:lstStyle/>
        <a:p>
          <a:endParaRPr lang="en-US"/>
        </a:p>
      </dgm:t>
    </dgm:pt>
    <dgm:pt modelId="{19EEB612-9EDF-4DA8-A24E-B363033213DA}" type="sibTrans" cxnId="{EA152413-5E43-4652-971B-EB53F4CEDD0E}">
      <dgm:prSet/>
      <dgm:spPr/>
      <dgm:t>
        <a:bodyPr/>
        <a:lstStyle/>
        <a:p>
          <a:endParaRPr lang="en-US"/>
        </a:p>
      </dgm:t>
    </dgm:pt>
    <dgm:pt modelId="{5B35BB55-2D65-4F39-9386-E7A64A2ECC69}">
      <dgm:prSet phldrT="[Text]"/>
      <dgm:spPr/>
      <dgm:t>
        <a:bodyPr/>
        <a:lstStyle/>
        <a:p>
          <a:r>
            <a:rPr lang="en-US" smtClean="0"/>
            <a:t>Izaberi rnd broj do prom. ciklusa</a:t>
          </a:r>
          <a:endParaRPr lang="en-US"/>
        </a:p>
      </dgm:t>
    </dgm:pt>
    <dgm:pt modelId="{50930DE7-7C04-43F7-B9BF-E1DF6A421452}" type="parTrans" cxnId="{C0EBC422-6870-443F-9A66-7266513884ED}">
      <dgm:prSet/>
      <dgm:spPr/>
      <dgm:t>
        <a:bodyPr/>
        <a:lstStyle/>
        <a:p>
          <a:endParaRPr lang="en-US"/>
        </a:p>
      </dgm:t>
    </dgm:pt>
    <dgm:pt modelId="{AEC098AE-84BF-4871-B8B9-9A993F952929}" type="sibTrans" cxnId="{C0EBC422-6870-443F-9A66-7266513884ED}">
      <dgm:prSet/>
      <dgm:spPr/>
      <dgm:t>
        <a:bodyPr/>
        <a:lstStyle/>
        <a:p>
          <a:endParaRPr lang="en-US"/>
        </a:p>
      </dgm:t>
    </dgm:pt>
    <dgm:pt modelId="{9E731BC7-8B1F-4FF2-ADB8-E99D1F3B3285}">
      <dgm:prSet phldrT="[Text]"/>
      <dgm:spPr/>
      <dgm:t>
        <a:bodyPr/>
        <a:lstStyle/>
        <a:p>
          <a:r>
            <a:rPr lang="en-US" smtClean="0"/>
            <a:t>Izabrani broj – zameni sa indexom niza na poziciji na kojoj se nalazis</a:t>
          </a:r>
          <a:endParaRPr lang="en-US"/>
        </a:p>
      </dgm:t>
    </dgm:pt>
    <dgm:pt modelId="{41708D8A-2BFD-4AE8-A736-B8CFAF7779E4}" type="parTrans" cxnId="{DDAD45C8-C343-42A2-A5D3-971709003C40}">
      <dgm:prSet/>
      <dgm:spPr/>
      <dgm:t>
        <a:bodyPr/>
        <a:lstStyle/>
        <a:p>
          <a:endParaRPr lang="en-US"/>
        </a:p>
      </dgm:t>
    </dgm:pt>
    <dgm:pt modelId="{842B1624-D562-4EC3-9CE3-C8CDED28E34B}" type="sibTrans" cxnId="{DDAD45C8-C343-42A2-A5D3-971709003C40}">
      <dgm:prSet/>
      <dgm:spPr/>
      <dgm:t>
        <a:bodyPr/>
        <a:lstStyle/>
        <a:p>
          <a:endParaRPr lang="en-US"/>
        </a:p>
      </dgm:t>
    </dgm:pt>
    <dgm:pt modelId="{6BA53552-16A8-465D-B10E-F8FC4ED66D69}">
      <dgm:prSet phldrT="[Text]"/>
      <dgm:spPr/>
      <dgm:t>
        <a:bodyPr/>
        <a:lstStyle/>
        <a:p>
          <a:r>
            <a:rPr lang="en-US" smtClean="0"/>
            <a:t>Idi do 1 na izlozeni nacin</a:t>
          </a:r>
          <a:endParaRPr lang="en-US"/>
        </a:p>
      </dgm:t>
    </dgm:pt>
    <dgm:pt modelId="{7A71EBFC-AB67-4A20-8DF5-A06C735D6FAA}" type="parTrans" cxnId="{C6925D50-1927-4473-AC9B-785EA1335FF6}">
      <dgm:prSet/>
      <dgm:spPr/>
      <dgm:t>
        <a:bodyPr/>
        <a:lstStyle/>
        <a:p>
          <a:endParaRPr lang="en-US"/>
        </a:p>
      </dgm:t>
    </dgm:pt>
    <dgm:pt modelId="{5876ED0E-963E-4CAD-AB3C-06F57F03F812}" type="sibTrans" cxnId="{C6925D50-1927-4473-AC9B-785EA1335FF6}">
      <dgm:prSet/>
      <dgm:spPr/>
      <dgm:t>
        <a:bodyPr/>
        <a:lstStyle/>
        <a:p>
          <a:endParaRPr lang="en-US"/>
        </a:p>
      </dgm:t>
    </dgm:pt>
    <dgm:pt modelId="{CDBCB923-D4F3-474B-8854-1B4A76D6C0FA}">
      <dgm:prSet phldrT="[Text]"/>
      <dgm:spPr/>
      <dgm:t>
        <a:bodyPr/>
        <a:lstStyle/>
        <a:p>
          <a:r>
            <a:rPr lang="en-US" smtClean="0"/>
            <a:t>Kraj</a:t>
          </a:r>
          <a:endParaRPr lang="en-US"/>
        </a:p>
      </dgm:t>
    </dgm:pt>
    <dgm:pt modelId="{672366A4-AF92-4262-8F22-36701FE165F5}" type="parTrans" cxnId="{636C1F7F-8272-436D-9A23-F255227FAC72}">
      <dgm:prSet/>
      <dgm:spPr/>
      <dgm:t>
        <a:bodyPr/>
        <a:lstStyle/>
        <a:p>
          <a:endParaRPr lang="en-US"/>
        </a:p>
      </dgm:t>
    </dgm:pt>
    <dgm:pt modelId="{CFBF5C2B-1ABD-4D5C-BF41-48FA34DB9982}" type="sibTrans" cxnId="{636C1F7F-8272-436D-9A23-F255227FAC72}">
      <dgm:prSet/>
      <dgm:spPr/>
      <dgm:t>
        <a:bodyPr/>
        <a:lstStyle/>
        <a:p>
          <a:endParaRPr lang="en-US"/>
        </a:p>
      </dgm:t>
    </dgm:pt>
    <dgm:pt modelId="{A4000109-22E9-49EA-A523-9428D1E0859F}" type="pres">
      <dgm:prSet presAssocID="{799C2852-5905-40BD-A101-468D7D26F21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20BB37-B00F-4512-B574-D8B693AA55E1}" type="pres">
      <dgm:prSet presAssocID="{33943AA2-92A9-454B-8742-E35BB9F12D29}" presName="parentLin" presStyleCnt="0"/>
      <dgm:spPr/>
    </dgm:pt>
    <dgm:pt modelId="{25ED6CE9-E62D-4757-A97F-8885E4260F44}" type="pres">
      <dgm:prSet presAssocID="{33943AA2-92A9-454B-8742-E35BB9F12D29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619697C5-BF09-4513-8E4D-3D4F181DB5C7}" type="pres">
      <dgm:prSet presAssocID="{33943AA2-92A9-454B-8742-E35BB9F12D29}" presName="parentText" presStyleLbl="node1" presStyleIdx="0" presStyleCnt="6" custLinFactNeighborX="-8526" custLinFactNeighborY="12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A3439E-4AB2-40F3-B401-8940CEF164AB}" type="pres">
      <dgm:prSet presAssocID="{33943AA2-92A9-454B-8742-E35BB9F12D29}" presName="negativeSpace" presStyleCnt="0"/>
      <dgm:spPr/>
    </dgm:pt>
    <dgm:pt modelId="{5976AD27-6959-4361-8F5D-2A8125B23AF3}" type="pres">
      <dgm:prSet presAssocID="{33943AA2-92A9-454B-8742-E35BB9F12D29}" presName="childText" presStyleLbl="conFgAcc1" presStyleIdx="0" presStyleCnt="6">
        <dgm:presLayoutVars>
          <dgm:bulletEnabled val="1"/>
        </dgm:presLayoutVars>
      </dgm:prSet>
      <dgm:spPr/>
    </dgm:pt>
    <dgm:pt modelId="{B9042DD6-A794-48F0-A133-D8F244EA626E}" type="pres">
      <dgm:prSet presAssocID="{8BCF8300-66A2-448B-A399-D8F554F6D60F}" presName="spaceBetweenRectangles" presStyleCnt="0"/>
      <dgm:spPr/>
    </dgm:pt>
    <dgm:pt modelId="{76CBD470-9A82-4920-852B-10B4CEFA9A41}" type="pres">
      <dgm:prSet presAssocID="{9B280861-2753-4CE7-8B98-F254BF2B1D8E}" presName="parentLin" presStyleCnt="0"/>
      <dgm:spPr/>
    </dgm:pt>
    <dgm:pt modelId="{9A8EB00E-5844-42CD-B94D-B5A18ACE2721}" type="pres">
      <dgm:prSet presAssocID="{9B280861-2753-4CE7-8B98-F254BF2B1D8E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8ACF753D-2D4C-4D4A-B030-ADD9B8BC5668}" type="pres">
      <dgm:prSet presAssocID="{9B280861-2753-4CE7-8B98-F254BF2B1D8E}" presName="parentText" presStyleLbl="node1" presStyleIdx="1" presStyleCnt="6" custLinFactNeighborX="-8526" custLinFactNeighborY="-15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EC2FA1-EC5D-4E93-B0ED-928A77D9C645}" type="pres">
      <dgm:prSet presAssocID="{9B280861-2753-4CE7-8B98-F254BF2B1D8E}" presName="negativeSpace" presStyleCnt="0"/>
      <dgm:spPr/>
    </dgm:pt>
    <dgm:pt modelId="{CEAF1D8D-0AC6-4D67-945B-83F2A3CDC5AA}" type="pres">
      <dgm:prSet presAssocID="{9B280861-2753-4CE7-8B98-F254BF2B1D8E}" presName="childText" presStyleLbl="conFgAcc1" presStyleIdx="1" presStyleCnt="6">
        <dgm:presLayoutVars>
          <dgm:bulletEnabled val="1"/>
        </dgm:presLayoutVars>
      </dgm:prSet>
      <dgm:spPr/>
    </dgm:pt>
    <dgm:pt modelId="{B23B8F3E-7814-4723-AC5E-95EAD002822D}" type="pres">
      <dgm:prSet presAssocID="{19EEB612-9EDF-4DA8-A24E-B363033213DA}" presName="spaceBetweenRectangles" presStyleCnt="0"/>
      <dgm:spPr/>
    </dgm:pt>
    <dgm:pt modelId="{5D67124D-3466-4513-891F-3934444B40B3}" type="pres">
      <dgm:prSet presAssocID="{5B35BB55-2D65-4F39-9386-E7A64A2ECC69}" presName="parentLin" presStyleCnt="0"/>
      <dgm:spPr/>
    </dgm:pt>
    <dgm:pt modelId="{AE4B4B4D-45E3-46A0-AD52-9CC42B9D74A3}" type="pres">
      <dgm:prSet presAssocID="{5B35BB55-2D65-4F39-9386-E7A64A2ECC69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C286AA1A-AFCA-434E-8D66-0EDEE1F39905}" type="pres">
      <dgm:prSet presAssocID="{5B35BB55-2D65-4F39-9386-E7A64A2ECC69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B9722-FE6E-42B2-A124-7C842EFD6D6C}" type="pres">
      <dgm:prSet presAssocID="{5B35BB55-2D65-4F39-9386-E7A64A2ECC69}" presName="negativeSpace" presStyleCnt="0"/>
      <dgm:spPr/>
    </dgm:pt>
    <dgm:pt modelId="{04248AAB-4B83-43F9-9F40-A0B21C8D1520}" type="pres">
      <dgm:prSet presAssocID="{5B35BB55-2D65-4F39-9386-E7A64A2ECC69}" presName="childText" presStyleLbl="conFgAcc1" presStyleIdx="2" presStyleCnt="6">
        <dgm:presLayoutVars>
          <dgm:bulletEnabled val="1"/>
        </dgm:presLayoutVars>
      </dgm:prSet>
      <dgm:spPr/>
    </dgm:pt>
    <dgm:pt modelId="{1FDADE29-2118-4822-B9B2-FFBB1C1D510A}" type="pres">
      <dgm:prSet presAssocID="{AEC098AE-84BF-4871-B8B9-9A993F952929}" presName="spaceBetweenRectangles" presStyleCnt="0"/>
      <dgm:spPr/>
    </dgm:pt>
    <dgm:pt modelId="{B799C944-6B2D-4749-A3FA-1530E2AE0AAB}" type="pres">
      <dgm:prSet presAssocID="{9E731BC7-8B1F-4FF2-ADB8-E99D1F3B3285}" presName="parentLin" presStyleCnt="0"/>
      <dgm:spPr/>
    </dgm:pt>
    <dgm:pt modelId="{17ADDF9C-9837-4E3C-94B0-AFCD02589554}" type="pres">
      <dgm:prSet presAssocID="{9E731BC7-8B1F-4FF2-ADB8-E99D1F3B3285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6748488C-E7D0-4F4C-BED9-169D0FA55D63}" type="pres">
      <dgm:prSet presAssocID="{9E731BC7-8B1F-4FF2-ADB8-E99D1F3B3285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1F62DF-9CE7-4164-9A6A-B85691B63CFD}" type="pres">
      <dgm:prSet presAssocID="{9E731BC7-8B1F-4FF2-ADB8-E99D1F3B3285}" presName="negativeSpace" presStyleCnt="0"/>
      <dgm:spPr/>
    </dgm:pt>
    <dgm:pt modelId="{530341DA-F6BA-4BFA-8615-A85C2CCB42BD}" type="pres">
      <dgm:prSet presAssocID="{9E731BC7-8B1F-4FF2-ADB8-E99D1F3B3285}" presName="childText" presStyleLbl="conFgAcc1" presStyleIdx="3" presStyleCnt="6">
        <dgm:presLayoutVars>
          <dgm:bulletEnabled val="1"/>
        </dgm:presLayoutVars>
      </dgm:prSet>
      <dgm:spPr/>
    </dgm:pt>
    <dgm:pt modelId="{A49F8960-7CF8-47C3-935C-BBEFBEC140D0}" type="pres">
      <dgm:prSet presAssocID="{842B1624-D562-4EC3-9CE3-C8CDED28E34B}" presName="spaceBetweenRectangles" presStyleCnt="0"/>
      <dgm:spPr/>
    </dgm:pt>
    <dgm:pt modelId="{71A1D158-AA17-4699-A8E4-1F789944DB5B}" type="pres">
      <dgm:prSet presAssocID="{6BA53552-16A8-465D-B10E-F8FC4ED66D69}" presName="parentLin" presStyleCnt="0"/>
      <dgm:spPr/>
    </dgm:pt>
    <dgm:pt modelId="{1BA0E123-6854-43F1-8090-10CD559F4BFF}" type="pres">
      <dgm:prSet presAssocID="{6BA53552-16A8-465D-B10E-F8FC4ED66D69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DEA53044-FFA4-40AB-9A81-4DC6FEEFD0DD}" type="pres">
      <dgm:prSet presAssocID="{6BA53552-16A8-465D-B10E-F8FC4ED66D69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E7AC08-9DDE-433A-9A14-4C7BBC557858}" type="pres">
      <dgm:prSet presAssocID="{6BA53552-16A8-465D-B10E-F8FC4ED66D69}" presName="negativeSpace" presStyleCnt="0"/>
      <dgm:spPr/>
    </dgm:pt>
    <dgm:pt modelId="{F7AD4278-4C20-40A6-9D3A-412DE8DEDD64}" type="pres">
      <dgm:prSet presAssocID="{6BA53552-16A8-465D-B10E-F8FC4ED66D69}" presName="childText" presStyleLbl="conFgAcc1" presStyleIdx="4" presStyleCnt="6">
        <dgm:presLayoutVars>
          <dgm:bulletEnabled val="1"/>
        </dgm:presLayoutVars>
      </dgm:prSet>
      <dgm:spPr/>
    </dgm:pt>
    <dgm:pt modelId="{C82CB3B5-552E-427C-AE43-B65520D6F327}" type="pres">
      <dgm:prSet presAssocID="{5876ED0E-963E-4CAD-AB3C-06F57F03F812}" presName="spaceBetweenRectangles" presStyleCnt="0"/>
      <dgm:spPr/>
    </dgm:pt>
    <dgm:pt modelId="{54A73CC2-E064-4F49-8C04-BCB68B4165DD}" type="pres">
      <dgm:prSet presAssocID="{CDBCB923-D4F3-474B-8854-1B4A76D6C0FA}" presName="parentLin" presStyleCnt="0"/>
      <dgm:spPr/>
    </dgm:pt>
    <dgm:pt modelId="{CE273073-A3CD-4AC9-8856-0CDFF287DA09}" type="pres">
      <dgm:prSet presAssocID="{CDBCB923-D4F3-474B-8854-1B4A76D6C0FA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93138D07-5881-4E39-BF5D-7A94F7C84C39}" type="pres">
      <dgm:prSet presAssocID="{CDBCB923-D4F3-474B-8854-1B4A76D6C0FA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CB59BE-3C86-4713-8188-DEC5BD0B1957}" type="pres">
      <dgm:prSet presAssocID="{CDBCB923-D4F3-474B-8854-1B4A76D6C0FA}" presName="negativeSpace" presStyleCnt="0"/>
      <dgm:spPr/>
    </dgm:pt>
    <dgm:pt modelId="{D7AF0D8D-A141-48DB-A29C-2F2E535C5AAC}" type="pres">
      <dgm:prSet presAssocID="{CDBCB923-D4F3-474B-8854-1B4A76D6C0FA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636C1F7F-8272-436D-9A23-F255227FAC72}" srcId="{799C2852-5905-40BD-A101-468D7D26F213}" destId="{CDBCB923-D4F3-474B-8854-1B4A76D6C0FA}" srcOrd="5" destOrd="0" parTransId="{672366A4-AF92-4262-8F22-36701FE165F5}" sibTransId="{CFBF5C2B-1ABD-4D5C-BF41-48FA34DB9982}"/>
    <dgm:cxn modelId="{EA152413-5E43-4652-971B-EB53F4CEDD0E}" srcId="{799C2852-5905-40BD-A101-468D7D26F213}" destId="{9B280861-2753-4CE7-8B98-F254BF2B1D8E}" srcOrd="1" destOrd="0" parTransId="{D2F63768-ED27-4D36-AF04-B7A58F92BDDD}" sibTransId="{19EEB612-9EDF-4DA8-A24E-B363033213DA}"/>
    <dgm:cxn modelId="{E6EE0820-A57F-4FD5-8837-7121043BE0F9}" type="presOf" srcId="{5B35BB55-2D65-4F39-9386-E7A64A2ECC69}" destId="{C286AA1A-AFCA-434E-8D66-0EDEE1F39905}" srcOrd="1" destOrd="0" presId="urn:microsoft.com/office/officeart/2005/8/layout/list1"/>
    <dgm:cxn modelId="{C6925D50-1927-4473-AC9B-785EA1335FF6}" srcId="{799C2852-5905-40BD-A101-468D7D26F213}" destId="{6BA53552-16A8-465D-B10E-F8FC4ED66D69}" srcOrd="4" destOrd="0" parTransId="{7A71EBFC-AB67-4A20-8DF5-A06C735D6FAA}" sibTransId="{5876ED0E-963E-4CAD-AB3C-06F57F03F812}"/>
    <dgm:cxn modelId="{334AED04-81C8-4A6E-BD97-284B0C7CD5EF}" type="presOf" srcId="{9B280861-2753-4CE7-8B98-F254BF2B1D8E}" destId="{9A8EB00E-5844-42CD-B94D-B5A18ACE2721}" srcOrd="0" destOrd="0" presId="urn:microsoft.com/office/officeart/2005/8/layout/list1"/>
    <dgm:cxn modelId="{DDAD45C8-C343-42A2-A5D3-971709003C40}" srcId="{799C2852-5905-40BD-A101-468D7D26F213}" destId="{9E731BC7-8B1F-4FF2-ADB8-E99D1F3B3285}" srcOrd="3" destOrd="0" parTransId="{41708D8A-2BFD-4AE8-A736-B8CFAF7779E4}" sibTransId="{842B1624-D562-4EC3-9CE3-C8CDED28E34B}"/>
    <dgm:cxn modelId="{EA349047-F8FE-4A91-B803-EC2A8EB62A94}" type="presOf" srcId="{9E731BC7-8B1F-4FF2-ADB8-E99D1F3B3285}" destId="{17ADDF9C-9837-4E3C-94B0-AFCD02589554}" srcOrd="0" destOrd="0" presId="urn:microsoft.com/office/officeart/2005/8/layout/list1"/>
    <dgm:cxn modelId="{D8301AAB-0C01-49AA-B6F6-A698B84F9C32}" type="presOf" srcId="{CDBCB923-D4F3-474B-8854-1B4A76D6C0FA}" destId="{CE273073-A3CD-4AC9-8856-0CDFF287DA09}" srcOrd="0" destOrd="0" presId="urn:microsoft.com/office/officeart/2005/8/layout/list1"/>
    <dgm:cxn modelId="{96DF19FB-BC50-48E5-B3FE-F4C5374EAF0B}" srcId="{799C2852-5905-40BD-A101-468D7D26F213}" destId="{33943AA2-92A9-454B-8742-E35BB9F12D29}" srcOrd="0" destOrd="0" parTransId="{AF67FCC7-EEF0-45BD-80A6-9BF05A6E6418}" sibTransId="{8BCF8300-66A2-448B-A399-D8F554F6D60F}"/>
    <dgm:cxn modelId="{DF92FBEE-DF30-4BE1-A098-8D0F8CDC2890}" type="presOf" srcId="{9B280861-2753-4CE7-8B98-F254BF2B1D8E}" destId="{8ACF753D-2D4C-4D4A-B030-ADD9B8BC5668}" srcOrd="1" destOrd="0" presId="urn:microsoft.com/office/officeart/2005/8/layout/list1"/>
    <dgm:cxn modelId="{489F4BC4-D331-4641-B6CB-DBAA18168719}" type="presOf" srcId="{CDBCB923-D4F3-474B-8854-1B4A76D6C0FA}" destId="{93138D07-5881-4E39-BF5D-7A94F7C84C39}" srcOrd="1" destOrd="0" presId="urn:microsoft.com/office/officeart/2005/8/layout/list1"/>
    <dgm:cxn modelId="{B23835CF-E96F-4369-A91D-811040E15214}" type="presOf" srcId="{33943AA2-92A9-454B-8742-E35BB9F12D29}" destId="{25ED6CE9-E62D-4757-A97F-8885E4260F44}" srcOrd="0" destOrd="0" presId="urn:microsoft.com/office/officeart/2005/8/layout/list1"/>
    <dgm:cxn modelId="{85B79A52-0187-41B6-AF4D-2A4AEF51CF30}" type="presOf" srcId="{6BA53552-16A8-465D-B10E-F8FC4ED66D69}" destId="{1BA0E123-6854-43F1-8090-10CD559F4BFF}" srcOrd="0" destOrd="0" presId="urn:microsoft.com/office/officeart/2005/8/layout/list1"/>
    <dgm:cxn modelId="{C25ACBB8-1DDC-4367-A415-2EA8B412E6D7}" type="presOf" srcId="{799C2852-5905-40BD-A101-468D7D26F213}" destId="{A4000109-22E9-49EA-A523-9428D1E0859F}" srcOrd="0" destOrd="0" presId="urn:microsoft.com/office/officeart/2005/8/layout/list1"/>
    <dgm:cxn modelId="{C3F2A29B-FEB8-4B23-B09E-CC7A719BF9EB}" type="presOf" srcId="{6BA53552-16A8-465D-B10E-F8FC4ED66D69}" destId="{DEA53044-FFA4-40AB-9A81-4DC6FEEFD0DD}" srcOrd="1" destOrd="0" presId="urn:microsoft.com/office/officeart/2005/8/layout/list1"/>
    <dgm:cxn modelId="{086A7AD4-433B-4987-A94F-92BAF06AC69B}" type="presOf" srcId="{33943AA2-92A9-454B-8742-E35BB9F12D29}" destId="{619697C5-BF09-4513-8E4D-3D4F181DB5C7}" srcOrd="1" destOrd="0" presId="urn:microsoft.com/office/officeart/2005/8/layout/list1"/>
    <dgm:cxn modelId="{FEC47B73-DD1B-408F-B3A9-5F00EE32FF59}" type="presOf" srcId="{5B35BB55-2D65-4F39-9386-E7A64A2ECC69}" destId="{AE4B4B4D-45E3-46A0-AD52-9CC42B9D74A3}" srcOrd="0" destOrd="0" presId="urn:microsoft.com/office/officeart/2005/8/layout/list1"/>
    <dgm:cxn modelId="{75C9F5F8-DEB3-4B25-8B1D-D303F7413012}" type="presOf" srcId="{9E731BC7-8B1F-4FF2-ADB8-E99D1F3B3285}" destId="{6748488C-E7D0-4F4C-BED9-169D0FA55D63}" srcOrd="1" destOrd="0" presId="urn:microsoft.com/office/officeart/2005/8/layout/list1"/>
    <dgm:cxn modelId="{C0EBC422-6870-443F-9A66-7266513884ED}" srcId="{799C2852-5905-40BD-A101-468D7D26F213}" destId="{5B35BB55-2D65-4F39-9386-E7A64A2ECC69}" srcOrd="2" destOrd="0" parTransId="{50930DE7-7C04-43F7-B9BF-E1DF6A421452}" sibTransId="{AEC098AE-84BF-4871-B8B9-9A993F952929}"/>
    <dgm:cxn modelId="{F4DA924A-6231-4407-9A82-AA94C7BC4541}" type="presParOf" srcId="{A4000109-22E9-49EA-A523-9428D1E0859F}" destId="{3320BB37-B00F-4512-B574-D8B693AA55E1}" srcOrd="0" destOrd="0" presId="urn:microsoft.com/office/officeart/2005/8/layout/list1"/>
    <dgm:cxn modelId="{D23FA381-E554-4150-8305-C32C084E5F34}" type="presParOf" srcId="{3320BB37-B00F-4512-B574-D8B693AA55E1}" destId="{25ED6CE9-E62D-4757-A97F-8885E4260F44}" srcOrd="0" destOrd="0" presId="urn:microsoft.com/office/officeart/2005/8/layout/list1"/>
    <dgm:cxn modelId="{20A7A00B-A81E-4C72-B863-A9676A2DC19D}" type="presParOf" srcId="{3320BB37-B00F-4512-B574-D8B693AA55E1}" destId="{619697C5-BF09-4513-8E4D-3D4F181DB5C7}" srcOrd="1" destOrd="0" presId="urn:microsoft.com/office/officeart/2005/8/layout/list1"/>
    <dgm:cxn modelId="{CECF0FC9-DD1F-4C01-946A-690198B2A2E9}" type="presParOf" srcId="{A4000109-22E9-49EA-A523-9428D1E0859F}" destId="{85A3439E-4AB2-40F3-B401-8940CEF164AB}" srcOrd="1" destOrd="0" presId="urn:microsoft.com/office/officeart/2005/8/layout/list1"/>
    <dgm:cxn modelId="{41A05E70-57F6-4DBF-B4B4-49BE27B77807}" type="presParOf" srcId="{A4000109-22E9-49EA-A523-9428D1E0859F}" destId="{5976AD27-6959-4361-8F5D-2A8125B23AF3}" srcOrd="2" destOrd="0" presId="urn:microsoft.com/office/officeart/2005/8/layout/list1"/>
    <dgm:cxn modelId="{13E69AEF-4EA2-42ED-8EAE-AD346EB5783B}" type="presParOf" srcId="{A4000109-22E9-49EA-A523-9428D1E0859F}" destId="{B9042DD6-A794-48F0-A133-D8F244EA626E}" srcOrd="3" destOrd="0" presId="urn:microsoft.com/office/officeart/2005/8/layout/list1"/>
    <dgm:cxn modelId="{1E956A1D-E75D-4C63-968B-4FD75577A33D}" type="presParOf" srcId="{A4000109-22E9-49EA-A523-9428D1E0859F}" destId="{76CBD470-9A82-4920-852B-10B4CEFA9A41}" srcOrd="4" destOrd="0" presId="urn:microsoft.com/office/officeart/2005/8/layout/list1"/>
    <dgm:cxn modelId="{625B74DC-70E1-466A-82A2-192792EFC584}" type="presParOf" srcId="{76CBD470-9A82-4920-852B-10B4CEFA9A41}" destId="{9A8EB00E-5844-42CD-B94D-B5A18ACE2721}" srcOrd="0" destOrd="0" presId="urn:microsoft.com/office/officeart/2005/8/layout/list1"/>
    <dgm:cxn modelId="{92125E21-E298-49D5-B55C-B98D0604BD77}" type="presParOf" srcId="{76CBD470-9A82-4920-852B-10B4CEFA9A41}" destId="{8ACF753D-2D4C-4D4A-B030-ADD9B8BC5668}" srcOrd="1" destOrd="0" presId="urn:microsoft.com/office/officeart/2005/8/layout/list1"/>
    <dgm:cxn modelId="{2C8DBFA3-5414-4BDE-BE1E-F366460E0D95}" type="presParOf" srcId="{A4000109-22E9-49EA-A523-9428D1E0859F}" destId="{97EC2FA1-EC5D-4E93-B0ED-928A77D9C645}" srcOrd="5" destOrd="0" presId="urn:microsoft.com/office/officeart/2005/8/layout/list1"/>
    <dgm:cxn modelId="{833EF332-35CB-4F34-8DE2-39F58A40246E}" type="presParOf" srcId="{A4000109-22E9-49EA-A523-9428D1E0859F}" destId="{CEAF1D8D-0AC6-4D67-945B-83F2A3CDC5AA}" srcOrd="6" destOrd="0" presId="urn:microsoft.com/office/officeart/2005/8/layout/list1"/>
    <dgm:cxn modelId="{6C624B1A-1342-43F5-B48F-4D9C3FF71CEA}" type="presParOf" srcId="{A4000109-22E9-49EA-A523-9428D1E0859F}" destId="{B23B8F3E-7814-4723-AC5E-95EAD002822D}" srcOrd="7" destOrd="0" presId="urn:microsoft.com/office/officeart/2005/8/layout/list1"/>
    <dgm:cxn modelId="{95DC2EC2-4DC9-41EE-945B-1B6BFAFE70FE}" type="presParOf" srcId="{A4000109-22E9-49EA-A523-9428D1E0859F}" destId="{5D67124D-3466-4513-891F-3934444B40B3}" srcOrd="8" destOrd="0" presId="urn:microsoft.com/office/officeart/2005/8/layout/list1"/>
    <dgm:cxn modelId="{530CFC81-4D9B-4792-BCD5-9E389D0525D6}" type="presParOf" srcId="{5D67124D-3466-4513-891F-3934444B40B3}" destId="{AE4B4B4D-45E3-46A0-AD52-9CC42B9D74A3}" srcOrd="0" destOrd="0" presId="urn:microsoft.com/office/officeart/2005/8/layout/list1"/>
    <dgm:cxn modelId="{CD2FDC37-7AEC-43C3-B0DA-C3DC3110F622}" type="presParOf" srcId="{5D67124D-3466-4513-891F-3934444B40B3}" destId="{C286AA1A-AFCA-434E-8D66-0EDEE1F39905}" srcOrd="1" destOrd="0" presId="urn:microsoft.com/office/officeart/2005/8/layout/list1"/>
    <dgm:cxn modelId="{A50A2E82-9CAC-4E4F-9072-7D78B3EC7F79}" type="presParOf" srcId="{A4000109-22E9-49EA-A523-9428D1E0859F}" destId="{D91B9722-FE6E-42B2-A124-7C842EFD6D6C}" srcOrd="9" destOrd="0" presId="urn:microsoft.com/office/officeart/2005/8/layout/list1"/>
    <dgm:cxn modelId="{08759CC7-2A23-43C9-9457-1BBFB9DFD27D}" type="presParOf" srcId="{A4000109-22E9-49EA-A523-9428D1E0859F}" destId="{04248AAB-4B83-43F9-9F40-A0B21C8D1520}" srcOrd="10" destOrd="0" presId="urn:microsoft.com/office/officeart/2005/8/layout/list1"/>
    <dgm:cxn modelId="{4325421C-AF8F-4A0C-BB46-78176F4E200D}" type="presParOf" srcId="{A4000109-22E9-49EA-A523-9428D1E0859F}" destId="{1FDADE29-2118-4822-B9B2-FFBB1C1D510A}" srcOrd="11" destOrd="0" presId="urn:microsoft.com/office/officeart/2005/8/layout/list1"/>
    <dgm:cxn modelId="{C70D1E55-AB98-4D31-AE42-C23AD880ECED}" type="presParOf" srcId="{A4000109-22E9-49EA-A523-9428D1E0859F}" destId="{B799C944-6B2D-4749-A3FA-1530E2AE0AAB}" srcOrd="12" destOrd="0" presId="urn:microsoft.com/office/officeart/2005/8/layout/list1"/>
    <dgm:cxn modelId="{AA2F8FB2-DEFF-4D9A-921B-D4AEF8F9CD30}" type="presParOf" srcId="{B799C944-6B2D-4749-A3FA-1530E2AE0AAB}" destId="{17ADDF9C-9837-4E3C-94B0-AFCD02589554}" srcOrd="0" destOrd="0" presId="urn:microsoft.com/office/officeart/2005/8/layout/list1"/>
    <dgm:cxn modelId="{7ADEDB97-C1DC-4DC9-A91E-B830BE673AEF}" type="presParOf" srcId="{B799C944-6B2D-4749-A3FA-1530E2AE0AAB}" destId="{6748488C-E7D0-4F4C-BED9-169D0FA55D63}" srcOrd="1" destOrd="0" presId="urn:microsoft.com/office/officeart/2005/8/layout/list1"/>
    <dgm:cxn modelId="{B06FBE36-DCF0-4634-AD8B-1F886BB71366}" type="presParOf" srcId="{A4000109-22E9-49EA-A523-9428D1E0859F}" destId="{A81F62DF-9CE7-4164-9A6A-B85691B63CFD}" srcOrd="13" destOrd="0" presId="urn:microsoft.com/office/officeart/2005/8/layout/list1"/>
    <dgm:cxn modelId="{A49FCE77-1C83-4AC9-834F-6BD1B3179904}" type="presParOf" srcId="{A4000109-22E9-49EA-A523-9428D1E0859F}" destId="{530341DA-F6BA-4BFA-8615-A85C2CCB42BD}" srcOrd="14" destOrd="0" presId="urn:microsoft.com/office/officeart/2005/8/layout/list1"/>
    <dgm:cxn modelId="{712A3BB6-A4E0-449C-8F78-7366C8903DB8}" type="presParOf" srcId="{A4000109-22E9-49EA-A523-9428D1E0859F}" destId="{A49F8960-7CF8-47C3-935C-BBEFBEC140D0}" srcOrd="15" destOrd="0" presId="urn:microsoft.com/office/officeart/2005/8/layout/list1"/>
    <dgm:cxn modelId="{70AD515C-6295-45ED-B8B8-8F4E01656183}" type="presParOf" srcId="{A4000109-22E9-49EA-A523-9428D1E0859F}" destId="{71A1D158-AA17-4699-A8E4-1F789944DB5B}" srcOrd="16" destOrd="0" presId="urn:microsoft.com/office/officeart/2005/8/layout/list1"/>
    <dgm:cxn modelId="{E818E713-0C6E-47E1-8D8D-3C653158063F}" type="presParOf" srcId="{71A1D158-AA17-4699-A8E4-1F789944DB5B}" destId="{1BA0E123-6854-43F1-8090-10CD559F4BFF}" srcOrd="0" destOrd="0" presId="urn:microsoft.com/office/officeart/2005/8/layout/list1"/>
    <dgm:cxn modelId="{7B9511F2-9367-41CE-A1DA-71AD5D97E20B}" type="presParOf" srcId="{71A1D158-AA17-4699-A8E4-1F789944DB5B}" destId="{DEA53044-FFA4-40AB-9A81-4DC6FEEFD0DD}" srcOrd="1" destOrd="0" presId="urn:microsoft.com/office/officeart/2005/8/layout/list1"/>
    <dgm:cxn modelId="{EC98D5D9-09D4-47CC-819F-E84E50B5B75F}" type="presParOf" srcId="{A4000109-22E9-49EA-A523-9428D1E0859F}" destId="{CFE7AC08-9DDE-433A-9A14-4C7BBC557858}" srcOrd="17" destOrd="0" presId="urn:microsoft.com/office/officeart/2005/8/layout/list1"/>
    <dgm:cxn modelId="{4220F09F-0864-4D24-9030-C7455C3E18C8}" type="presParOf" srcId="{A4000109-22E9-49EA-A523-9428D1E0859F}" destId="{F7AD4278-4C20-40A6-9D3A-412DE8DEDD64}" srcOrd="18" destOrd="0" presId="urn:microsoft.com/office/officeart/2005/8/layout/list1"/>
    <dgm:cxn modelId="{3EA9FA23-CAAA-415B-814B-3C352AC6CD87}" type="presParOf" srcId="{A4000109-22E9-49EA-A523-9428D1E0859F}" destId="{C82CB3B5-552E-427C-AE43-B65520D6F327}" srcOrd="19" destOrd="0" presId="urn:microsoft.com/office/officeart/2005/8/layout/list1"/>
    <dgm:cxn modelId="{3D227911-7D51-42FC-A096-40E9DC32A1B1}" type="presParOf" srcId="{A4000109-22E9-49EA-A523-9428D1E0859F}" destId="{54A73CC2-E064-4F49-8C04-BCB68B4165DD}" srcOrd="20" destOrd="0" presId="urn:microsoft.com/office/officeart/2005/8/layout/list1"/>
    <dgm:cxn modelId="{D260EEC1-1AC8-4174-91B9-4107006C81C0}" type="presParOf" srcId="{54A73CC2-E064-4F49-8C04-BCB68B4165DD}" destId="{CE273073-A3CD-4AC9-8856-0CDFF287DA09}" srcOrd="0" destOrd="0" presId="urn:microsoft.com/office/officeart/2005/8/layout/list1"/>
    <dgm:cxn modelId="{9A5423B6-2F4A-4106-918F-9D47E9C09A45}" type="presParOf" srcId="{54A73CC2-E064-4F49-8C04-BCB68B4165DD}" destId="{93138D07-5881-4E39-BF5D-7A94F7C84C39}" srcOrd="1" destOrd="0" presId="urn:microsoft.com/office/officeart/2005/8/layout/list1"/>
    <dgm:cxn modelId="{3BC75395-5367-4075-BAF9-0804CB964D15}" type="presParOf" srcId="{A4000109-22E9-49EA-A523-9428D1E0859F}" destId="{64CB59BE-3C86-4713-8188-DEC5BD0B1957}" srcOrd="21" destOrd="0" presId="urn:microsoft.com/office/officeart/2005/8/layout/list1"/>
    <dgm:cxn modelId="{1C7B42F0-8268-4737-B70C-056C52419DB6}" type="presParOf" srcId="{A4000109-22E9-49EA-A523-9428D1E0859F}" destId="{D7AF0D8D-A141-48DB-A29C-2F2E535C5AAC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69210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JavaScript</a:t>
          </a:r>
          <a:endParaRPr lang="en-US" sz="6500" kern="1200"/>
        </a:p>
      </dsp:txBody>
      <dsp:txXfrm>
        <a:off x="74249" y="243459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1690210"/>
          <a:ext cx="8298873" cy="3834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Closures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Algoritmi – </a:t>
          </a:r>
          <a:r>
            <a:rPr lang="en-US" sz="5100" kern="1200" smtClean="0"/>
            <a:t>shuffle (mesanje) </a:t>
          </a:r>
          <a:r>
            <a:rPr lang="en-US" sz="5100" kern="1200" smtClean="0"/>
            <a:t>niza celih brojeva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Coding challenge</a:t>
          </a:r>
          <a:endParaRPr lang="en-US" sz="5100" kern="1200"/>
        </a:p>
      </dsp:txBody>
      <dsp:txXfrm>
        <a:off x="0" y="1690210"/>
        <a:ext cx="8298873" cy="3834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6AD27-6959-4361-8F5D-2A8125B23AF3}">
      <dsp:nvSpPr>
        <dsp:cNvPr id="0" name=""/>
        <dsp:cNvSpPr/>
      </dsp:nvSpPr>
      <dsp:spPr>
        <a:xfrm>
          <a:off x="0" y="291483"/>
          <a:ext cx="6345382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9697C5-BF09-4513-8E4D-3D4F181DB5C7}">
      <dsp:nvSpPr>
        <dsp:cNvPr id="0" name=""/>
        <dsp:cNvSpPr/>
      </dsp:nvSpPr>
      <dsp:spPr>
        <a:xfrm>
          <a:off x="290218" y="61175"/>
          <a:ext cx="444176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888" tIns="0" rIns="16788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Napuni niz 1..10</a:t>
          </a:r>
          <a:endParaRPr lang="en-US" sz="1600" kern="1200"/>
        </a:p>
      </dsp:txBody>
      <dsp:txXfrm>
        <a:off x="313275" y="84232"/>
        <a:ext cx="4395653" cy="426206"/>
      </dsp:txXfrm>
    </dsp:sp>
    <dsp:sp modelId="{CEAF1D8D-0AC6-4D67-945B-83F2A3CDC5AA}">
      <dsp:nvSpPr>
        <dsp:cNvPr id="0" name=""/>
        <dsp:cNvSpPr/>
      </dsp:nvSpPr>
      <dsp:spPr>
        <a:xfrm>
          <a:off x="0" y="1017243"/>
          <a:ext cx="6345382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CF753D-2D4C-4D4A-B030-ADD9B8BC5668}">
      <dsp:nvSpPr>
        <dsp:cNvPr id="0" name=""/>
        <dsp:cNvSpPr/>
      </dsp:nvSpPr>
      <dsp:spPr>
        <a:xfrm>
          <a:off x="290218" y="773875"/>
          <a:ext cx="444176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888" tIns="0" rIns="16788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Kreni u ciklus for od 10 do 1</a:t>
          </a:r>
          <a:endParaRPr lang="en-US" sz="1600" kern="1200"/>
        </a:p>
      </dsp:txBody>
      <dsp:txXfrm>
        <a:off x="313275" y="796932"/>
        <a:ext cx="4395653" cy="426206"/>
      </dsp:txXfrm>
    </dsp:sp>
    <dsp:sp modelId="{04248AAB-4B83-43F9-9F40-A0B21C8D1520}">
      <dsp:nvSpPr>
        <dsp:cNvPr id="0" name=""/>
        <dsp:cNvSpPr/>
      </dsp:nvSpPr>
      <dsp:spPr>
        <a:xfrm>
          <a:off x="0" y="1743003"/>
          <a:ext cx="6345382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86AA1A-AFCA-434E-8D66-0EDEE1F39905}">
      <dsp:nvSpPr>
        <dsp:cNvPr id="0" name=""/>
        <dsp:cNvSpPr/>
      </dsp:nvSpPr>
      <dsp:spPr>
        <a:xfrm>
          <a:off x="317269" y="1506843"/>
          <a:ext cx="444176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888" tIns="0" rIns="16788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Izaberi rnd broj do prom. ciklusa</a:t>
          </a:r>
          <a:endParaRPr lang="en-US" sz="1600" kern="1200"/>
        </a:p>
      </dsp:txBody>
      <dsp:txXfrm>
        <a:off x="340326" y="1529900"/>
        <a:ext cx="4395653" cy="426206"/>
      </dsp:txXfrm>
    </dsp:sp>
    <dsp:sp modelId="{530341DA-F6BA-4BFA-8615-A85C2CCB42BD}">
      <dsp:nvSpPr>
        <dsp:cNvPr id="0" name=""/>
        <dsp:cNvSpPr/>
      </dsp:nvSpPr>
      <dsp:spPr>
        <a:xfrm>
          <a:off x="0" y="2468763"/>
          <a:ext cx="6345382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8488C-E7D0-4F4C-BED9-169D0FA55D63}">
      <dsp:nvSpPr>
        <dsp:cNvPr id="0" name=""/>
        <dsp:cNvSpPr/>
      </dsp:nvSpPr>
      <dsp:spPr>
        <a:xfrm>
          <a:off x="317269" y="2232603"/>
          <a:ext cx="444176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888" tIns="0" rIns="16788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Izabrani broj – zameni sa indexom niza na poziciji na kojoj se nalazis</a:t>
          </a:r>
          <a:endParaRPr lang="en-US" sz="1600" kern="1200"/>
        </a:p>
      </dsp:txBody>
      <dsp:txXfrm>
        <a:off x="340326" y="2255660"/>
        <a:ext cx="4395653" cy="426206"/>
      </dsp:txXfrm>
    </dsp:sp>
    <dsp:sp modelId="{F7AD4278-4C20-40A6-9D3A-412DE8DEDD64}">
      <dsp:nvSpPr>
        <dsp:cNvPr id="0" name=""/>
        <dsp:cNvSpPr/>
      </dsp:nvSpPr>
      <dsp:spPr>
        <a:xfrm>
          <a:off x="0" y="3194523"/>
          <a:ext cx="6345382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53044-FFA4-40AB-9A81-4DC6FEEFD0DD}">
      <dsp:nvSpPr>
        <dsp:cNvPr id="0" name=""/>
        <dsp:cNvSpPr/>
      </dsp:nvSpPr>
      <dsp:spPr>
        <a:xfrm>
          <a:off x="317269" y="2958363"/>
          <a:ext cx="444176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888" tIns="0" rIns="16788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Idi do 1 na izlozeni nacin</a:t>
          </a:r>
          <a:endParaRPr lang="en-US" sz="1600" kern="1200"/>
        </a:p>
      </dsp:txBody>
      <dsp:txXfrm>
        <a:off x="340326" y="2981420"/>
        <a:ext cx="4395653" cy="426206"/>
      </dsp:txXfrm>
    </dsp:sp>
    <dsp:sp modelId="{D7AF0D8D-A141-48DB-A29C-2F2E535C5AAC}">
      <dsp:nvSpPr>
        <dsp:cNvPr id="0" name=""/>
        <dsp:cNvSpPr/>
      </dsp:nvSpPr>
      <dsp:spPr>
        <a:xfrm>
          <a:off x="0" y="3920283"/>
          <a:ext cx="6345382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38D07-5881-4E39-BF5D-7A94F7C84C39}">
      <dsp:nvSpPr>
        <dsp:cNvPr id="0" name=""/>
        <dsp:cNvSpPr/>
      </dsp:nvSpPr>
      <dsp:spPr>
        <a:xfrm>
          <a:off x="317269" y="3684123"/>
          <a:ext cx="444176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888" tIns="0" rIns="16788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Kraj</a:t>
          </a:r>
          <a:endParaRPr lang="en-US" sz="1600" kern="1200"/>
        </a:p>
      </dsp:txBody>
      <dsp:txXfrm>
        <a:off x="340326" y="3707180"/>
        <a:ext cx="4395653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15.3.2018.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15.3.2018.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15.3.2018.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15.3.2018.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15.3.2018.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15.3.2018.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15.3.2018.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15.3.2018.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15.3.2018.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omments" Target="../comments/commen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16 – 16.03.2018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306" y="225416"/>
            <a:ext cx="4055330" cy="1144800"/>
          </a:xfrm>
        </p:spPr>
        <p:txBody>
          <a:bodyPr/>
          <a:lstStyle/>
          <a:p>
            <a:r>
              <a:rPr lang="en-US" smtClean="0"/>
              <a:t>Pristup dva – potpuno PRO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25978" y="1988551"/>
            <a:ext cx="9045146" cy="3328988"/>
          </a:xfrm>
        </p:spPr>
        <p:txBody>
          <a:bodyPr/>
          <a:lstStyle/>
          <a:p>
            <a:r>
              <a:rPr lang="en-US" smtClean="0"/>
              <a:t>Predlozi algoritma?</a:t>
            </a:r>
            <a:endParaRPr lang="sr-Latn-R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70401360"/>
              </p:ext>
            </p:extLst>
          </p:nvPr>
        </p:nvGraphicFramePr>
        <p:xfrm>
          <a:off x="4322618" y="1042939"/>
          <a:ext cx="6345382" cy="4378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452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Primeri za algoritam 1 i 2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mtClean="0"/>
              <a:t>VS Code 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3372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challenge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Napisati svoj primer closure-a: Funkcija koja vraca funkciju. Unutrasnja funkcija treba da primi argument, ali da koristi scope vanjske funkcije (argument, npr).</a:t>
            </a:r>
          </a:p>
          <a:p>
            <a:r>
              <a:rPr lang="en-US" smtClean="0"/>
              <a:t>Primer: Napisati funkciju </a:t>
            </a:r>
            <a:r>
              <a:rPr lang="en-US" b="1"/>
              <a:t>checkCarOrigin</a:t>
            </a:r>
            <a:r>
              <a:rPr lang="en-US" smtClean="0"/>
              <a:t> koja prima marku automobila car –&gt; Volvo, Nissan, Renault, a vraca unutrasnju funkciju koja u zavisnosti od spoljnog parametra, vraca ime drzave automobila (Svedska, Japan, Francuska). Primer poziva:</a:t>
            </a:r>
          </a:p>
          <a:p>
            <a:r>
              <a:rPr lang="en-US" smtClean="0"/>
              <a:t>var cco = checkCarOrigin(‘Volvo’)();</a:t>
            </a:r>
          </a:p>
          <a:p>
            <a:r>
              <a:rPr lang="en-US" smtClean="0"/>
              <a:t>console.log(cco) daje ‘Svedska’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0466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041332995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r>
              <a:rPr lang="en-US" smtClean="0"/>
              <a:t>Function constructor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sz="4000" smtClean="0"/>
              <a:t>Closures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Primer - podsecanje</a:t>
            </a:r>
            <a:endParaRPr lang="sr-Latn-R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09479" y="1967921"/>
            <a:ext cx="8368265" cy="354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5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49166" cy="952633"/>
          </a:xfrm>
          <a:prstGeom prst="rect">
            <a:avLst/>
          </a:prstGeom>
        </p:spPr>
      </p:pic>
      <p:pic>
        <p:nvPicPr>
          <p:cNvPr id="2" name="Content Placeholder 1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788045" y="2051050"/>
            <a:ext cx="6688685" cy="332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1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sz="4000" smtClean="0"/>
              <a:t>Mesanje niza celih brojeva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22396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</a:t>
            </a:r>
            <a:endParaRPr lang="sr-Latn-R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mtClean="0"/>
              <a:t>Ulaz [1,2,3,4]</a:t>
            </a:r>
          </a:p>
          <a:p>
            <a:r>
              <a:rPr lang="en-US" smtClean="0"/>
              <a:t>Izlaz [3,1,4,2]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53353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306" y="225416"/>
            <a:ext cx="4055330" cy="1144800"/>
          </a:xfrm>
        </p:spPr>
        <p:txBody>
          <a:bodyPr/>
          <a:lstStyle/>
          <a:p>
            <a:r>
              <a:rPr lang="en-US" smtClean="0"/>
              <a:t>Pristup jedan – potpuno naivan.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25978" y="1988551"/>
            <a:ext cx="9045146" cy="3328988"/>
          </a:xfrm>
        </p:spPr>
        <p:txBody>
          <a:bodyPr/>
          <a:lstStyle/>
          <a:p>
            <a:r>
              <a:rPr lang="en-US" smtClean="0"/>
              <a:t>Predlozi algoritma?</a:t>
            </a:r>
            <a:endParaRPr lang="sr-Latn-RS"/>
          </a:p>
        </p:txBody>
      </p:sp>
      <p:grpSp>
        <p:nvGrpSpPr>
          <p:cNvPr id="79" name="Group 78"/>
          <p:cNvGrpSpPr/>
          <p:nvPr/>
        </p:nvGrpSpPr>
        <p:grpSpPr>
          <a:xfrm>
            <a:off x="5366303" y="318289"/>
            <a:ext cx="4960850" cy="6001869"/>
            <a:chOff x="7093503" y="281343"/>
            <a:chExt cx="4960850" cy="6001869"/>
          </a:xfrm>
        </p:grpSpPr>
        <p:sp>
          <p:nvSpPr>
            <p:cNvPr id="4" name="Flowchart: Process 3"/>
            <p:cNvSpPr/>
            <p:nvPr/>
          </p:nvSpPr>
          <p:spPr>
            <a:xfrm>
              <a:off x="9364285" y="281343"/>
              <a:ext cx="1562793" cy="7065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Biraj broj od 1 do 10</a:t>
              </a:r>
              <a:endParaRPr lang="sr-Latn-RS"/>
            </a:p>
          </p:txBody>
        </p:sp>
        <p:sp>
          <p:nvSpPr>
            <p:cNvPr id="5" name="Flowchart: Decision 4"/>
            <p:cNvSpPr/>
            <p:nvPr/>
          </p:nvSpPr>
          <p:spPr>
            <a:xfrm>
              <a:off x="8894616" y="1697499"/>
              <a:ext cx="2502130" cy="103505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Da li je vec izabran?</a:t>
              </a:r>
              <a:endParaRPr lang="sr-Latn-RS"/>
            </a:p>
          </p:txBody>
        </p:sp>
        <p:cxnSp>
          <p:nvCxnSpPr>
            <p:cNvPr id="16" name="Elbow Connector 15"/>
            <p:cNvCxnSpPr>
              <a:stCxn id="4" idx="2"/>
              <a:endCxn id="5" idx="0"/>
            </p:cNvCxnSpPr>
            <p:nvPr/>
          </p:nvCxnSpPr>
          <p:spPr>
            <a:xfrm rot="5400000">
              <a:off x="9790895" y="1342712"/>
              <a:ext cx="709574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5" idx="3"/>
              <a:endCxn id="4" idx="3"/>
            </p:cNvCxnSpPr>
            <p:nvPr/>
          </p:nvCxnSpPr>
          <p:spPr>
            <a:xfrm flipH="1" flipV="1">
              <a:off x="10927078" y="634634"/>
              <a:ext cx="469668" cy="1580392"/>
            </a:xfrm>
            <a:prstGeom prst="bentConnector3">
              <a:avLst>
                <a:gd name="adj1" fmla="val -48673"/>
              </a:avLst>
            </a:prstGeom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804877" y="4857849"/>
              <a:ext cx="720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Da</a:t>
              </a:r>
              <a:endParaRPr lang="sr-Latn-RS"/>
            </a:p>
          </p:txBody>
        </p:sp>
        <p:sp>
          <p:nvSpPr>
            <p:cNvPr id="35" name="Flowchart: Process 34"/>
            <p:cNvSpPr/>
            <p:nvPr/>
          </p:nvSpPr>
          <p:spPr>
            <a:xfrm>
              <a:off x="9771124" y="4948207"/>
              <a:ext cx="1562793" cy="7065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Smesti ga u niz</a:t>
              </a:r>
              <a:endParaRPr lang="sr-Latn-RS"/>
            </a:p>
          </p:txBody>
        </p:sp>
        <p:cxnSp>
          <p:nvCxnSpPr>
            <p:cNvPr id="37" name="Elbow Connector 36"/>
            <p:cNvCxnSpPr>
              <a:stCxn id="5" idx="2"/>
              <a:endCxn id="49" idx="0"/>
            </p:cNvCxnSpPr>
            <p:nvPr/>
          </p:nvCxnSpPr>
          <p:spPr>
            <a:xfrm rot="5400000">
              <a:off x="8736276" y="2340845"/>
              <a:ext cx="1017699" cy="180111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0145681" y="2823466"/>
              <a:ext cx="720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Ne</a:t>
              </a:r>
              <a:endParaRPr lang="sr-Latn-RS"/>
            </a:p>
          </p:txBody>
        </p:sp>
        <p:sp>
          <p:nvSpPr>
            <p:cNvPr id="49" name="Flowchart: Decision 48"/>
            <p:cNvSpPr/>
            <p:nvPr/>
          </p:nvSpPr>
          <p:spPr>
            <a:xfrm>
              <a:off x="7093503" y="3750251"/>
              <a:ext cx="2502130" cy="91862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Da li su svi brojevi izvuceni?</a:t>
              </a:r>
              <a:endParaRPr lang="sr-Latn-RS"/>
            </a:p>
          </p:txBody>
        </p:sp>
        <p:cxnSp>
          <p:nvCxnSpPr>
            <p:cNvPr id="63" name="Elbow Connector 62"/>
            <p:cNvCxnSpPr>
              <a:stCxn id="49" idx="3"/>
              <a:endCxn id="35" idx="0"/>
            </p:cNvCxnSpPr>
            <p:nvPr/>
          </p:nvCxnSpPr>
          <p:spPr>
            <a:xfrm>
              <a:off x="9595633" y="4209562"/>
              <a:ext cx="956888" cy="7386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9595633" y="3795240"/>
              <a:ext cx="720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Ne</a:t>
              </a:r>
              <a:endParaRPr lang="sr-Latn-R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1333917" y="2198985"/>
              <a:ext cx="720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Da</a:t>
              </a:r>
              <a:endParaRPr lang="sr-Latn-RS"/>
            </a:p>
          </p:txBody>
        </p:sp>
        <p:sp>
          <p:nvSpPr>
            <p:cNvPr id="74" name="Flowchart: Terminator 73"/>
            <p:cNvSpPr/>
            <p:nvPr/>
          </p:nvSpPr>
          <p:spPr>
            <a:xfrm>
              <a:off x="7536623" y="5839867"/>
              <a:ext cx="1615889" cy="44334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End!</a:t>
              </a:r>
              <a:endParaRPr lang="sr-Latn-RS"/>
            </a:p>
          </p:txBody>
        </p:sp>
        <p:cxnSp>
          <p:nvCxnSpPr>
            <p:cNvPr id="76" name="Elbow Connector 75"/>
            <p:cNvCxnSpPr>
              <a:stCxn id="49" idx="2"/>
              <a:endCxn id="74" idx="0"/>
            </p:cNvCxnSpPr>
            <p:nvPr/>
          </p:nvCxnSpPr>
          <p:spPr>
            <a:xfrm rot="5400000">
              <a:off x="7759071" y="5254370"/>
              <a:ext cx="1170994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697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4807</TotalTime>
  <Words>224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16 – 16.03.2018</vt:lpstr>
      <vt:lpstr>PowerPoint Presentation</vt:lpstr>
      <vt:lpstr>Ponavljanje je majka znanja </vt:lpstr>
      <vt:lpstr>PowerPoint Presentation</vt:lpstr>
      <vt:lpstr>Primer - podsecanje</vt:lpstr>
      <vt:lpstr>PowerPoint Presentation</vt:lpstr>
      <vt:lpstr>PowerPoint Presentation</vt:lpstr>
      <vt:lpstr>Problem</vt:lpstr>
      <vt:lpstr>Pristup jedan – potpuno naivan.</vt:lpstr>
      <vt:lpstr>Pristup dva – potpuno PRO</vt:lpstr>
      <vt:lpstr>Primeri za algoritam 1 i 2</vt:lpstr>
      <vt:lpstr>Coding 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368</cp:revision>
  <dcterms:created xsi:type="dcterms:W3CDTF">2018-01-27T10:39:52Z</dcterms:created>
  <dcterms:modified xsi:type="dcterms:W3CDTF">2018-03-15T22:51:00Z</dcterms:modified>
</cp:coreProperties>
</file>