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0"/>
  </p:notesMasterIdLst>
  <p:sldIdLst>
    <p:sldId id="256" r:id="rId3"/>
    <p:sldId id="257" r:id="rId4"/>
    <p:sldId id="258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AJAX Istorija</a:t>
          </a:r>
          <a:endParaRPr lang="en-US"/>
        </a:p>
      </dgm:t>
    </dgm:pt>
    <dgm:pt modelId="{F89418B0-7D47-48D3-A0DD-7DC00E292A1E}" type="parTrans" cxnId="{C78D7D1E-4353-489A-8F01-856C716DDAA5}">
      <dgm:prSet/>
      <dgm:spPr/>
      <dgm:t>
        <a:bodyPr/>
        <a:lstStyle/>
        <a:p>
          <a:endParaRPr lang="en-US"/>
        </a:p>
      </dgm:t>
    </dgm:pt>
    <dgm:pt modelId="{B8A6BCFB-F597-4971-BF20-6B7B52347AE9}" type="sibTrans" cxnId="{C78D7D1E-4353-489A-8F01-856C716DDAA5}">
      <dgm:prSet/>
      <dgm:spPr/>
      <dgm:t>
        <a:bodyPr/>
        <a:lstStyle/>
        <a:p>
          <a:endParaRPr lang="en-US"/>
        </a:p>
      </dgm:t>
    </dgm:pt>
    <dgm:pt modelId="{9F38555A-8BEC-4255-AD29-8865F5073FB8}">
      <dgm:prSet phldrT="[Text]"/>
      <dgm:spPr/>
      <dgm:t>
        <a:bodyPr/>
        <a:lstStyle/>
        <a:p>
          <a:r>
            <a:rPr lang="en-US" smtClean="0"/>
            <a:t>XMLHttpRequest</a:t>
          </a:r>
          <a:endParaRPr lang="en-US"/>
        </a:p>
      </dgm:t>
    </dgm:pt>
    <dgm:pt modelId="{62743B47-08EE-48F2-AE09-6D22ABA14C0F}" type="parTrans" cxnId="{C94FDCB6-BF56-4B7C-9F27-41B82593A273}">
      <dgm:prSet/>
      <dgm:spPr/>
      <dgm:t>
        <a:bodyPr/>
        <a:lstStyle/>
        <a:p>
          <a:endParaRPr lang="en-US"/>
        </a:p>
      </dgm:t>
    </dgm:pt>
    <dgm:pt modelId="{EED729B3-60ED-446D-8891-52CDFAB8E438}" type="sibTrans" cxnId="{C94FDCB6-BF56-4B7C-9F27-41B82593A273}">
      <dgm:prSet/>
      <dgm:spPr/>
      <dgm:t>
        <a:bodyPr/>
        <a:lstStyle/>
        <a:p>
          <a:endParaRPr lang="en-US"/>
        </a:p>
      </dgm:t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C94FDCB6-BF56-4B7C-9F27-41B82593A273}" srcId="{01EB205F-FC18-44EF-B4D7-07083A382D6D}" destId="{9F38555A-8BEC-4255-AD29-8865F5073FB8}" srcOrd="1" destOrd="0" parTransId="{62743B47-08EE-48F2-AE09-6D22ABA14C0F}" sibTransId="{EED729B3-60ED-446D-8891-52CDFAB8E438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6CBD9F5F-FC73-45ED-88A6-D807D0137177}" type="presOf" srcId="{9F38555A-8BEC-4255-AD29-8865F5073FB8}" destId="{AADBD8E6-695F-4FE3-9A02-D807BC812A7C}" srcOrd="0" destOrd="1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245610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JavaScript</a:t>
          </a:r>
          <a:endParaRPr lang="en-US" sz="6500" kern="1200"/>
        </a:p>
      </dsp:txBody>
      <dsp:txXfrm>
        <a:off x="74249" y="1319859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766610"/>
          <a:ext cx="8298873" cy="168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AJAX Istorija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XMLHttpRequest</a:t>
          </a:r>
          <a:endParaRPr lang="en-US" sz="5100" kern="1200"/>
        </a:p>
      </dsp:txBody>
      <dsp:txXfrm>
        <a:off x="0" y="2766610"/>
        <a:ext cx="8298873" cy="1681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11.4.2018.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11.4.2018.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11.4.2018.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11.4.2018.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11.4.2018.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26 – 13.04.2018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50026958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JSON – sta znai skracenica?</a:t>
            </a:r>
            <a:endParaRPr lang="en-US" smtClean="0"/>
          </a:p>
          <a:p>
            <a:pPr lvl="1"/>
            <a:r>
              <a:rPr lang="en-US" smtClean="0"/>
              <a:t>Koji tipovi podataka postoje u JSON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Kako mogu da prenesem method iz JSON sa stringify?</a:t>
            </a:r>
          </a:p>
          <a:p>
            <a:pPr lvl="1"/>
            <a:r>
              <a:rPr lang="en-US" smtClean="0"/>
              <a:t>Da li se datumi serijalizuju?</a:t>
            </a:r>
          </a:p>
          <a:p>
            <a:pPr lvl="1"/>
            <a:r>
              <a:rPr lang="en-US" smtClean="0"/>
              <a:t>Da li se serijalizuje null?</a:t>
            </a:r>
          </a:p>
          <a:p>
            <a:pPr lvl="1"/>
            <a:r>
              <a:rPr lang="en-US" smtClean="0"/>
              <a:t>Da li se serijalizuje undefined?</a:t>
            </a:r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sr-Latn-RS" smtClean="0"/>
              <a:t>XMLHttpRequest</a:t>
            </a:r>
            <a:r>
              <a:rPr lang="en-US" smtClean="0"/>
              <a:t> (XHR)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Priroda Http request-a</a:t>
            </a:r>
            <a:endParaRPr lang="sr-Latn-RS"/>
          </a:p>
        </p:txBody>
      </p:sp>
      <p:pic>
        <p:nvPicPr>
          <p:cNvPr id="1026" name="Picture 2" descr="https://cdn.tutsplus.com/net/authors/jeremymcpeak/http1-request-response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065" y="2392608"/>
            <a:ext cx="44386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9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“aplikacije”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Serverski code</a:t>
            </a:r>
          </a:p>
          <a:p>
            <a:r>
              <a:rPr lang="en-US" smtClean="0"/>
              <a:t>ASP</a:t>
            </a:r>
          </a:p>
          <a:p>
            <a:r>
              <a:rPr lang="en-US" smtClean="0"/>
              <a:t>ASPX</a:t>
            </a:r>
          </a:p>
          <a:p>
            <a:r>
              <a:rPr lang="en-US" smtClean="0"/>
              <a:t>Java</a:t>
            </a:r>
          </a:p>
          <a:p>
            <a:r>
              <a:rPr lang="en-US" smtClean="0"/>
              <a:t>PHP</a:t>
            </a:r>
          </a:p>
          <a:p>
            <a:r>
              <a:rPr lang="en-US" smtClean="0"/>
              <a:t>Node.js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192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 li mogu da se razmenjuju SAMO podaci?</a:t>
            </a:r>
            <a:endParaRPr lang="sr-Latn-RS"/>
          </a:p>
        </p:txBody>
      </p:sp>
      <p:pic>
        <p:nvPicPr>
          <p:cNvPr id="2050" name="Picture 2" descr="Image result for ajax get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90" y="2056116"/>
            <a:ext cx="5965017" cy="339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jax g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653" y="2172710"/>
            <a:ext cx="2853633" cy="231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24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4684</TotalTime>
  <Words>84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26 – 13.04.2018</vt:lpstr>
      <vt:lpstr>PowerPoint Presentation</vt:lpstr>
      <vt:lpstr>Ponavljanje je majka znanja </vt:lpstr>
      <vt:lpstr>PowerPoint Presentation</vt:lpstr>
      <vt:lpstr>Priroda Http request-a</vt:lpstr>
      <vt:lpstr>Html “aplikacije”</vt:lpstr>
      <vt:lpstr>Da li mogu da se razmenjuju SAMO podaci?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367</cp:revision>
  <dcterms:created xsi:type="dcterms:W3CDTF">2018-01-27T10:39:52Z</dcterms:created>
  <dcterms:modified xsi:type="dcterms:W3CDTF">2018-04-11T18:23:37Z</dcterms:modified>
</cp:coreProperties>
</file>