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4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Bud</a:t>
          </a:r>
          <a:r>
            <a:rPr lang="sr-Latn-RS" smtClean="0"/>
            <a:t>žet</a:t>
          </a:r>
          <a:r>
            <a:rPr lang="en-US" smtClean="0"/>
            <a:t> ap</a:t>
          </a:r>
          <a:r>
            <a:rPr lang="sr-Latn-RS" smtClean="0"/>
            <a:t>likacija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6F74E5BF-BDD6-429C-8A8C-5C46932765D0}">
      <dgm:prSet phldrT="[Text]"/>
      <dgm:spPr/>
      <dgm:t>
        <a:bodyPr/>
        <a:lstStyle/>
        <a:p>
          <a:r>
            <a:rPr lang="sr-Latn-RS" smtClean="0"/>
            <a:t>Budgety – zvaničan naslov</a:t>
          </a:r>
          <a:r>
            <a:rPr lang="en-US" smtClean="0"/>
            <a:t> </a:t>
          </a:r>
          <a:endParaRPr lang="en-US"/>
        </a:p>
      </dgm:t>
    </dgm:pt>
    <dgm:pt modelId="{ADBD8C67-E94C-461E-BC72-8EE69E96E141}" type="parTrans" cxnId="{451FCAB7-3055-472A-9B02-EBEE886B2270}">
      <dgm:prSet/>
      <dgm:spPr/>
    </dgm:pt>
    <dgm:pt modelId="{60D4A35C-A532-4F3A-B477-EB1200AD40FC}" type="sibTrans" cxnId="{451FCAB7-3055-472A-9B02-EBEE886B2270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451FCAB7-3055-472A-9B02-EBEE886B2270}" srcId="{01EB205F-FC18-44EF-B4D7-07083A382D6D}" destId="{6F74E5BF-BDD6-429C-8A8C-5C46932765D0}" srcOrd="1" destOrd="0" parTransId="{ADBD8C67-E94C-461E-BC72-8EE69E96E141}" sibTransId="{60D4A35C-A532-4F3A-B477-EB1200AD40FC}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F7856F9-809F-4E66-BBFA-2F73A3839D76}" type="presOf" srcId="{6F74E5BF-BDD6-429C-8A8C-5C46932765D0}" destId="{AADBD8E6-695F-4FE3-9A02-D807BC812A7C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90923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8348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430235"/>
          <a:ext cx="8298873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Bud</a:t>
          </a:r>
          <a:r>
            <a:rPr lang="sr-Latn-RS" sz="5100" kern="1200" smtClean="0"/>
            <a:t>žet</a:t>
          </a:r>
          <a:r>
            <a:rPr lang="en-US" sz="5100" kern="1200" smtClean="0"/>
            <a:t> ap</a:t>
          </a:r>
          <a:r>
            <a:rPr lang="sr-Latn-RS" sz="5100" kern="1200" smtClean="0"/>
            <a:t>likacija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5100" kern="1200" smtClean="0"/>
            <a:t>Budgety – zvaničan naslov</a:t>
          </a:r>
          <a:r>
            <a:rPr lang="en-US" sz="5100" kern="1200" smtClean="0"/>
            <a:t> </a:t>
          </a:r>
          <a:endParaRPr lang="en-US" sz="5100" kern="1200"/>
        </a:p>
      </dsp:txBody>
      <dsp:txXfrm>
        <a:off x="0" y="2430235"/>
        <a:ext cx="8298873" cy="235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30 – 23.04.2018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8295" y="2051050"/>
            <a:ext cx="8188185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 sa podacima 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6972" y="2051050"/>
            <a:ext cx="861083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8309876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Pig game – cega se secamo?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Budgety app </a:t>
            </a:r>
          </a:p>
          <a:p>
            <a:pPr lvl="0"/>
            <a:r>
              <a:rPr lang="en-US" sz="4000" smtClean="0"/>
              <a:t>– prvi deo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Kako aplikacija radi?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 smtClean="0"/>
              <a:t>Demo</a:t>
            </a:r>
          </a:p>
          <a:p>
            <a:r>
              <a:rPr lang="sr-Latn-RS" smtClean="0"/>
              <a:t>Bitni delovi UI, app logike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85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Planiranje </a:t>
            </a:r>
            <a:r>
              <a:rPr lang="en-US" smtClean="0"/>
              <a:t>aplikacije – korak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9935" y="1418399"/>
            <a:ext cx="5840945" cy="3685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05" y="1152562"/>
            <a:ext cx="2629559" cy="54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Organizacija koda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36429" y="1809980"/>
            <a:ext cx="7799650" cy="38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6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Nazad na nasu task listu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2092156" cy="4127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11" y="1526465"/>
            <a:ext cx="6305903" cy="2894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94" y="1526465"/>
            <a:ext cx="7011558" cy="3118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05" y="4645148"/>
            <a:ext cx="2971187" cy="17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pattern - pocetak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4462" y="1349810"/>
            <a:ext cx="4178703" cy="288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83" y="1385146"/>
            <a:ext cx="5144218" cy="136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183" y="2839120"/>
            <a:ext cx="5876395" cy="24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64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30 – 23.04.2018</vt:lpstr>
      <vt:lpstr>PowerPoint Presentation</vt:lpstr>
      <vt:lpstr>Ponavljanje je majka znanja </vt:lpstr>
      <vt:lpstr>PowerPoint Presentation</vt:lpstr>
      <vt:lpstr>Kako aplikacija radi?</vt:lpstr>
      <vt:lpstr>Planiranje aplikacije – korak 1</vt:lpstr>
      <vt:lpstr>Organizacija koda</vt:lpstr>
      <vt:lpstr>Nazad na nasu task listu</vt:lpstr>
      <vt:lpstr>Module pattern - pocetak</vt:lpstr>
      <vt:lpstr>init</vt:lpstr>
      <vt:lpstr>Rad sa podacima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380</cp:revision>
  <dcterms:created xsi:type="dcterms:W3CDTF">2018-01-27T10:39:52Z</dcterms:created>
  <dcterms:modified xsi:type="dcterms:W3CDTF">2018-04-22T11:01:07Z</dcterms:modified>
</cp:coreProperties>
</file>