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9"/>
  </p:notesMasterIdLst>
  <p:sldIdLst>
    <p:sldId id="256" r:id="rId3"/>
    <p:sldId id="257" r:id="rId4"/>
    <p:sldId id="25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Budget app – the last part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329704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403953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850704"/>
          <a:ext cx="8298873" cy="1513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Budget app – the last part</a:t>
          </a:r>
          <a:endParaRPr lang="en-US" sz="5100" kern="1200"/>
        </a:p>
      </dsp:txBody>
      <dsp:txXfrm>
        <a:off x="0" y="2850704"/>
        <a:ext cx="8298873" cy="151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29.4.2018.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29.4.2018.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29.4.2018.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29.4.2018.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29.4.2018.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29.4.2018.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29.4.2018.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29.4.2018.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29.4.2018.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33 – 30.04.2018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24563140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Da li smo spremili listu aplikacija za zavrsni rad?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Budget app – </a:t>
            </a:r>
          </a:p>
          <a:p>
            <a:pPr lvl="0"/>
            <a:r>
              <a:rPr lang="en-US" sz="4000" smtClean="0"/>
              <a:t>the last part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 stepa 3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33290" y="2051050"/>
            <a:ext cx="6198195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0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Preostalo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27200" y="1577224"/>
            <a:ext cx="9163047" cy="40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9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4800</TotalTime>
  <Words>39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33 – 30.04.2018</vt:lpstr>
      <vt:lpstr>PowerPoint Presentation</vt:lpstr>
      <vt:lpstr>Ponavljanje je majka znanja </vt:lpstr>
      <vt:lpstr>PowerPoint Presentation</vt:lpstr>
      <vt:lpstr>Pre stepa 3</vt:lpstr>
      <vt:lpstr>Preostalo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372</cp:revision>
  <dcterms:created xsi:type="dcterms:W3CDTF">2018-01-27T10:39:52Z</dcterms:created>
  <dcterms:modified xsi:type="dcterms:W3CDTF">2018-04-29T21:03:54Z</dcterms:modified>
</cp:coreProperties>
</file>