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Nastavak projekta Search Movie poster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Nastavak projekta Search Movie poster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27 – 16.04.2018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169929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kreiramo objekat XmlHttpRequest?</a:t>
            </a:r>
          </a:p>
          <a:p>
            <a:pPr lvl="1"/>
            <a:r>
              <a:rPr lang="en-US" smtClean="0"/>
              <a:t>Cemu sluzi objekat XmlHttPrequest?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Nastavak projekta Search MovieDB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	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Drugi API pozivi na sajtu TheMovieDB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6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40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27 – 16.04.2018</vt:lpstr>
      <vt:lpstr>PowerPoint Presentation</vt:lpstr>
      <vt:lpstr>Ponavljanje je majka znanja </vt:lpstr>
      <vt:lpstr>PowerPoint Presentation</vt:lpstr>
      <vt:lpstr>Coding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364</cp:revision>
  <dcterms:created xsi:type="dcterms:W3CDTF">2018-01-27T10:39:52Z</dcterms:created>
  <dcterms:modified xsi:type="dcterms:W3CDTF">2018-04-16T16:57:55Z</dcterms:modified>
</cp:coreProperties>
</file>