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Pig game project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Pig game project</a:t>
          </a: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29 – 20.04.2018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294352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se dodaje button </a:t>
            </a:r>
            <a:r>
              <a:rPr lang="en-US" smtClean="0"/>
              <a:t>dinamicki</a:t>
            </a:r>
            <a:r>
              <a:rPr lang="en-US" smtClean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Pocetak – pravila igre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Pocetak – planiranje igre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88583" y="1561653"/>
            <a:ext cx="9417653" cy="41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29 – 20.04.2018</vt:lpstr>
      <vt:lpstr>PowerPoint Presentation</vt:lpstr>
      <vt:lpstr>Ponavljanje je majka znanja </vt:lpstr>
      <vt:lpstr>PowerPoint Presentation</vt:lpstr>
      <vt:lpstr>Pocetak – planiranje igre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367</cp:revision>
  <dcterms:created xsi:type="dcterms:W3CDTF">2018-01-27T10:39:52Z</dcterms:created>
  <dcterms:modified xsi:type="dcterms:W3CDTF">2018-04-20T00:04:40Z</dcterms:modified>
</cp:coreProperties>
</file>