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27"/>
  </p:notesMasterIdLst>
  <p:sldIdLst>
    <p:sldId id="256" r:id="rId3"/>
    <p:sldId id="297" r:id="rId4"/>
    <p:sldId id="257" r:id="rId5"/>
    <p:sldId id="258" r:id="rId6"/>
    <p:sldId id="263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80" r:id="rId17"/>
    <p:sldId id="293" r:id="rId18"/>
    <p:sldId id="294" r:id="rId19"/>
    <p:sldId id="295" r:id="rId20"/>
    <p:sldId id="296" r:id="rId21"/>
    <p:sldId id="292" r:id="rId22"/>
    <p:sldId id="266" r:id="rId23"/>
    <p:sldId id="290" r:id="rId24"/>
    <p:sldId id="29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97"/>
            <p14:sldId id="257"/>
            <p14:sldId id="258"/>
            <p14:sldId id="2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80"/>
            <p14:sldId id="293"/>
            <p14:sldId id="294"/>
            <p14:sldId id="295"/>
            <p14:sldId id="296"/>
            <p14:sldId id="292"/>
            <p14:sldId id="266"/>
            <p14:sldId id="290"/>
            <p14:sldId id="29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28BB5B8D-FB3C-4AB6-B9CE-808275E4C7DB}">
      <dgm:prSet phldrT="[Text]"/>
      <dgm:spPr/>
      <dgm:t>
        <a:bodyPr/>
        <a:lstStyle/>
        <a:p>
          <a:r>
            <a:rPr lang="en-US" smtClean="0"/>
            <a:t>&lt;input&gt; types</a:t>
          </a:r>
          <a:endParaRPr lang="en-US"/>
        </a:p>
      </dgm:t>
    </dgm:pt>
    <dgm:pt modelId="{D921A4A7-E4A0-4B53-B5A8-7202E5E6D16E}" type="parTrans" cxnId="{9E84B4A0-3EE6-44A4-AD2F-F19AE98DD08B}">
      <dgm:prSet/>
      <dgm:spPr/>
    </dgm:pt>
    <dgm:pt modelId="{742584FC-CEBD-443D-8EE8-2A8EAD139AFF}" type="sibTrans" cxnId="{9E84B4A0-3EE6-44A4-AD2F-F19AE98DD08B}">
      <dgm:prSet/>
      <dgm:spPr/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HTML Forms - nastavak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427A9A77-B9B5-490E-B1CD-50AFD443FAE7}">
      <dgm:prSet phldrT="[Text]"/>
      <dgm:spPr/>
      <dgm:t>
        <a:bodyPr/>
        <a:lstStyle/>
        <a:p>
          <a:r>
            <a:rPr lang="en-US" smtClean="0"/>
            <a:t>Coding challenge</a:t>
          </a:r>
          <a:endParaRPr lang="en-US"/>
        </a:p>
      </dgm:t>
    </dgm:pt>
    <dgm:pt modelId="{A4254D2C-C313-4F54-AEBF-AF321B2564E7}" type="parTrans" cxnId="{9B9403EE-A64F-4ADE-8FA6-2F54D30033E4}">
      <dgm:prSet/>
      <dgm:spPr/>
    </dgm:pt>
    <dgm:pt modelId="{EA419F2E-1FA6-40CB-B0F3-AD8B8DD43AB1}" type="sibTrans" cxnId="{9B9403EE-A64F-4ADE-8FA6-2F54D30033E4}">
      <dgm:prSet/>
      <dgm:spPr/>
    </dgm:pt>
    <dgm:pt modelId="{2E8F250B-ED8F-4ED0-9509-4F4F994C20E3}">
      <dgm:prSet phldrT="[Text]"/>
      <dgm:spPr/>
      <dgm:t>
        <a:bodyPr/>
        <a:lstStyle/>
        <a:p>
          <a:r>
            <a:rPr lang="en-US" smtClean="0"/>
            <a:t>Form submission </a:t>
          </a:r>
          <a:r>
            <a:rPr lang="en-US" smtClean="0">
              <a:sym typeface="Wingdings" panose="05000000000000000000" pitchFamily="2" charset="2"/>
            </a:rPr>
            <a:t></a:t>
          </a:r>
          <a:endParaRPr lang="en-US"/>
        </a:p>
      </dgm:t>
    </dgm:pt>
    <dgm:pt modelId="{E680149E-1566-4D59-8953-8F0FD542402A}" type="parTrans" cxnId="{A3A0D678-BB08-4B33-BA6A-F3E496A90238}">
      <dgm:prSet/>
      <dgm:spPr/>
    </dgm:pt>
    <dgm:pt modelId="{8A0814C7-D94F-477A-9A42-AB7189FC337B}" type="sibTrans" cxnId="{A3A0D678-BB08-4B33-BA6A-F3E496A90238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E5B2D3-9BC7-4684-BD65-73754281BE59}" type="presOf" srcId="{2E8F250B-ED8F-4ED0-9509-4F4F994C20E3}" destId="{AADBD8E6-695F-4FE3-9A02-D807BC812A7C}" srcOrd="0" destOrd="2" presId="urn:microsoft.com/office/officeart/2005/8/layout/vList2"/>
    <dgm:cxn modelId="{9B9403EE-A64F-4ADE-8FA6-2F54D30033E4}" srcId="{01EB205F-FC18-44EF-B4D7-07083A382D6D}" destId="{427A9A77-B9B5-490E-B1CD-50AFD443FAE7}" srcOrd="3" destOrd="0" parTransId="{A4254D2C-C313-4F54-AEBF-AF321B2564E7}" sibTransId="{EA419F2E-1FA6-40CB-B0F3-AD8B8DD43AB1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E84B4A0-3EE6-44A4-AD2F-F19AE98DD08B}" srcId="{01EB205F-FC18-44EF-B4D7-07083A382D6D}" destId="{28BB5B8D-FB3C-4AB6-B9CE-808275E4C7DB}" srcOrd="1" destOrd="0" parTransId="{D921A4A7-E4A0-4B53-B5A8-7202E5E6D16E}" sibTransId="{742584FC-CEBD-443D-8EE8-2A8EAD139AFF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548052C-9D94-47DC-994A-A5EA99189A03}" type="presOf" srcId="{28BB5B8D-FB3C-4AB6-B9CE-808275E4C7DB}" destId="{AADBD8E6-695F-4FE3-9A02-D807BC812A7C}" srcOrd="0" destOrd="1" presId="urn:microsoft.com/office/officeart/2005/8/layout/vList2"/>
    <dgm:cxn modelId="{B7FFA369-826F-4258-B2F1-E88D512A09C8}" type="presOf" srcId="{427A9A77-B9B5-490E-B1CD-50AFD443FAE7}" destId="{AADBD8E6-695F-4FE3-9A02-D807BC812A7C}" srcOrd="0" destOrd="3" presId="urn:microsoft.com/office/officeart/2005/8/layout/vList2"/>
    <dgm:cxn modelId="{A3A0D678-BB08-4B33-BA6A-F3E496A90238}" srcId="{01EB205F-FC18-44EF-B4D7-07083A382D6D}" destId="{2E8F250B-ED8F-4ED0-9509-4F4F994C20E3}" srcOrd="2" destOrd="0" parTransId="{E680149E-1566-4D59-8953-8F0FD542402A}" sibTransId="{8A0814C7-D94F-477A-9A42-AB7189FC337B}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43831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51255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1959310"/>
          <a:ext cx="8298873" cy="329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HTML Forms - nastavak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&lt;input&gt; types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Form submission </a:t>
          </a:r>
          <a:r>
            <a:rPr lang="en-US" sz="5100" kern="1200" smtClean="0">
              <a:sym typeface="Wingdings" panose="05000000000000000000" pitchFamily="2" charset="2"/>
            </a:rPr>
            <a:t>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Coding challenge</a:t>
          </a:r>
          <a:endParaRPr lang="en-US" sz="5100" kern="1200"/>
        </a:p>
      </dsp:txBody>
      <dsp:txXfrm>
        <a:off x="0" y="1959310"/>
        <a:ext cx="8298873" cy="3296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09-Mar-18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13 – 09.03.2018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1480865"/>
            <a:ext cx="857369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914049"/>
            <a:ext cx="8011643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76" y="79428"/>
            <a:ext cx="7235189" cy="66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1633287"/>
            <a:ext cx="742101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99" y="130280"/>
            <a:ext cx="7368188" cy="57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Advanced controls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751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1080760"/>
            <a:ext cx="769727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452286"/>
            <a:ext cx="823074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629" y="59471"/>
            <a:ext cx="764011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1185549"/>
            <a:ext cx="775443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may contain: one or more people and out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91" y="0"/>
            <a:ext cx="9178999" cy="68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/>
              <a:t>Styling forms</a:t>
            </a:r>
          </a:p>
        </p:txBody>
      </p:sp>
    </p:spTree>
    <p:extLst>
      <p:ext uri="{BB962C8B-B14F-4D97-AF65-F5344CB8AC3E}">
        <p14:creationId xmlns:p14="http://schemas.microsoft.com/office/powerpoint/2010/main" val="1430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1900024"/>
            <a:ext cx="752580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1599944"/>
            <a:ext cx="790685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1728550"/>
            <a:ext cx="753532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Form submission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Igra pogadjanja brojeva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97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51446501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&lt;input&gt;</a:t>
            </a:r>
          </a:p>
          <a:p>
            <a:pPr lvl="1"/>
            <a:r>
              <a:rPr lang="en-US" smtClean="0"/>
              <a:t>Type attribute</a:t>
            </a:r>
          </a:p>
          <a:p>
            <a:pPr lvl="1"/>
            <a:r>
              <a:rPr lang="en-US" smtClean="0"/>
              <a:t>Action attribute</a:t>
            </a:r>
          </a:p>
          <a:p>
            <a:pPr lvl="1"/>
            <a:r>
              <a:rPr lang="en-US" smtClean="0"/>
              <a:t>Method attribute</a:t>
            </a:r>
          </a:p>
          <a:p>
            <a:pPr lvl="1"/>
            <a:r>
              <a:rPr lang="en-US" smtClean="0"/>
              <a:t>Query string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Drop down lists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485364"/>
            <a:ext cx="8916644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1099812"/>
            <a:ext cx="783064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1280812"/>
            <a:ext cx="7459116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59" y="0"/>
            <a:ext cx="8192643" cy="6011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248" y="4068104"/>
            <a:ext cx="4982675" cy="11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4647</TotalTime>
  <Words>53</Words>
  <Application>Microsoft Office PowerPoint</Application>
  <PresentationFormat>Widescreen</PresentationFormat>
  <Paragraphs>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13 – 09.03.2018</vt:lpstr>
      <vt:lpstr>PowerPoint Presentation</vt:lpstr>
      <vt:lpstr>PowerPoint Presentation</vt:lpstr>
      <vt:lpstr>Ponavljanje je majka znanja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347</cp:revision>
  <dcterms:created xsi:type="dcterms:W3CDTF">2018-01-27T10:39:52Z</dcterms:created>
  <dcterms:modified xsi:type="dcterms:W3CDTF">2018-03-09T20:03:35Z</dcterms:modified>
</cp:coreProperties>
</file>