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7"/>
  </p:notesMasterIdLst>
  <p:sldIdLst>
    <p:sldId id="256" r:id="rId3"/>
    <p:sldId id="257" r:id="rId4"/>
    <p:sldId id="258" r:id="rId5"/>
    <p:sldId id="263" r:id="rId6"/>
    <p:sldId id="266" r:id="rId7"/>
    <p:sldId id="272" r:id="rId8"/>
    <p:sldId id="267" r:id="rId9"/>
    <p:sldId id="268" r:id="rId10"/>
    <p:sldId id="269" r:id="rId11"/>
    <p:sldId id="270" r:id="rId12"/>
    <p:sldId id="271" r:id="rId13"/>
    <p:sldId id="27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6"/>
            <p14:sldId id="272"/>
            <p14:sldId id="267"/>
            <p14:sldId id="268"/>
            <p14:sldId id="269"/>
            <p14:sldId id="270"/>
            <p14:sldId id="271"/>
            <p14:sldId id="27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Git 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Osnove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28E94472-0D24-4B73-AE72-45912C6225F7}">
      <dgm:prSet phldrT="[Text]"/>
      <dgm:spPr/>
      <dgm:t>
        <a:bodyPr/>
        <a:lstStyle/>
        <a:p>
          <a:r>
            <a:rPr lang="en-US" smtClean="0"/>
            <a:t>GitHub</a:t>
          </a:r>
          <a:endParaRPr lang="en-US"/>
        </a:p>
      </dgm:t>
    </dgm:pt>
    <dgm:pt modelId="{EA7DEC50-22AA-46C0-B59B-6BED0F5A7614}" type="parTrans" cxnId="{78ED50A8-66E4-45FF-89BE-ADC06D52777A}">
      <dgm:prSet/>
      <dgm:spPr/>
      <dgm:t>
        <a:bodyPr/>
        <a:lstStyle/>
        <a:p>
          <a:endParaRPr lang="en-US"/>
        </a:p>
      </dgm:t>
    </dgm:pt>
    <dgm:pt modelId="{75DE82EB-7115-4A95-9F55-8B9F0EDF0E4C}" type="sibTrans" cxnId="{78ED50A8-66E4-45FF-89BE-ADC06D52777A}">
      <dgm:prSet/>
      <dgm:spPr/>
      <dgm:t>
        <a:bodyPr/>
        <a:lstStyle/>
        <a:p>
          <a:endParaRPr lang="en-US"/>
        </a:p>
      </dgm:t>
    </dgm:pt>
    <dgm:pt modelId="{8F9725BE-C058-4BE4-951A-D2853A56D882}">
      <dgm:prSet phldrT="[Text]"/>
      <dgm:spPr/>
      <dgm:t>
        <a:bodyPr/>
        <a:lstStyle/>
        <a:p>
          <a:r>
            <a:rPr lang="sr-Latn-RS" b="0" i="0" smtClean="0"/>
            <a:t>Git Feature Branch Workflow</a:t>
          </a:r>
          <a:endParaRPr lang="en-US"/>
        </a:p>
      </dgm:t>
    </dgm:pt>
    <dgm:pt modelId="{3D76194F-529E-474B-A13D-91B7A92C24F6}" type="parTrans" cxnId="{66520CC7-F9AA-40A2-8E2C-1647AA1382B3}">
      <dgm:prSet/>
      <dgm:spPr/>
      <dgm:t>
        <a:bodyPr/>
        <a:lstStyle/>
        <a:p>
          <a:endParaRPr lang="en-US"/>
        </a:p>
      </dgm:t>
    </dgm:pt>
    <dgm:pt modelId="{7C200352-E534-4360-B825-9CA8087DBD7C}" type="sibTrans" cxnId="{66520CC7-F9AA-40A2-8E2C-1647AA1382B3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D4B2C4B5-CCB7-4A68-B5F5-3259B208503C}" type="presOf" srcId="{8F9725BE-C058-4BE4-951A-D2853A56D882}" destId="{AADBD8E6-695F-4FE3-9A02-D807BC812A7C}" srcOrd="0" destOrd="2" presId="urn:microsoft.com/office/officeart/2005/8/layout/vList2"/>
    <dgm:cxn modelId="{4D20E90C-78E2-4428-9264-F0F3701ACE8B}" type="presOf" srcId="{28E94472-0D24-4B73-AE72-45912C6225F7}" destId="{AADBD8E6-695F-4FE3-9A02-D807BC812A7C}" srcOrd="0" destOrd="1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66520CC7-F9AA-40A2-8E2C-1647AA1382B3}" srcId="{01EB205F-FC18-44EF-B4D7-07083A382D6D}" destId="{8F9725BE-C058-4BE4-951A-D2853A56D882}" srcOrd="2" destOrd="0" parTransId="{3D76194F-529E-474B-A13D-91B7A92C24F6}" sibTransId="{7C200352-E534-4360-B825-9CA8087DBD7C}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78ED50A8-66E4-45FF-89BE-ADC06D52777A}" srcId="{01EB205F-FC18-44EF-B4D7-07083A382D6D}" destId="{28E94472-0D24-4B73-AE72-45912C6225F7}" srcOrd="1" destOrd="0" parTransId="{EA7DEC50-22AA-46C0-B59B-6BED0F5A7614}" sibTransId="{75DE82EB-7115-4A95-9F55-8B9F0EDF0E4C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505585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Git </a:t>
          </a:r>
          <a:endParaRPr lang="en-US" sz="6500" kern="1200"/>
        </a:p>
      </dsp:txBody>
      <dsp:txXfrm>
        <a:off x="74249" y="579834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026585"/>
          <a:ext cx="8298873" cy="3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Osnove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GitHub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r-Latn-RS" sz="5100" b="0" i="0" kern="1200" smtClean="0"/>
            <a:t>Git Feature Branch Workflow</a:t>
          </a:r>
          <a:endParaRPr lang="en-US" sz="5100" kern="1200"/>
        </a:p>
      </dsp:txBody>
      <dsp:txXfrm>
        <a:off x="0" y="2026585"/>
        <a:ext cx="8298873" cy="316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pic>
        <p:nvPicPr>
          <p:cNvPr id="3074" name="Picture 2" descr="Image resul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203" y="4866202"/>
            <a:ext cx="1991797" cy="199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38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Git </a:t>
            </a:r>
            <a:r>
              <a:rPr lang="en-US" sz="3600" baseline="0" smtClean="0"/>
              <a:t>- osnove</a:t>
            </a:r>
            <a:endParaRPr lang="sr-Latn-R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GIT</a:t>
            </a:r>
            <a:endParaRPr lang="sr-Latn-RS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71" y="4595464"/>
            <a:ext cx="2123603" cy="212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7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6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7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94" r:id="rId8"/>
    <p:sldLayoutId id="2147483682" r:id="rId9"/>
    <p:sldLayoutId id="2147483690" r:id="rId10"/>
    <p:sldLayoutId id="2147483691" r:id="rId11"/>
    <p:sldLayoutId id="2147483693" r:id="rId12"/>
    <p:sldLayoutId id="2147483692" r:id="rId13"/>
    <p:sldLayoutId id="2147483695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11.5.2018.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log.github.com/2015-06-08-how-to-undo-almost-anything-with-git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36 – </a:t>
            </a:r>
            <a:r>
              <a:rPr lang="en-US" b="1" smtClean="0"/>
              <a:t>12.05.2018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 2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22889" y="1842036"/>
            <a:ext cx="580153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 3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1327" y="1754188"/>
            <a:ext cx="5384658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Preporuka – kako se radi undo?	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https://</a:t>
            </a:r>
            <a:r>
              <a:rPr lang="sr-Latn-RS">
                <a:hlinkClick r:id="rId2"/>
              </a:rPr>
              <a:t>blog.github.com/2015-06-08-how-to-undo-almost-anything-with-git</a:t>
            </a:r>
            <a:r>
              <a:rPr lang="sr-Latn-RS" smtClean="0">
                <a:hlinkClick r:id="rId2"/>
              </a:rPr>
              <a:t>/</a:t>
            </a:r>
            <a:endParaRPr lang="en-US" smtClean="0"/>
          </a:p>
          <a:p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35" y="2672560"/>
            <a:ext cx="692564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</a:t>
            </a:r>
            <a:r>
              <a:rPr lang="en-US"/>
              <a:t>Challenge</a:t>
            </a:r>
            <a:r>
              <a:rPr lang="en-US" smtClean="0"/>
              <a:t> 1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https://</a:t>
            </a:r>
            <a:r>
              <a:rPr lang="sr-Latn-RS">
                <a:hlinkClick r:id="rId2"/>
              </a:rPr>
              <a:t>guides.github.com/activities/hello-world</a:t>
            </a:r>
            <a:r>
              <a:rPr lang="sr-Latn-RS" smtClean="0">
                <a:hlinkClick r:id="rId2"/>
              </a:rPr>
              <a:t>/</a:t>
            </a:r>
            <a:endParaRPr lang="en-U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3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</a:t>
            </a:r>
            <a:r>
              <a:rPr lang="en-US" smtClean="0"/>
              <a:t>Challenge 2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</a:t>
            </a:r>
            <a:r>
              <a:rPr lang="sr-Latn-RS">
                <a:hlinkClick r:id="rId2"/>
              </a:rPr>
              <a:t>://</a:t>
            </a:r>
            <a:r>
              <a:rPr lang="sr-Latn-RS" smtClean="0">
                <a:hlinkClick r:id="rId2"/>
              </a:rPr>
              <a:t>try.github.io/levels/1/challenges/1</a:t>
            </a:r>
            <a:endParaRPr lang="en-U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95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4503664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sessionStorage</a:t>
            </a:r>
          </a:p>
          <a:p>
            <a:pPr lvl="1"/>
            <a:r>
              <a:rPr lang="en-US" smtClean="0"/>
              <a:t>localStorage</a:t>
            </a:r>
          </a:p>
          <a:p>
            <a:pPr lvl="1"/>
            <a:r>
              <a:rPr lang="en-US" smtClean="0"/>
              <a:t>Baze podataka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Istorija i znacenja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39465" y="1163984"/>
            <a:ext cx="6912470" cy="52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Terminologija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70888" y="1172297"/>
            <a:ext cx="6832785" cy="45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Benefiti 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75630" y="1757303"/>
            <a:ext cx="7628067" cy="37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Benefiti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79968" y="2165931"/>
            <a:ext cx="628737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 1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70415" y="1861088"/>
            <a:ext cx="650648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59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36 – 12.05.2018</vt:lpstr>
      <vt:lpstr>PowerPoint Presentation</vt:lpstr>
      <vt:lpstr>Ponavljanje je majka znanja </vt:lpstr>
      <vt:lpstr>PowerPoint Presentation</vt:lpstr>
      <vt:lpstr>Istorija i znacenja</vt:lpstr>
      <vt:lpstr>Terminologija</vt:lpstr>
      <vt:lpstr>Benefiti </vt:lpstr>
      <vt:lpstr>Benefiti</vt:lpstr>
      <vt:lpstr>Benefit 1</vt:lpstr>
      <vt:lpstr>Benefit 2</vt:lpstr>
      <vt:lpstr>Benefit 3</vt:lpstr>
      <vt:lpstr>Preporuka – kako se radi undo? </vt:lpstr>
      <vt:lpstr>Coding Challenge 1</vt:lpstr>
      <vt:lpstr>Coding Challenge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391</cp:revision>
  <dcterms:created xsi:type="dcterms:W3CDTF">2018-01-27T10:39:52Z</dcterms:created>
  <dcterms:modified xsi:type="dcterms:W3CDTF">2018-05-11T00:21:48Z</dcterms:modified>
</cp:coreProperties>
</file>