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20"/>
  </p:notesMasterIdLst>
  <p:sldIdLst>
    <p:sldId id="256" r:id="rId3"/>
    <p:sldId id="258" r:id="rId4"/>
    <p:sldId id="257" r:id="rId5"/>
    <p:sldId id="259" r:id="rId6"/>
    <p:sldId id="261" r:id="rId7"/>
    <p:sldId id="260" r:id="rId8"/>
    <p:sldId id="263" r:id="rId9"/>
    <p:sldId id="262" r:id="rId10"/>
    <p:sldId id="266" r:id="rId11"/>
    <p:sldId id="264" r:id="rId12"/>
    <p:sldId id="265" r:id="rId13"/>
    <p:sldId id="267" r:id="rId14"/>
    <p:sldId id="270" r:id="rId15"/>
    <p:sldId id="271" r:id="rId16"/>
    <p:sldId id="272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8"/>
            <p14:sldId id="257"/>
            <p14:sldId id="259"/>
            <p14:sldId id="261"/>
            <p14:sldId id="260"/>
            <p14:sldId id="263"/>
            <p14:sldId id="262"/>
            <p14:sldId id="266"/>
            <p14:sldId id="264"/>
            <p14:sldId id="265"/>
            <p14:sldId id="267"/>
            <p14:sldId id="270"/>
            <p14:sldId id="271"/>
            <p14:sldId id="272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 Script (8  sedmica + 2 </a:t>
          </a:r>
          <a:r>
            <a:rPr lang="sr-Latn-RS" b="1" smtClean="0"/>
            <a:t>časa</a:t>
          </a:r>
          <a:r>
            <a:rPr lang="en-US" b="1" smtClean="0"/>
            <a:t>)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E5463224-01E0-4444-BDF4-EDBCA79FC75A}">
      <dgm:prSet/>
      <dgm:spPr/>
      <dgm:t>
        <a:bodyPr/>
        <a:lstStyle/>
        <a:p>
          <a:r>
            <a:rPr lang="en-US" b="1" smtClean="0"/>
            <a:t>Java script – osnove </a:t>
          </a:r>
          <a:endParaRPr lang="sr-Latn-RS" b="1"/>
        </a:p>
      </dgm:t>
    </dgm:pt>
    <dgm:pt modelId="{01B82D89-72A7-44F6-8F7F-7AC6A976C8D8}" type="parTrans" cxnId="{04C27E4E-313B-472C-95A2-C9B3A4B81E67}">
      <dgm:prSet/>
      <dgm:spPr/>
      <dgm:t>
        <a:bodyPr/>
        <a:lstStyle/>
        <a:p>
          <a:endParaRPr lang="en-US"/>
        </a:p>
      </dgm:t>
    </dgm:pt>
    <dgm:pt modelId="{BA46ABF6-971A-4BAB-9F14-CA531D861DC0}" type="sibTrans" cxnId="{04C27E4E-313B-472C-95A2-C9B3A4B81E67}">
      <dgm:prSet/>
      <dgm:spPr/>
      <dgm:t>
        <a:bodyPr/>
        <a:lstStyle/>
        <a:p>
          <a:endParaRPr lang="en-US"/>
        </a:p>
      </dgm:t>
    </dgm:pt>
    <dgm:pt modelId="{0FD0F5FC-70DB-412B-AA7E-60590E395680}">
      <dgm:prSet/>
      <dgm:spPr/>
      <dgm:t>
        <a:bodyPr/>
        <a:lstStyle/>
        <a:p>
          <a:r>
            <a:rPr lang="en-US" b="1" smtClean="0"/>
            <a:t>Kako JavaScript radi iza scene?</a:t>
          </a:r>
          <a:endParaRPr lang="sr-Latn-RS" b="1"/>
        </a:p>
      </dgm:t>
    </dgm:pt>
    <dgm:pt modelId="{18A485ED-378A-4858-BF75-0FB9851A9ADA}" type="parTrans" cxnId="{CA18DEBC-D0A3-434A-86FF-760097084C2E}">
      <dgm:prSet/>
      <dgm:spPr/>
      <dgm:t>
        <a:bodyPr/>
        <a:lstStyle/>
        <a:p>
          <a:endParaRPr lang="en-US"/>
        </a:p>
      </dgm:t>
    </dgm:pt>
    <dgm:pt modelId="{8D70B1A9-69AF-481C-B025-48E148128B38}" type="sibTrans" cxnId="{CA18DEBC-D0A3-434A-86FF-760097084C2E}">
      <dgm:prSet/>
      <dgm:spPr/>
      <dgm:t>
        <a:bodyPr/>
        <a:lstStyle/>
        <a:p>
          <a:endParaRPr lang="en-US"/>
        </a:p>
      </dgm:t>
    </dgm:pt>
    <dgm:pt modelId="{92FA81FD-84F3-4426-B1F2-FCE670B5B838}">
      <dgm:prSet/>
      <dgm:spPr/>
      <dgm:t>
        <a:bodyPr/>
        <a:lstStyle/>
        <a:p>
          <a:r>
            <a:rPr lang="en-US" b="1" smtClean="0"/>
            <a:t>JavaScript i Browser - DOM manipluacija i Eventi</a:t>
          </a:r>
          <a:endParaRPr lang="sr-Latn-RS" b="1"/>
        </a:p>
      </dgm:t>
    </dgm:pt>
    <dgm:pt modelId="{4F094638-5D35-4319-AA17-940E9D722965}" type="parTrans" cxnId="{056EF0DB-3349-460D-AA8A-E742E2A6A415}">
      <dgm:prSet/>
      <dgm:spPr/>
      <dgm:t>
        <a:bodyPr/>
        <a:lstStyle/>
        <a:p>
          <a:endParaRPr lang="en-US"/>
        </a:p>
      </dgm:t>
    </dgm:pt>
    <dgm:pt modelId="{076A0550-71A2-4C5D-8E5D-E75007F3C731}" type="sibTrans" cxnId="{056EF0DB-3349-460D-AA8A-E742E2A6A415}">
      <dgm:prSet/>
      <dgm:spPr/>
      <dgm:t>
        <a:bodyPr/>
        <a:lstStyle/>
        <a:p>
          <a:endParaRPr lang="en-US"/>
        </a:p>
      </dgm:t>
    </dgm:pt>
    <dgm:pt modelId="{C0BF0F59-640C-4A98-B9D0-5943CBECBA2A}">
      <dgm:prSet/>
      <dgm:spPr/>
      <dgm:t>
        <a:bodyPr/>
        <a:lstStyle/>
        <a:p>
          <a:r>
            <a:rPr lang="en-US" b="1" smtClean="0"/>
            <a:t>Napredna JavaScript – Objekti i Funkcije</a:t>
          </a:r>
          <a:endParaRPr lang="sr-Latn-RS" b="1"/>
        </a:p>
      </dgm:t>
    </dgm:pt>
    <dgm:pt modelId="{C372102B-08F1-4AB1-A9EC-38D4E821B187}" type="parTrans" cxnId="{8A31FD35-87AC-44D9-AE80-D1DCC1749CC3}">
      <dgm:prSet/>
      <dgm:spPr/>
      <dgm:t>
        <a:bodyPr/>
        <a:lstStyle/>
        <a:p>
          <a:endParaRPr lang="en-US"/>
        </a:p>
      </dgm:t>
    </dgm:pt>
    <dgm:pt modelId="{263D0D14-9E1B-4605-B0D2-7B67C65CF595}" type="sibTrans" cxnId="{8A31FD35-87AC-44D9-AE80-D1DCC1749CC3}">
      <dgm:prSet/>
      <dgm:spPr/>
      <dgm:t>
        <a:bodyPr/>
        <a:lstStyle/>
        <a:p>
          <a:endParaRPr lang="en-US"/>
        </a:p>
      </dgm:t>
    </dgm:pt>
    <dgm:pt modelId="{D6585A26-4301-4234-B0BC-493E495BECB4}">
      <dgm:prSet/>
      <dgm:spPr/>
      <dgm:t>
        <a:bodyPr/>
        <a:lstStyle/>
        <a:p>
          <a:r>
            <a:rPr lang="en-US" b="1" smtClean="0"/>
            <a:t>Real World project – aplikacija za pra</a:t>
          </a:r>
          <a:r>
            <a:rPr lang="sr-Latn-RS" b="1" smtClean="0"/>
            <a:t>ćenje mesečnog budžeta</a:t>
          </a:r>
          <a:endParaRPr lang="sr-Latn-RS" b="1"/>
        </a:p>
      </dgm:t>
    </dgm:pt>
    <dgm:pt modelId="{D7941187-34B6-49CB-973A-BDFA910F74E4}" type="parTrans" cxnId="{813737F6-30F0-4791-8515-0131BFA822CB}">
      <dgm:prSet/>
      <dgm:spPr/>
      <dgm:t>
        <a:bodyPr/>
        <a:lstStyle/>
        <a:p>
          <a:endParaRPr lang="en-US"/>
        </a:p>
      </dgm:t>
    </dgm:pt>
    <dgm:pt modelId="{1EDC5523-C287-458C-A7CC-4A785CA52C96}" type="sibTrans" cxnId="{813737F6-30F0-4791-8515-0131BFA822CB}">
      <dgm:prSet/>
      <dgm:spPr/>
      <dgm:t>
        <a:bodyPr/>
        <a:lstStyle/>
        <a:p>
          <a:endParaRPr lang="en-US"/>
        </a:p>
      </dgm:t>
    </dgm:pt>
    <dgm:pt modelId="{7FDBA5E7-6722-474E-B08D-44A5568C6353}">
      <dgm:prSet/>
      <dgm:spPr/>
      <dgm:t>
        <a:bodyPr/>
        <a:lstStyle/>
        <a:p>
          <a:r>
            <a:rPr lang="sr-Latn-RS" b="1" smtClean="0"/>
            <a:t>Buduće verzije JavaScripta ES6 </a:t>
          </a:r>
          <a:r>
            <a:rPr lang="en-US" b="1" smtClean="0"/>
            <a:t> </a:t>
          </a:r>
          <a:endParaRPr lang="sr-Latn-RS" b="1"/>
        </a:p>
      </dgm:t>
    </dgm:pt>
    <dgm:pt modelId="{05D57870-2A78-4A70-80FA-A0ED269BD870}" type="parTrans" cxnId="{50CF1A74-16F9-472C-AE6E-0BE47DC87E5A}">
      <dgm:prSet/>
      <dgm:spPr/>
      <dgm:t>
        <a:bodyPr/>
        <a:lstStyle/>
        <a:p>
          <a:endParaRPr lang="en-US"/>
        </a:p>
      </dgm:t>
    </dgm:pt>
    <dgm:pt modelId="{160A882F-6443-4F03-A0EA-FC2E252728AE}" type="sibTrans" cxnId="{50CF1A74-16F9-472C-AE6E-0BE47DC87E5A}">
      <dgm:prSet/>
      <dgm:spPr/>
      <dgm:t>
        <a:bodyPr/>
        <a:lstStyle/>
        <a:p>
          <a:endParaRPr lang="en-US"/>
        </a:p>
      </dgm:t>
    </dgm:pt>
    <dgm:pt modelId="{76E2B248-F2B0-4099-8EDE-2570E7DA2276}">
      <dgm:prSet/>
      <dgm:spPr/>
      <dgm:t>
        <a:bodyPr/>
        <a:lstStyle/>
        <a:p>
          <a:r>
            <a:rPr lang="en-US" b="1" smtClean="0"/>
            <a:t>HTML (2 sedmice + 2 </a:t>
          </a:r>
          <a:r>
            <a:rPr lang="sr-Latn-RS" b="1" smtClean="0"/>
            <a:t>časa</a:t>
          </a:r>
          <a:r>
            <a:rPr lang="en-US" b="1" smtClean="0"/>
            <a:t>)</a:t>
          </a:r>
          <a:endParaRPr lang="sr-Latn-RS" b="1"/>
        </a:p>
      </dgm:t>
    </dgm:pt>
    <dgm:pt modelId="{29F66846-4BF4-45EB-962D-8DA1E122D7F1}" type="parTrans" cxnId="{BF17EF1C-5BA5-4CEF-8709-2AB8B33CF554}">
      <dgm:prSet/>
      <dgm:spPr/>
      <dgm:t>
        <a:bodyPr/>
        <a:lstStyle/>
        <a:p>
          <a:endParaRPr lang="en-US"/>
        </a:p>
      </dgm:t>
    </dgm:pt>
    <dgm:pt modelId="{1E47D5F1-DE62-4E37-9D6B-C9DAF8CE95E6}" type="sibTrans" cxnId="{BF17EF1C-5BA5-4CEF-8709-2AB8B33CF554}">
      <dgm:prSet/>
      <dgm:spPr/>
      <dgm:t>
        <a:bodyPr/>
        <a:lstStyle/>
        <a:p>
          <a:endParaRPr lang="en-US"/>
        </a:p>
      </dgm:t>
    </dgm:pt>
    <dgm:pt modelId="{0527DEE5-47A8-42C5-AD36-BE2EBA75522D}">
      <dgm:prSet/>
      <dgm:spPr/>
      <dgm:t>
        <a:bodyPr/>
        <a:lstStyle/>
        <a:p>
          <a:r>
            <a:rPr lang="en-US" b="1" smtClean="0"/>
            <a:t>Tagovi</a:t>
          </a:r>
          <a:endParaRPr lang="sr-Latn-RS" b="1"/>
        </a:p>
      </dgm:t>
    </dgm:pt>
    <dgm:pt modelId="{5527F56A-2898-4A13-9547-5562EC9AC3AE}" type="parTrans" cxnId="{0C5902BC-8CF0-4F8B-82D0-2E723D4E05BB}">
      <dgm:prSet/>
      <dgm:spPr/>
      <dgm:t>
        <a:bodyPr/>
        <a:lstStyle/>
        <a:p>
          <a:endParaRPr lang="en-US"/>
        </a:p>
      </dgm:t>
    </dgm:pt>
    <dgm:pt modelId="{3E4FAA24-6314-4960-8B9B-40A575210132}" type="sibTrans" cxnId="{0C5902BC-8CF0-4F8B-82D0-2E723D4E05BB}">
      <dgm:prSet/>
      <dgm:spPr/>
      <dgm:t>
        <a:bodyPr/>
        <a:lstStyle/>
        <a:p>
          <a:endParaRPr lang="en-US"/>
        </a:p>
      </dgm:t>
    </dgm:pt>
    <dgm:pt modelId="{D3F64FA6-4688-4EA3-9E85-65C79F2D8B54}">
      <dgm:prSet/>
      <dgm:spPr/>
      <dgm:t>
        <a:bodyPr/>
        <a:lstStyle/>
        <a:p>
          <a:r>
            <a:rPr lang="en-US" b="1" smtClean="0"/>
            <a:t>Atributi</a:t>
          </a:r>
          <a:endParaRPr lang="sr-Latn-RS" b="1"/>
        </a:p>
      </dgm:t>
    </dgm:pt>
    <dgm:pt modelId="{4C71AF8C-C409-46E4-85D7-AB645454178A}" type="parTrans" cxnId="{3C38C62C-8142-4B7E-8436-3CC51BC20839}">
      <dgm:prSet/>
      <dgm:spPr/>
      <dgm:t>
        <a:bodyPr/>
        <a:lstStyle/>
        <a:p>
          <a:endParaRPr lang="en-US"/>
        </a:p>
      </dgm:t>
    </dgm:pt>
    <dgm:pt modelId="{C2B3C327-5A1D-40AC-8A97-D97379CB147D}" type="sibTrans" cxnId="{3C38C62C-8142-4B7E-8436-3CC51BC20839}">
      <dgm:prSet/>
      <dgm:spPr/>
      <dgm:t>
        <a:bodyPr/>
        <a:lstStyle/>
        <a:p>
          <a:endParaRPr lang="en-US"/>
        </a:p>
      </dgm:t>
    </dgm:pt>
    <dgm:pt modelId="{0294961E-665D-4A32-B045-0CD043D5F9B5}">
      <dgm:prSet/>
      <dgm:spPr/>
      <dgm:t>
        <a:bodyPr/>
        <a:lstStyle/>
        <a:p>
          <a:r>
            <a:rPr lang="en-US" b="1" smtClean="0"/>
            <a:t>CSS (2 sedmice + 2 </a:t>
          </a:r>
          <a:r>
            <a:rPr lang="sr-Latn-RS" b="1" smtClean="0"/>
            <a:t>časa</a:t>
          </a:r>
          <a:r>
            <a:rPr lang="en-US" b="1" smtClean="0"/>
            <a:t>)</a:t>
          </a:r>
          <a:endParaRPr lang="sr-Latn-RS" b="1"/>
        </a:p>
      </dgm:t>
    </dgm:pt>
    <dgm:pt modelId="{3E16A5CC-9E60-4704-98A6-890A38A38DE5}" type="parTrans" cxnId="{32925214-02AF-4D04-9A17-C80E4F846772}">
      <dgm:prSet/>
      <dgm:spPr/>
      <dgm:t>
        <a:bodyPr/>
        <a:lstStyle/>
        <a:p>
          <a:endParaRPr lang="en-US"/>
        </a:p>
      </dgm:t>
    </dgm:pt>
    <dgm:pt modelId="{763F3040-0DD1-443F-922D-494553034525}" type="sibTrans" cxnId="{32925214-02AF-4D04-9A17-C80E4F846772}">
      <dgm:prSet/>
      <dgm:spPr/>
      <dgm:t>
        <a:bodyPr/>
        <a:lstStyle/>
        <a:p>
          <a:endParaRPr lang="en-US"/>
        </a:p>
      </dgm:t>
    </dgm:pt>
    <dgm:pt modelId="{CB8CCCBC-2C6D-4BDA-B6D6-CA9907C9DCDA}">
      <dgm:prSet/>
      <dgm:spPr/>
      <dgm:t>
        <a:bodyPr/>
        <a:lstStyle/>
        <a:p>
          <a:r>
            <a:rPr lang="en-US" b="1" smtClean="0"/>
            <a:t>CSS properties, selectors</a:t>
          </a:r>
          <a:endParaRPr lang="sr-Latn-RS" b="1"/>
        </a:p>
      </dgm:t>
    </dgm:pt>
    <dgm:pt modelId="{DDFF3CCC-EBAA-4514-887F-ABD5098F5456}" type="parTrans" cxnId="{BA966064-5210-45F1-AF93-42DB4C701E88}">
      <dgm:prSet/>
      <dgm:spPr/>
      <dgm:t>
        <a:bodyPr/>
        <a:lstStyle/>
        <a:p>
          <a:endParaRPr lang="en-US"/>
        </a:p>
      </dgm:t>
    </dgm:pt>
    <dgm:pt modelId="{804C9110-4626-44DC-B015-086A6F876549}" type="sibTrans" cxnId="{BA966064-5210-45F1-AF93-42DB4C701E88}">
      <dgm:prSet/>
      <dgm:spPr/>
      <dgm:t>
        <a:bodyPr/>
        <a:lstStyle/>
        <a:p>
          <a:endParaRPr lang="en-US"/>
        </a:p>
      </dgm:t>
    </dgm:pt>
    <dgm:pt modelId="{9E4771FF-E3EA-4377-B1E8-E4C7EAAE2176}">
      <dgm:prSet/>
      <dgm:spPr/>
      <dgm:t>
        <a:bodyPr/>
        <a:lstStyle/>
        <a:p>
          <a:r>
            <a:rPr lang="en-US" b="1" smtClean="0"/>
            <a:t>Colors, Backgrounds, Text and Fonts</a:t>
          </a:r>
          <a:endParaRPr lang="sr-Latn-RS" b="1"/>
        </a:p>
      </dgm:t>
    </dgm:pt>
    <dgm:pt modelId="{A99629D6-CEF8-4BC7-85F3-F00C5CDABF99}" type="parTrans" cxnId="{B9AEF7F2-322A-41C3-9AFF-668BF3369636}">
      <dgm:prSet/>
      <dgm:spPr/>
      <dgm:t>
        <a:bodyPr/>
        <a:lstStyle/>
        <a:p>
          <a:endParaRPr lang="en-US"/>
        </a:p>
      </dgm:t>
    </dgm:pt>
    <dgm:pt modelId="{1900E855-F303-4329-A70C-27185AB07AED}" type="sibTrans" cxnId="{B9AEF7F2-322A-41C3-9AFF-668BF3369636}">
      <dgm:prSet/>
      <dgm:spPr/>
      <dgm:t>
        <a:bodyPr/>
        <a:lstStyle/>
        <a:p>
          <a:endParaRPr lang="en-US"/>
        </a:p>
      </dgm:t>
    </dgm:pt>
    <dgm:pt modelId="{B2FAD8E8-4ECC-4947-82BE-F87CAF5AABC8}">
      <dgm:prSet/>
      <dgm:spPr/>
      <dgm:t>
        <a:bodyPr/>
        <a:lstStyle/>
        <a:p>
          <a:r>
            <a:rPr lang="en-US" b="1" smtClean="0"/>
            <a:t>Images, Links</a:t>
          </a:r>
          <a:endParaRPr lang="sr-Latn-RS" b="1"/>
        </a:p>
      </dgm:t>
    </dgm:pt>
    <dgm:pt modelId="{E2B58378-7C94-4148-BB4E-2273C36D2B68}" type="parTrans" cxnId="{2391D600-7D76-4ACB-A80E-D0DBE6C55480}">
      <dgm:prSet/>
      <dgm:spPr/>
      <dgm:t>
        <a:bodyPr/>
        <a:lstStyle/>
        <a:p>
          <a:endParaRPr lang="en-US"/>
        </a:p>
      </dgm:t>
    </dgm:pt>
    <dgm:pt modelId="{83EACE67-0CB5-47BC-A373-50C650945286}" type="sibTrans" cxnId="{2391D600-7D76-4ACB-A80E-D0DBE6C55480}">
      <dgm:prSet/>
      <dgm:spPr/>
      <dgm:t>
        <a:bodyPr/>
        <a:lstStyle/>
        <a:p>
          <a:endParaRPr lang="en-US"/>
        </a:p>
      </dgm:t>
    </dgm:pt>
    <dgm:pt modelId="{39B15E2A-914F-4C8B-8624-B0DFB8FA450C}">
      <dgm:prSet/>
      <dgm:spPr/>
      <dgm:t>
        <a:bodyPr/>
        <a:lstStyle/>
        <a:p>
          <a:r>
            <a:rPr lang="en-US" b="1" smtClean="0"/>
            <a:t>Code repositories &amp; Git (1/3 sedmice)</a:t>
          </a:r>
          <a:endParaRPr lang="sr-Latn-RS" b="1"/>
        </a:p>
      </dgm:t>
    </dgm:pt>
    <dgm:pt modelId="{56530277-331D-48CA-8DDB-C9AE861152A3}" type="parTrans" cxnId="{7ECE6C2E-2A53-4955-A461-CD767023BD61}">
      <dgm:prSet/>
      <dgm:spPr/>
      <dgm:t>
        <a:bodyPr/>
        <a:lstStyle/>
        <a:p>
          <a:endParaRPr lang="en-US"/>
        </a:p>
      </dgm:t>
    </dgm:pt>
    <dgm:pt modelId="{1A49759C-4804-44F6-898A-B33F52BCB519}" type="sibTrans" cxnId="{7ECE6C2E-2A53-4955-A461-CD767023BD61}">
      <dgm:prSet/>
      <dgm:spPr/>
      <dgm:t>
        <a:bodyPr/>
        <a:lstStyle/>
        <a:p>
          <a:endParaRPr lang="en-US"/>
        </a:p>
      </dgm:t>
    </dgm:pt>
    <dgm:pt modelId="{78C72644-E33F-4731-9AF4-F623728535DD}">
      <dgm:prSet/>
      <dgm:spPr/>
      <dgm:t>
        <a:bodyPr/>
        <a:lstStyle/>
        <a:p>
          <a:r>
            <a:rPr lang="en-US" b="1" smtClean="0"/>
            <a:t>Unit testing (1 sedmica + 2 </a:t>
          </a:r>
          <a:r>
            <a:rPr lang="sr-Latn-RS" b="1" smtClean="0"/>
            <a:t>časa</a:t>
          </a:r>
          <a:r>
            <a:rPr lang="en-US" b="1" smtClean="0"/>
            <a:t>)</a:t>
          </a:r>
          <a:endParaRPr lang="sr-Latn-RS" b="1"/>
        </a:p>
      </dgm:t>
    </dgm:pt>
    <dgm:pt modelId="{FEB87E40-2C64-4EF2-A88B-B86E819D9892}" type="parTrans" cxnId="{14608AC4-38D7-408E-A8CD-F17BDAC2A7C9}">
      <dgm:prSet/>
      <dgm:spPr/>
      <dgm:t>
        <a:bodyPr/>
        <a:lstStyle/>
        <a:p>
          <a:endParaRPr lang="en-US"/>
        </a:p>
      </dgm:t>
    </dgm:pt>
    <dgm:pt modelId="{14E6A1E7-BE2F-452C-BCC2-0722F4437E48}" type="sibTrans" cxnId="{14608AC4-38D7-408E-A8CD-F17BDAC2A7C9}">
      <dgm:prSet/>
      <dgm:spPr/>
      <dgm:t>
        <a:bodyPr/>
        <a:lstStyle/>
        <a:p>
          <a:endParaRPr lang="en-US"/>
        </a:p>
      </dgm:t>
    </dgm:pt>
    <dgm:pt modelId="{2010A841-D310-4ECD-AC32-2092EC58DC12}">
      <dgm:prSet/>
      <dgm:spPr/>
      <dgm:t>
        <a:bodyPr/>
        <a:lstStyle/>
        <a:p>
          <a:r>
            <a:rPr lang="en-US" b="1" smtClean="0"/>
            <a:t>TDD (Test driven development)</a:t>
          </a:r>
          <a:endParaRPr lang="sr-Latn-RS" b="1"/>
        </a:p>
      </dgm:t>
    </dgm:pt>
    <dgm:pt modelId="{3FB39B4A-B985-47F2-A296-CFC6E88EBBDB}" type="parTrans" cxnId="{49A0BF9D-FAD1-4A4A-A8F4-0217D43E9DBE}">
      <dgm:prSet/>
      <dgm:spPr/>
      <dgm:t>
        <a:bodyPr/>
        <a:lstStyle/>
        <a:p>
          <a:endParaRPr lang="en-US"/>
        </a:p>
      </dgm:t>
    </dgm:pt>
    <dgm:pt modelId="{7D3145D6-CA6C-4058-8139-61C0592B4FAE}" type="sibTrans" cxnId="{49A0BF9D-FAD1-4A4A-A8F4-0217D43E9DBE}">
      <dgm:prSet/>
      <dgm:spPr/>
      <dgm:t>
        <a:bodyPr/>
        <a:lstStyle/>
        <a:p>
          <a:endParaRPr lang="en-US"/>
        </a:p>
      </dgm:t>
    </dgm:pt>
    <dgm:pt modelId="{BC4ED054-6BF8-42B7-897A-0FD19F9F296E}">
      <dgm:prSet/>
      <dgm:spPr/>
      <dgm:t>
        <a:bodyPr/>
        <a:lstStyle/>
        <a:p>
          <a:r>
            <a:rPr lang="en-US" b="1" smtClean="0"/>
            <a:t>Jasmine</a:t>
          </a:r>
          <a:endParaRPr lang="sr-Latn-RS" b="1"/>
        </a:p>
      </dgm:t>
    </dgm:pt>
    <dgm:pt modelId="{CB192284-DB1A-44D2-9C2D-EDED51995229}" type="parTrans" cxnId="{0881443E-36A2-4259-8497-0C9CD0916EB9}">
      <dgm:prSet/>
      <dgm:spPr/>
      <dgm:t>
        <a:bodyPr/>
        <a:lstStyle/>
        <a:p>
          <a:endParaRPr lang="en-US"/>
        </a:p>
      </dgm:t>
    </dgm:pt>
    <dgm:pt modelId="{336667F4-15A0-4364-B72A-C58C50D96DE1}" type="sibTrans" cxnId="{0881443E-36A2-4259-8497-0C9CD0916EB9}">
      <dgm:prSet/>
      <dgm:spPr/>
      <dgm:t>
        <a:bodyPr/>
        <a:lstStyle/>
        <a:p>
          <a:endParaRPr lang="en-US"/>
        </a:p>
      </dgm:t>
    </dgm:pt>
    <dgm:pt modelId="{C79C75A3-6A64-45E4-8467-B00837372B8C}">
      <dgm:prSet/>
      <dgm:spPr/>
      <dgm:t>
        <a:bodyPr/>
        <a:lstStyle/>
        <a:p>
          <a:r>
            <a:rPr lang="en-US" b="1" smtClean="0"/>
            <a:t>jQuery – osnove (2 sedmice + 2 </a:t>
          </a:r>
          <a:r>
            <a:rPr lang="sr-Latn-RS" b="1" smtClean="0"/>
            <a:t>časa</a:t>
          </a:r>
          <a:r>
            <a:rPr lang="en-US" b="1" smtClean="0"/>
            <a:t>)</a:t>
          </a:r>
          <a:endParaRPr lang="sr-Latn-RS" b="1"/>
        </a:p>
      </dgm:t>
    </dgm:pt>
    <dgm:pt modelId="{531667B1-64C8-4A02-A6EF-D93AAAA736D1}" type="parTrans" cxnId="{83F26952-4072-464C-A031-E5DB91687EFC}">
      <dgm:prSet/>
      <dgm:spPr/>
      <dgm:t>
        <a:bodyPr/>
        <a:lstStyle/>
        <a:p>
          <a:endParaRPr lang="en-US"/>
        </a:p>
      </dgm:t>
    </dgm:pt>
    <dgm:pt modelId="{DB5397BA-8652-462E-A3DB-1D9B7225189A}" type="sibTrans" cxnId="{83F26952-4072-464C-A031-E5DB91687EFC}">
      <dgm:prSet/>
      <dgm:spPr/>
      <dgm:t>
        <a:bodyPr/>
        <a:lstStyle/>
        <a:p>
          <a:endParaRPr lang="en-US"/>
        </a:p>
      </dgm:t>
    </dgm:pt>
    <dgm:pt modelId="{410211F8-EF45-474C-AD40-10924CCEB3F6}">
      <dgm:prSet/>
      <dgm:spPr/>
      <dgm:t>
        <a:bodyPr/>
        <a:lstStyle/>
        <a:p>
          <a:r>
            <a:rPr lang="en-US" b="1" smtClean="0"/>
            <a:t>Uvod</a:t>
          </a:r>
          <a:endParaRPr lang="sr-Latn-RS" b="1"/>
        </a:p>
      </dgm:t>
    </dgm:pt>
    <dgm:pt modelId="{9A84B2DD-2151-4064-8CF3-50C244BFBBFE}" type="parTrans" cxnId="{069D7245-7627-43B6-8A90-C307984853BC}">
      <dgm:prSet/>
      <dgm:spPr/>
      <dgm:t>
        <a:bodyPr/>
        <a:lstStyle/>
        <a:p>
          <a:endParaRPr lang="en-US"/>
        </a:p>
      </dgm:t>
    </dgm:pt>
    <dgm:pt modelId="{79CECC22-DA5F-4CF3-9CF2-0CCAD72C53B3}" type="sibTrans" cxnId="{069D7245-7627-43B6-8A90-C307984853BC}">
      <dgm:prSet/>
      <dgm:spPr/>
      <dgm:t>
        <a:bodyPr/>
        <a:lstStyle/>
        <a:p>
          <a:endParaRPr lang="en-US"/>
        </a:p>
      </dgm:t>
    </dgm:pt>
    <dgm:pt modelId="{43BFF1BE-F577-41D8-98B0-D3A6B0971FA9}">
      <dgm:prSet/>
      <dgm:spPr/>
      <dgm:t>
        <a:bodyPr/>
        <a:lstStyle/>
        <a:p>
          <a:r>
            <a:rPr lang="en-US" b="1" smtClean="0"/>
            <a:t>Selektori</a:t>
          </a:r>
          <a:endParaRPr lang="sr-Latn-RS" b="1"/>
        </a:p>
      </dgm:t>
    </dgm:pt>
    <dgm:pt modelId="{ADA56C32-8374-4DAB-A5A5-4ABFA8A30F23}" type="parTrans" cxnId="{700A0E26-DA49-4A5F-80CB-C15AA6E18AC2}">
      <dgm:prSet/>
      <dgm:spPr/>
      <dgm:t>
        <a:bodyPr/>
        <a:lstStyle/>
        <a:p>
          <a:endParaRPr lang="en-US"/>
        </a:p>
      </dgm:t>
    </dgm:pt>
    <dgm:pt modelId="{997317CD-88CB-4AAA-8BFA-85FF6E136077}" type="sibTrans" cxnId="{700A0E26-DA49-4A5F-80CB-C15AA6E18AC2}">
      <dgm:prSet/>
      <dgm:spPr/>
      <dgm:t>
        <a:bodyPr/>
        <a:lstStyle/>
        <a:p>
          <a:endParaRPr lang="en-US"/>
        </a:p>
      </dgm:t>
    </dgm:pt>
    <dgm:pt modelId="{0142DA13-E00E-48B4-BCDE-AD94900CF270}">
      <dgm:prSet/>
      <dgm:spPr/>
      <dgm:t>
        <a:bodyPr/>
        <a:lstStyle/>
        <a:p>
          <a:r>
            <a:rPr lang="en-US" b="1" smtClean="0"/>
            <a:t>jQuery i DOM</a:t>
          </a:r>
          <a:endParaRPr lang="sr-Latn-RS" b="1"/>
        </a:p>
      </dgm:t>
    </dgm:pt>
    <dgm:pt modelId="{2F9D136C-7B1E-4BD0-9940-31737FDB0A0A}" type="parTrans" cxnId="{A948B532-FA1A-4456-A591-376C972DBC85}">
      <dgm:prSet/>
      <dgm:spPr/>
      <dgm:t>
        <a:bodyPr/>
        <a:lstStyle/>
        <a:p>
          <a:endParaRPr lang="en-US"/>
        </a:p>
      </dgm:t>
    </dgm:pt>
    <dgm:pt modelId="{436708FD-3378-4B24-89DC-A8F17D9D5702}" type="sibTrans" cxnId="{A948B532-FA1A-4456-A591-376C972DBC85}">
      <dgm:prSet/>
      <dgm:spPr/>
      <dgm:t>
        <a:bodyPr/>
        <a:lstStyle/>
        <a:p>
          <a:endParaRPr lang="en-US"/>
        </a:p>
      </dgm:t>
    </dgm:pt>
    <dgm:pt modelId="{8F440072-9E7E-4F22-95A0-FCE7933ECB74}">
      <dgm:prSet/>
      <dgm:spPr/>
      <dgm:t>
        <a:bodyPr/>
        <a:lstStyle/>
        <a:p>
          <a:r>
            <a:rPr lang="en-US" b="1" smtClean="0"/>
            <a:t>jQuery and Events</a:t>
          </a:r>
          <a:endParaRPr lang="sr-Latn-RS" b="1"/>
        </a:p>
      </dgm:t>
    </dgm:pt>
    <dgm:pt modelId="{E9AF1178-EDE8-410F-97D3-13B1329CC430}" type="parTrans" cxnId="{6221D959-9050-43C1-9DD9-0EB6EF745D60}">
      <dgm:prSet/>
      <dgm:spPr/>
      <dgm:t>
        <a:bodyPr/>
        <a:lstStyle/>
        <a:p>
          <a:endParaRPr lang="en-US"/>
        </a:p>
      </dgm:t>
    </dgm:pt>
    <dgm:pt modelId="{8EAE84CD-D749-4D71-8DB0-BFA7DA80AE11}" type="sibTrans" cxnId="{6221D959-9050-43C1-9DD9-0EB6EF745D60}">
      <dgm:prSet/>
      <dgm:spPr/>
      <dgm:t>
        <a:bodyPr/>
        <a:lstStyle/>
        <a:p>
          <a:endParaRPr lang="en-US"/>
        </a:p>
      </dgm:t>
    </dgm:pt>
    <dgm:pt modelId="{B6886EA6-1AE0-4B9B-9503-33B78FACEDCD}">
      <dgm:prSet/>
      <dgm:spPr/>
      <dgm:t>
        <a:bodyPr/>
        <a:lstStyle/>
        <a:p>
          <a:r>
            <a:rPr lang="en-US" b="1" smtClean="0"/>
            <a:t>jQuery UI</a:t>
          </a:r>
          <a:endParaRPr lang="sr-Latn-RS" b="1"/>
        </a:p>
      </dgm:t>
    </dgm:pt>
    <dgm:pt modelId="{AEDE79C3-ECC4-4A2B-A3A3-512D3910EE29}" type="parTrans" cxnId="{78D7CDB7-DE71-43F0-BFF0-867D2AD6082E}">
      <dgm:prSet/>
      <dgm:spPr/>
      <dgm:t>
        <a:bodyPr/>
        <a:lstStyle/>
        <a:p>
          <a:endParaRPr lang="en-US"/>
        </a:p>
      </dgm:t>
    </dgm:pt>
    <dgm:pt modelId="{F1E6BF42-2B94-43F3-A021-C1D18B871208}" type="sibTrans" cxnId="{78D7CDB7-DE71-43F0-BFF0-867D2AD6082E}">
      <dgm:prSet/>
      <dgm:spPr/>
      <dgm:t>
        <a:bodyPr/>
        <a:lstStyle/>
        <a:p>
          <a:endParaRPr lang="en-US"/>
        </a:p>
      </dgm:t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CAD6A-5434-4232-BEC3-D6A77D109D40}" type="pres">
      <dgm:prSet presAssocID="{01EB205F-FC18-44EF-B4D7-07083A382D6D}" presName="childText" presStyleLbl="revTx" presStyleIdx="0" presStyleCnt="5">
        <dgm:presLayoutVars>
          <dgm:bulletEnabled val="1"/>
        </dgm:presLayoutVars>
      </dgm:prSet>
      <dgm:spPr/>
    </dgm:pt>
    <dgm:pt modelId="{C6144380-EBBA-4415-919C-636CD0624AB9}" type="pres">
      <dgm:prSet presAssocID="{76E2B248-F2B0-4099-8EDE-2570E7DA227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7A72AAA-FCDB-4FE7-8699-ECD0D5719B3C}" type="pres">
      <dgm:prSet presAssocID="{76E2B248-F2B0-4099-8EDE-2570E7DA2276}" presName="childText" presStyleLbl="revTx" presStyleIdx="1" presStyleCnt="5">
        <dgm:presLayoutVars>
          <dgm:bulletEnabled val="1"/>
        </dgm:presLayoutVars>
      </dgm:prSet>
      <dgm:spPr/>
    </dgm:pt>
    <dgm:pt modelId="{7CC42925-FBBB-4204-83C4-825AF81B8DEF}" type="pres">
      <dgm:prSet presAssocID="{0294961E-665D-4A32-B045-0CD043D5F9B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D082B7D-5BF7-4CE4-8BE4-575312B12445}" type="pres">
      <dgm:prSet presAssocID="{0294961E-665D-4A32-B045-0CD043D5F9B5}" presName="childText" presStyleLbl="revTx" presStyleIdx="2" presStyleCnt="5">
        <dgm:presLayoutVars>
          <dgm:bulletEnabled val="1"/>
        </dgm:presLayoutVars>
      </dgm:prSet>
      <dgm:spPr/>
    </dgm:pt>
    <dgm:pt modelId="{5620ED34-7CBD-481D-8681-5D3AB5FCFB5E}" type="pres">
      <dgm:prSet presAssocID="{39B15E2A-914F-4C8B-8624-B0DFB8FA450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4690D93-A845-4C7C-B6D8-25C32CCD79ED}" type="pres">
      <dgm:prSet presAssocID="{1A49759C-4804-44F6-898A-B33F52BCB519}" presName="spacer" presStyleCnt="0"/>
      <dgm:spPr/>
    </dgm:pt>
    <dgm:pt modelId="{4FA26DA2-D601-4F7D-BAA4-8070153F3EDA}" type="pres">
      <dgm:prSet presAssocID="{78C72644-E33F-4731-9AF4-F623728535D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E0A60B6-7263-4EC9-BF2B-EE50F8A4293A}" type="pres">
      <dgm:prSet presAssocID="{78C72644-E33F-4731-9AF4-F623728535DD}" presName="childText" presStyleLbl="revTx" presStyleIdx="3" presStyleCnt="5">
        <dgm:presLayoutVars>
          <dgm:bulletEnabled val="1"/>
        </dgm:presLayoutVars>
      </dgm:prSet>
      <dgm:spPr/>
    </dgm:pt>
    <dgm:pt modelId="{FF42AC94-788C-46CD-8640-D4789DD006E5}" type="pres">
      <dgm:prSet presAssocID="{C79C75A3-6A64-45E4-8467-B00837372B8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79A12F5-AD5A-43E0-A398-59619477190C}" type="pres">
      <dgm:prSet presAssocID="{C79C75A3-6A64-45E4-8467-B00837372B8C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0C5902BC-8CF0-4F8B-82D0-2E723D4E05BB}" srcId="{76E2B248-F2B0-4099-8EDE-2570E7DA2276}" destId="{0527DEE5-47A8-42C5-AD36-BE2EBA75522D}" srcOrd="0" destOrd="0" parTransId="{5527F56A-2898-4A13-9547-5562EC9AC3AE}" sibTransId="{3E4FAA24-6314-4960-8B9B-40A575210132}"/>
    <dgm:cxn modelId="{288FD890-BBA5-4873-A2EE-325F665A3D43}" type="presOf" srcId="{7FDBA5E7-6722-474E-B08D-44A5568C6353}" destId="{40ECAD6A-5434-4232-BEC3-D6A77D109D40}" srcOrd="0" destOrd="5" presId="urn:microsoft.com/office/officeart/2005/8/layout/vList2"/>
    <dgm:cxn modelId="{A9724C97-E4A3-4659-8697-92A23A6B8F42}" type="presOf" srcId="{76E2B248-F2B0-4099-8EDE-2570E7DA2276}" destId="{C6144380-EBBA-4415-919C-636CD0624AB9}" srcOrd="0" destOrd="0" presId="urn:microsoft.com/office/officeart/2005/8/layout/vList2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D67358AC-6BB6-46C1-A279-6B621AD07C48}" type="presOf" srcId="{BC4ED054-6BF8-42B7-897A-0FD19F9F296E}" destId="{BE0A60B6-7263-4EC9-BF2B-EE50F8A4293A}" srcOrd="0" destOrd="1" presId="urn:microsoft.com/office/officeart/2005/8/layout/vList2"/>
    <dgm:cxn modelId="{0881443E-36A2-4259-8497-0C9CD0916EB9}" srcId="{78C72644-E33F-4731-9AF4-F623728535DD}" destId="{BC4ED054-6BF8-42B7-897A-0FD19F9F296E}" srcOrd="1" destOrd="0" parTransId="{CB192284-DB1A-44D2-9C2D-EDED51995229}" sibTransId="{336667F4-15A0-4364-B72A-C58C50D96DE1}"/>
    <dgm:cxn modelId="{50CF1A74-16F9-472C-AE6E-0BE47DC87E5A}" srcId="{01EB205F-FC18-44EF-B4D7-07083A382D6D}" destId="{7FDBA5E7-6722-474E-B08D-44A5568C6353}" srcOrd="5" destOrd="0" parTransId="{05D57870-2A78-4A70-80FA-A0ED269BD870}" sibTransId="{160A882F-6443-4F03-A0EA-FC2E252728AE}"/>
    <dgm:cxn modelId="{24612250-D1C0-49B4-B3EF-C52CA484CE59}" type="presOf" srcId="{0527DEE5-47A8-42C5-AD36-BE2EBA75522D}" destId="{C7A72AAA-FCDB-4FE7-8699-ECD0D5719B3C}" srcOrd="0" destOrd="0" presId="urn:microsoft.com/office/officeart/2005/8/layout/vList2"/>
    <dgm:cxn modelId="{2D689C37-3D18-46F0-BE79-6E395BECBDA0}" type="presOf" srcId="{C79C75A3-6A64-45E4-8467-B00837372B8C}" destId="{FF42AC94-788C-46CD-8640-D4789DD006E5}" srcOrd="0" destOrd="0" presId="urn:microsoft.com/office/officeart/2005/8/layout/vList2"/>
    <dgm:cxn modelId="{D969B78E-C1F8-4992-8A7C-C1E5A67C9118}" type="presOf" srcId="{E5463224-01E0-4444-BDF4-EDBCA79FC75A}" destId="{40ECAD6A-5434-4232-BEC3-D6A77D109D40}" srcOrd="0" destOrd="0" presId="urn:microsoft.com/office/officeart/2005/8/layout/vList2"/>
    <dgm:cxn modelId="{069D7245-7627-43B6-8A90-C307984853BC}" srcId="{C79C75A3-6A64-45E4-8467-B00837372B8C}" destId="{410211F8-EF45-474C-AD40-10924CCEB3F6}" srcOrd="0" destOrd="0" parTransId="{9A84B2DD-2151-4064-8CF3-50C244BFBBFE}" sibTransId="{79CECC22-DA5F-4CF3-9CF2-0CCAD72C53B3}"/>
    <dgm:cxn modelId="{04C27E4E-313B-472C-95A2-C9B3A4B81E67}" srcId="{01EB205F-FC18-44EF-B4D7-07083A382D6D}" destId="{E5463224-01E0-4444-BDF4-EDBCA79FC75A}" srcOrd="0" destOrd="0" parTransId="{01B82D89-72A7-44F6-8F7F-7AC6A976C8D8}" sibTransId="{BA46ABF6-971A-4BAB-9F14-CA531D861DC0}"/>
    <dgm:cxn modelId="{DD12E4F6-300E-418B-B063-A6DA785E9BF4}" type="presOf" srcId="{410211F8-EF45-474C-AD40-10924CCEB3F6}" destId="{C79A12F5-AD5A-43E0-A398-59619477190C}" srcOrd="0" destOrd="0" presId="urn:microsoft.com/office/officeart/2005/8/layout/vList2"/>
    <dgm:cxn modelId="{E3286E15-356B-4A27-92E5-EF0148E7D312}" type="presOf" srcId="{0142DA13-E00E-48B4-BCDE-AD94900CF270}" destId="{C79A12F5-AD5A-43E0-A398-59619477190C}" srcOrd="0" destOrd="2" presId="urn:microsoft.com/office/officeart/2005/8/layout/vList2"/>
    <dgm:cxn modelId="{6221D959-9050-43C1-9DD9-0EB6EF745D60}" srcId="{C79C75A3-6A64-45E4-8467-B00837372B8C}" destId="{8F440072-9E7E-4F22-95A0-FCE7933ECB74}" srcOrd="3" destOrd="0" parTransId="{E9AF1178-EDE8-410F-97D3-13B1329CC430}" sibTransId="{8EAE84CD-D749-4D71-8DB0-BFA7DA80AE11}"/>
    <dgm:cxn modelId="{14608AC4-38D7-408E-A8CD-F17BDAC2A7C9}" srcId="{4EE1351B-4B79-4D48-8F5E-455F7AD945A8}" destId="{78C72644-E33F-4731-9AF4-F623728535DD}" srcOrd="4" destOrd="0" parTransId="{FEB87E40-2C64-4EF2-A88B-B86E819D9892}" sibTransId="{14E6A1E7-BE2F-452C-BCC2-0722F4437E48}"/>
    <dgm:cxn modelId="{A86D79DC-2808-4E1B-9F8C-1BB90B103412}" type="presOf" srcId="{0294961E-665D-4A32-B045-0CD043D5F9B5}" destId="{7CC42925-FBBB-4204-83C4-825AF81B8DEF}" srcOrd="0" destOrd="0" presId="urn:microsoft.com/office/officeart/2005/8/layout/vList2"/>
    <dgm:cxn modelId="{91937605-9DE7-4E8E-8AF4-5F4D28EBC5D1}" type="presOf" srcId="{43BFF1BE-F577-41D8-98B0-D3A6B0971FA9}" destId="{C79A12F5-AD5A-43E0-A398-59619477190C}" srcOrd="0" destOrd="1" presId="urn:microsoft.com/office/officeart/2005/8/layout/vList2"/>
    <dgm:cxn modelId="{700A0E26-DA49-4A5F-80CB-C15AA6E18AC2}" srcId="{C79C75A3-6A64-45E4-8467-B00837372B8C}" destId="{43BFF1BE-F577-41D8-98B0-D3A6B0971FA9}" srcOrd="1" destOrd="0" parTransId="{ADA56C32-8374-4DAB-A5A5-4ABFA8A30F23}" sibTransId="{997317CD-88CB-4AAA-8BFA-85FF6E136077}"/>
    <dgm:cxn modelId="{9F4BD30C-339E-4BC7-BE38-F010CED30CDA}" type="presOf" srcId="{8F440072-9E7E-4F22-95A0-FCE7933ECB74}" destId="{C79A12F5-AD5A-43E0-A398-59619477190C}" srcOrd="0" destOrd="3" presId="urn:microsoft.com/office/officeart/2005/8/layout/vList2"/>
    <dgm:cxn modelId="{BF17EF1C-5BA5-4CEF-8709-2AB8B33CF554}" srcId="{4EE1351B-4B79-4D48-8F5E-455F7AD945A8}" destId="{76E2B248-F2B0-4099-8EDE-2570E7DA2276}" srcOrd="1" destOrd="0" parTransId="{29F66846-4BF4-45EB-962D-8DA1E122D7F1}" sibTransId="{1E47D5F1-DE62-4E37-9D6B-C9DAF8CE95E6}"/>
    <dgm:cxn modelId="{FF445386-F84D-4946-93ED-E258BE039567}" type="presOf" srcId="{2010A841-D310-4ECD-AC32-2092EC58DC12}" destId="{BE0A60B6-7263-4EC9-BF2B-EE50F8A4293A}" srcOrd="0" destOrd="0" presId="urn:microsoft.com/office/officeart/2005/8/layout/vList2"/>
    <dgm:cxn modelId="{49A0BF9D-FAD1-4A4A-A8F4-0217D43E9DBE}" srcId="{78C72644-E33F-4731-9AF4-F623728535DD}" destId="{2010A841-D310-4ECD-AC32-2092EC58DC12}" srcOrd="0" destOrd="0" parTransId="{3FB39B4A-B985-47F2-A296-CFC6E88EBBDB}" sibTransId="{7D3145D6-CA6C-4058-8139-61C0592B4FAE}"/>
    <dgm:cxn modelId="{A4F0C100-1F20-412E-8181-F1AE3C41C2BD}" type="presOf" srcId="{B6886EA6-1AE0-4B9B-9503-33B78FACEDCD}" destId="{C79A12F5-AD5A-43E0-A398-59619477190C}" srcOrd="0" destOrd="4" presId="urn:microsoft.com/office/officeart/2005/8/layout/vList2"/>
    <dgm:cxn modelId="{3C38C62C-8142-4B7E-8436-3CC51BC20839}" srcId="{76E2B248-F2B0-4099-8EDE-2570E7DA2276}" destId="{D3F64FA6-4688-4EA3-9E85-65C79F2D8B54}" srcOrd="1" destOrd="0" parTransId="{4C71AF8C-C409-46E4-85D7-AB645454178A}" sibTransId="{C2B3C327-5A1D-40AC-8A97-D97379CB147D}"/>
    <dgm:cxn modelId="{2391D600-7D76-4ACB-A80E-D0DBE6C55480}" srcId="{0294961E-665D-4A32-B045-0CD043D5F9B5}" destId="{B2FAD8E8-4ECC-4947-82BE-F87CAF5AABC8}" srcOrd="2" destOrd="0" parTransId="{E2B58378-7C94-4148-BB4E-2273C36D2B68}" sibTransId="{83EACE67-0CB5-47BC-A373-50C650945286}"/>
    <dgm:cxn modelId="{CD5EFAB1-262A-4120-AF25-3D6C79FED71C}" type="presOf" srcId="{9E4771FF-E3EA-4377-B1E8-E4C7EAAE2176}" destId="{4D082B7D-5BF7-4CE4-8BE4-575312B12445}" srcOrd="0" destOrd="1" presId="urn:microsoft.com/office/officeart/2005/8/layout/vList2"/>
    <dgm:cxn modelId="{E55549B8-B69A-4A6F-BE6F-59D321D550C4}" type="presOf" srcId="{0FD0F5FC-70DB-412B-AA7E-60590E395680}" destId="{40ECAD6A-5434-4232-BEC3-D6A77D109D40}" srcOrd="0" destOrd="1" presId="urn:microsoft.com/office/officeart/2005/8/layout/vList2"/>
    <dgm:cxn modelId="{8A31FD35-87AC-44D9-AE80-D1DCC1749CC3}" srcId="{01EB205F-FC18-44EF-B4D7-07083A382D6D}" destId="{C0BF0F59-640C-4A98-B9D0-5943CBECBA2A}" srcOrd="3" destOrd="0" parTransId="{C372102B-08F1-4AB1-A9EC-38D4E821B187}" sibTransId="{263D0D14-9E1B-4605-B0D2-7B67C65CF595}"/>
    <dgm:cxn modelId="{AA5B986A-098F-4A89-AA8B-4067AAF5E81D}" type="presOf" srcId="{CB8CCCBC-2C6D-4BDA-B6D6-CA9907C9DCDA}" destId="{4D082B7D-5BF7-4CE4-8BE4-575312B12445}" srcOrd="0" destOrd="0" presId="urn:microsoft.com/office/officeart/2005/8/layout/vList2"/>
    <dgm:cxn modelId="{A948B532-FA1A-4456-A591-376C972DBC85}" srcId="{C79C75A3-6A64-45E4-8467-B00837372B8C}" destId="{0142DA13-E00E-48B4-BCDE-AD94900CF270}" srcOrd="2" destOrd="0" parTransId="{2F9D136C-7B1E-4BD0-9940-31737FDB0A0A}" sibTransId="{436708FD-3378-4B24-89DC-A8F17D9D5702}"/>
    <dgm:cxn modelId="{6DE628A2-27F2-498B-A2EF-7B0B7760B37F}" type="presOf" srcId="{92FA81FD-84F3-4426-B1F2-FCE670B5B838}" destId="{40ECAD6A-5434-4232-BEC3-D6A77D109D40}" srcOrd="0" destOrd="2" presId="urn:microsoft.com/office/officeart/2005/8/layout/vList2"/>
    <dgm:cxn modelId="{7ECE6C2E-2A53-4955-A461-CD767023BD61}" srcId="{4EE1351B-4B79-4D48-8F5E-455F7AD945A8}" destId="{39B15E2A-914F-4C8B-8624-B0DFB8FA450C}" srcOrd="3" destOrd="0" parTransId="{56530277-331D-48CA-8DDB-C9AE861152A3}" sibTransId="{1A49759C-4804-44F6-898A-B33F52BCB519}"/>
    <dgm:cxn modelId="{911C120D-AB4D-40AD-A7AC-56D6F376180F}" type="presOf" srcId="{D6585A26-4301-4234-B0BC-493E495BECB4}" destId="{40ECAD6A-5434-4232-BEC3-D6A77D109D40}" srcOrd="0" destOrd="4" presId="urn:microsoft.com/office/officeart/2005/8/layout/vList2"/>
    <dgm:cxn modelId="{056EF0DB-3349-460D-AA8A-E742E2A6A415}" srcId="{01EB205F-FC18-44EF-B4D7-07083A382D6D}" destId="{92FA81FD-84F3-4426-B1F2-FCE670B5B838}" srcOrd="2" destOrd="0" parTransId="{4F094638-5D35-4319-AA17-940E9D722965}" sibTransId="{076A0550-71A2-4C5D-8E5D-E75007F3C731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83F26952-4072-464C-A031-E5DB91687EFC}" srcId="{4EE1351B-4B79-4D48-8F5E-455F7AD945A8}" destId="{C79C75A3-6A64-45E4-8467-B00837372B8C}" srcOrd="5" destOrd="0" parTransId="{531667B1-64C8-4A02-A6EF-D93AAAA736D1}" sibTransId="{DB5397BA-8652-462E-A3DB-1D9B7225189A}"/>
    <dgm:cxn modelId="{BA966064-5210-45F1-AF93-42DB4C701E88}" srcId="{0294961E-665D-4A32-B045-0CD043D5F9B5}" destId="{CB8CCCBC-2C6D-4BDA-B6D6-CA9907C9DCDA}" srcOrd="0" destOrd="0" parTransId="{DDFF3CCC-EBAA-4514-887F-ABD5098F5456}" sibTransId="{804C9110-4626-44DC-B015-086A6F876549}"/>
    <dgm:cxn modelId="{8612CF38-545A-4788-AA75-F1479B3D9D14}" type="presOf" srcId="{D3F64FA6-4688-4EA3-9E85-65C79F2D8B54}" destId="{C7A72AAA-FCDB-4FE7-8699-ECD0D5719B3C}" srcOrd="0" destOrd="1" presId="urn:microsoft.com/office/officeart/2005/8/layout/vList2"/>
    <dgm:cxn modelId="{CA18DEBC-D0A3-434A-86FF-760097084C2E}" srcId="{01EB205F-FC18-44EF-B4D7-07083A382D6D}" destId="{0FD0F5FC-70DB-412B-AA7E-60590E395680}" srcOrd="1" destOrd="0" parTransId="{18A485ED-378A-4858-BF75-0FB9851A9ADA}" sibTransId="{8D70B1A9-69AF-481C-B025-48E148128B38}"/>
    <dgm:cxn modelId="{13493A09-041B-4739-BE9F-158F6CCCC240}" type="presOf" srcId="{B2FAD8E8-4ECC-4947-82BE-F87CAF5AABC8}" destId="{4D082B7D-5BF7-4CE4-8BE4-575312B12445}" srcOrd="0" destOrd="2" presId="urn:microsoft.com/office/officeart/2005/8/layout/vList2"/>
    <dgm:cxn modelId="{78D7CDB7-DE71-43F0-BFF0-867D2AD6082E}" srcId="{C79C75A3-6A64-45E4-8467-B00837372B8C}" destId="{B6886EA6-1AE0-4B9B-9503-33B78FACEDCD}" srcOrd="4" destOrd="0" parTransId="{AEDE79C3-ECC4-4A2B-A3A3-512D3910EE29}" sibTransId="{F1E6BF42-2B94-43F3-A021-C1D18B871208}"/>
    <dgm:cxn modelId="{B9AEF7F2-322A-41C3-9AFF-668BF3369636}" srcId="{0294961E-665D-4A32-B045-0CD043D5F9B5}" destId="{9E4771FF-E3EA-4377-B1E8-E4C7EAAE2176}" srcOrd="1" destOrd="0" parTransId="{A99629D6-CEF8-4BC7-85F3-F00C5CDABF99}" sibTransId="{1900E855-F303-4329-A70C-27185AB07AED}"/>
    <dgm:cxn modelId="{F50648A0-5D20-443D-A8B2-244FAF83B5C9}" type="presOf" srcId="{39B15E2A-914F-4C8B-8624-B0DFB8FA450C}" destId="{5620ED34-7CBD-481D-8681-5D3AB5FCFB5E}" srcOrd="0" destOrd="0" presId="urn:microsoft.com/office/officeart/2005/8/layout/vList2"/>
    <dgm:cxn modelId="{32925214-02AF-4D04-9A17-C80E4F846772}" srcId="{4EE1351B-4B79-4D48-8F5E-455F7AD945A8}" destId="{0294961E-665D-4A32-B045-0CD043D5F9B5}" srcOrd="2" destOrd="0" parTransId="{3E16A5CC-9E60-4704-98A6-890A38A38DE5}" sibTransId="{763F3040-0DD1-443F-922D-494553034525}"/>
    <dgm:cxn modelId="{4B60106C-EA3A-4250-99EC-3F1EB18CA44D}" type="presOf" srcId="{C0BF0F59-640C-4A98-B9D0-5943CBECBA2A}" destId="{40ECAD6A-5434-4232-BEC3-D6A77D109D40}" srcOrd="0" destOrd="3" presId="urn:microsoft.com/office/officeart/2005/8/layout/vList2"/>
    <dgm:cxn modelId="{813737F6-30F0-4791-8515-0131BFA822CB}" srcId="{01EB205F-FC18-44EF-B4D7-07083A382D6D}" destId="{D6585A26-4301-4234-B0BC-493E495BECB4}" srcOrd="4" destOrd="0" parTransId="{D7941187-34B6-49CB-973A-BDFA910F74E4}" sibTransId="{1EDC5523-C287-458C-A7CC-4A785CA52C96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D104551D-A6D8-48BB-A872-8A89C42DB27E}" type="presOf" srcId="{78C72644-E33F-4731-9AF4-F623728535DD}" destId="{4FA26DA2-D601-4F7D-BAA4-8070153F3ED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84ECE876-631E-44C6-BB10-AB466699D41E}" type="presParOf" srcId="{AEABCDDF-3180-4C76-A7CB-FC0B6AF0719A}" destId="{40ECAD6A-5434-4232-BEC3-D6A77D109D40}" srcOrd="1" destOrd="0" presId="urn:microsoft.com/office/officeart/2005/8/layout/vList2"/>
    <dgm:cxn modelId="{4F21D75D-5771-4442-BD4A-118390CF1908}" type="presParOf" srcId="{AEABCDDF-3180-4C76-A7CB-FC0B6AF0719A}" destId="{C6144380-EBBA-4415-919C-636CD0624AB9}" srcOrd="2" destOrd="0" presId="urn:microsoft.com/office/officeart/2005/8/layout/vList2"/>
    <dgm:cxn modelId="{EC0EF2F5-949D-4676-A61B-D0959147503B}" type="presParOf" srcId="{AEABCDDF-3180-4C76-A7CB-FC0B6AF0719A}" destId="{C7A72AAA-FCDB-4FE7-8699-ECD0D5719B3C}" srcOrd="3" destOrd="0" presId="urn:microsoft.com/office/officeart/2005/8/layout/vList2"/>
    <dgm:cxn modelId="{668A8007-7DE8-4580-905B-2116B80C8981}" type="presParOf" srcId="{AEABCDDF-3180-4C76-A7CB-FC0B6AF0719A}" destId="{7CC42925-FBBB-4204-83C4-825AF81B8DEF}" srcOrd="4" destOrd="0" presId="urn:microsoft.com/office/officeart/2005/8/layout/vList2"/>
    <dgm:cxn modelId="{66C8C945-6A83-43A1-8F40-8FA781F801E0}" type="presParOf" srcId="{AEABCDDF-3180-4C76-A7CB-FC0B6AF0719A}" destId="{4D082B7D-5BF7-4CE4-8BE4-575312B12445}" srcOrd="5" destOrd="0" presId="urn:microsoft.com/office/officeart/2005/8/layout/vList2"/>
    <dgm:cxn modelId="{9DE7E707-2822-49F3-BB02-A238915551EB}" type="presParOf" srcId="{AEABCDDF-3180-4C76-A7CB-FC0B6AF0719A}" destId="{5620ED34-7CBD-481D-8681-5D3AB5FCFB5E}" srcOrd="6" destOrd="0" presId="urn:microsoft.com/office/officeart/2005/8/layout/vList2"/>
    <dgm:cxn modelId="{E6FDFD8A-D86E-4EA2-A38C-3D64A299F1FA}" type="presParOf" srcId="{AEABCDDF-3180-4C76-A7CB-FC0B6AF0719A}" destId="{44690D93-A845-4C7C-B6D8-25C32CCD79ED}" srcOrd="7" destOrd="0" presId="urn:microsoft.com/office/officeart/2005/8/layout/vList2"/>
    <dgm:cxn modelId="{F0B807A3-9452-4AE4-A7F1-3A6D3109032B}" type="presParOf" srcId="{AEABCDDF-3180-4C76-A7CB-FC0B6AF0719A}" destId="{4FA26DA2-D601-4F7D-BAA4-8070153F3EDA}" srcOrd="8" destOrd="0" presId="urn:microsoft.com/office/officeart/2005/8/layout/vList2"/>
    <dgm:cxn modelId="{815A1AA2-60FA-426B-B1FF-633A03B9A366}" type="presParOf" srcId="{AEABCDDF-3180-4C76-A7CB-FC0B6AF0719A}" destId="{BE0A60B6-7263-4EC9-BF2B-EE50F8A4293A}" srcOrd="9" destOrd="0" presId="urn:microsoft.com/office/officeart/2005/8/layout/vList2"/>
    <dgm:cxn modelId="{B1CE9F36-5DAC-4B0A-8871-D9D9F66C1DA4}" type="presParOf" srcId="{AEABCDDF-3180-4C76-A7CB-FC0B6AF0719A}" destId="{FF42AC94-788C-46CD-8640-D4789DD006E5}" srcOrd="10" destOrd="0" presId="urn:microsoft.com/office/officeart/2005/8/layout/vList2"/>
    <dgm:cxn modelId="{2C5D7541-6020-43AB-AC86-40307EB146DB}" type="presParOf" srcId="{AEABCDDF-3180-4C76-A7CB-FC0B6AF0719A}" destId="{C79A12F5-AD5A-43E0-A398-59619477190C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2597"/>
          <a:ext cx="82988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Java Script (8  sedmica + 2 </a:t>
          </a:r>
          <a:r>
            <a:rPr lang="sr-Latn-RS" sz="1500" b="1" kern="1200" smtClean="0"/>
            <a:t>časa</a:t>
          </a:r>
          <a:r>
            <a:rPr lang="en-US" sz="1500" b="1" kern="1200" smtClean="0"/>
            <a:t>)</a:t>
          </a:r>
          <a:endParaRPr lang="en-US" sz="1500" kern="1200"/>
        </a:p>
      </dsp:txBody>
      <dsp:txXfrm>
        <a:off x="17134" y="19731"/>
        <a:ext cx="8264605" cy="316732"/>
      </dsp:txXfrm>
    </dsp:sp>
    <dsp:sp modelId="{40ECAD6A-5434-4232-BEC3-D6A77D109D40}">
      <dsp:nvSpPr>
        <dsp:cNvPr id="0" name=""/>
        <dsp:cNvSpPr/>
      </dsp:nvSpPr>
      <dsp:spPr>
        <a:xfrm>
          <a:off x="0" y="353597"/>
          <a:ext cx="8298873" cy="1179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Java script – osnove </a:t>
          </a:r>
          <a:endParaRPr lang="sr-Latn-R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Kako JavaScript radi iza scene?</a:t>
          </a:r>
          <a:endParaRPr lang="sr-Latn-R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JavaScript i Browser - DOM manipluacija i Eventi</a:t>
          </a:r>
          <a:endParaRPr lang="sr-Latn-R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Napredna JavaScript – Objekti i Funkcije</a:t>
          </a:r>
          <a:endParaRPr lang="sr-Latn-R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Real World project – aplikacija za pra</a:t>
          </a:r>
          <a:r>
            <a:rPr lang="sr-Latn-RS" sz="1200" b="1" kern="1200" smtClean="0"/>
            <a:t>ćenje mesečnog budžeta</a:t>
          </a:r>
          <a:endParaRPr lang="sr-Latn-R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r-Latn-RS" sz="1200" b="1" kern="1200" smtClean="0"/>
            <a:t>Buduće verzije JavaScripta ES6 </a:t>
          </a:r>
          <a:r>
            <a:rPr lang="en-US" sz="1200" b="1" kern="1200" smtClean="0"/>
            <a:t> </a:t>
          </a:r>
          <a:endParaRPr lang="sr-Latn-RS" sz="1200" b="1" kern="1200"/>
        </a:p>
      </dsp:txBody>
      <dsp:txXfrm>
        <a:off x="0" y="353597"/>
        <a:ext cx="8298873" cy="1179900"/>
      </dsp:txXfrm>
    </dsp:sp>
    <dsp:sp modelId="{C6144380-EBBA-4415-919C-636CD0624AB9}">
      <dsp:nvSpPr>
        <dsp:cNvPr id="0" name=""/>
        <dsp:cNvSpPr/>
      </dsp:nvSpPr>
      <dsp:spPr>
        <a:xfrm>
          <a:off x="0" y="1533497"/>
          <a:ext cx="82988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HTML (2 sedmice + 2 </a:t>
          </a:r>
          <a:r>
            <a:rPr lang="sr-Latn-RS" sz="1500" b="1" kern="1200" smtClean="0"/>
            <a:t>časa</a:t>
          </a:r>
          <a:r>
            <a:rPr lang="en-US" sz="1500" b="1" kern="1200" smtClean="0"/>
            <a:t>)</a:t>
          </a:r>
          <a:endParaRPr lang="sr-Latn-RS" sz="1500" b="1" kern="1200"/>
        </a:p>
      </dsp:txBody>
      <dsp:txXfrm>
        <a:off x="17134" y="1550631"/>
        <a:ext cx="8264605" cy="316732"/>
      </dsp:txXfrm>
    </dsp:sp>
    <dsp:sp modelId="{C7A72AAA-FCDB-4FE7-8699-ECD0D5719B3C}">
      <dsp:nvSpPr>
        <dsp:cNvPr id="0" name=""/>
        <dsp:cNvSpPr/>
      </dsp:nvSpPr>
      <dsp:spPr>
        <a:xfrm>
          <a:off x="0" y="1884497"/>
          <a:ext cx="8298873" cy="395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Tagovi</a:t>
          </a:r>
          <a:endParaRPr lang="sr-Latn-R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Atributi</a:t>
          </a:r>
          <a:endParaRPr lang="sr-Latn-RS" sz="1200" b="1" kern="1200"/>
        </a:p>
      </dsp:txBody>
      <dsp:txXfrm>
        <a:off x="0" y="1884497"/>
        <a:ext cx="8298873" cy="395887"/>
      </dsp:txXfrm>
    </dsp:sp>
    <dsp:sp modelId="{7CC42925-FBBB-4204-83C4-825AF81B8DEF}">
      <dsp:nvSpPr>
        <dsp:cNvPr id="0" name=""/>
        <dsp:cNvSpPr/>
      </dsp:nvSpPr>
      <dsp:spPr>
        <a:xfrm>
          <a:off x="0" y="2280385"/>
          <a:ext cx="82988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CSS (2 sedmice + 2 </a:t>
          </a:r>
          <a:r>
            <a:rPr lang="sr-Latn-RS" sz="1500" b="1" kern="1200" smtClean="0"/>
            <a:t>časa</a:t>
          </a:r>
          <a:r>
            <a:rPr lang="en-US" sz="1500" b="1" kern="1200" smtClean="0"/>
            <a:t>)</a:t>
          </a:r>
          <a:endParaRPr lang="sr-Latn-RS" sz="1500" b="1" kern="1200"/>
        </a:p>
      </dsp:txBody>
      <dsp:txXfrm>
        <a:off x="17134" y="2297519"/>
        <a:ext cx="8264605" cy="316732"/>
      </dsp:txXfrm>
    </dsp:sp>
    <dsp:sp modelId="{4D082B7D-5BF7-4CE4-8BE4-575312B12445}">
      <dsp:nvSpPr>
        <dsp:cNvPr id="0" name=""/>
        <dsp:cNvSpPr/>
      </dsp:nvSpPr>
      <dsp:spPr>
        <a:xfrm>
          <a:off x="0" y="2631385"/>
          <a:ext cx="8298873" cy="58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CSS properties, selectors</a:t>
          </a:r>
          <a:endParaRPr lang="sr-Latn-R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Colors, Backgrounds, Text and Fonts</a:t>
          </a:r>
          <a:endParaRPr lang="sr-Latn-R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Images, Links</a:t>
          </a:r>
          <a:endParaRPr lang="sr-Latn-RS" sz="1200" b="1" kern="1200"/>
        </a:p>
      </dsp:txBody>
      <dsp:txXfrm>
        <a:off x="0" y="2631385"/>
        <a:ext cx="8298873" cy="589950"/>
      </dsp:txXfrm>
    </dsp:sp>
    <dsp:sp modelId="{5620ED34-7CBD-481D-8681-5D3AB5FCFB5E}">
      <dsp:nvSpPr>
        <dsp:cNvPr id="0" name=""/>
        <dsp:cNvSpPr/>
      </dsp:nvSpPr>
      <dsp:spPr>
        <a:xfrm>
          <a:off x="0" y="3221335"/>
          <a:ext cx="82988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Code repositories &amp; Git (1/3 sedmice)</a:t>
          </a:r>
          <a:endParaRPr lang="sr-Latn-RS" sz="1500" b="1" kern="1200"/>
        </a:p>
      </dsp:txBody>
      <dsp:txXfrm>
        <a:off x="17134" y="3238469"/>
        <a:ext cx="8264605" cy="316732"/>
      </dsp:txXfrm>
    </dsp:sp>
    <dsp:sp modelId="{4FA26DA2-D601-4F7D-BAA4-8070153F3EDA}">
      <dsp:nvSpPr>
        <dsp:cNvPr id="0" name=""/>
        <dsp:cNvSpPr/>
      </dsp:nvSpPr>
      <dsp:spPr>
        <a:xfrm>
          <a:off x="0" y="3615535"/>
          <a:ext cx="82988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Unit testing (1 sedmica + 2 </a:t>
          </a:r>
          <a:r>
            <a:rPr lang="sr-Latn-RS" sz="1500" b="1" kern="1200" smtClean="0"/>
            <a:t>časa</a:t>
          </a:r>
          <a:r>
            <a:rPr lang="en-US" sz="1500" b="1" kern="1200" smtClean="0"/>
            <a:t>)</a:t>
          </a:r>
          <a:endParaRPr lang="sr-Latn-RS" sz="1500" b="1" kern="1200"/>
        </a:p>
      </dsp:txBody>
      <dsp:txXfrm>
        <a:off x="17134" y="3632669"/>
        <a:ext cx="8264605" cy="316732"/>
      </dsp:txXfrm>
    </dsp:sp>
    <dsp:sp modelId="{BE0A60B6-7263-4EC9-BF2B-EE50F8A4293A}">
      <dsp:nvSpPr>
        <dsp:cNvPr id="0" name=""/>
        <dsp:cNvSpPr/>
      </dsp:nvSpPr>
      <dsp:spPr>
        <a:xfrm>
          <a:off x="0" y="3966535"/>
          <a:ext cx="8298873" cy="395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TDD (Test driven development)</a:t>
          </a:r>
          <a:endParaRPr lang="sr-Latn-R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Jasmine</a:t>
          </a:r>
          <a:endParaRPr lang="sr-Latn-RS" sz="1200" b="1" kern="1200"/>
        </a:p>
      </dsp:txBody>
      <dsp:txXfrm>
        <a:off x="0" y="3966535"/>
        <a:ext cx="8298873" cy="395887"/>
      </dsp:txXfrm>
    </dsp:sp>
    <dsp:sp modelId="{FF42AC94-788C-46CD-8640-D4789DD006E5}">
      <dsp:nvSpPr>
        <dsp:cNvPr id="0" name=""/>
        <dsp:cNvSpPr/>
      </dsp:nvSpPr>
      <dsp:spPr>
        <a:xfrm>
          <a:off x="0" y="4362423"/>
          <a:ext cx="82988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jQuery – osnove (2 sedmice + 2 </a:t>
          </a:r>
          <a:r>
            <a:rPr lang="sr-Latn-RS" sz="1500" b="1" kern="1200" smtClean="0"/>
            <a:t>časa</a:t>
          </a:r>
          <a:r>
            <a:rPr lang="en-US" sz="1500" b="1" kern="1200" smtClean="0"/>
            <a:t>)</a:t>
          </a:r>
          <a:endParaRPr lang="sr-Latn-RS" sz="1500" b="1" kern="1200"/>
        </a:p>
      </dsp:txBody>
      <dsp:txXfrm>
        <a:off x="17134" y="4379557"/>
        <a:ext cx="8264605" cy="316732"/>
      </dsp:txXfrm>
    </dsp:sp>
    <dsp:sp modelId="{C79A12F5-AD5A-43E0-A398-59619477190C}">
      <dsp:nvSpPr>
        <dsp:cNvPr id="0" name=""/>
        <dsp:cNvSpPr/>
      </dsp:nvSpPr>
      <dsp:spPr>
        <a:xfrm>
          <a:off x="0" y="4713423"/>
          <a:ext cx="8298873" cy="97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Uvod</a:t>
          </a:r>
          <a:endParaRPr lang="sr-Latn-R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Selektori</a:t>
          </a:r>
          <a:endParaRPr lang="sr-Latn-R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jQuery i DOM</a:t>
          </a:r>
          <a:endParaRPr lang="sr-Latn-R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jQuery and Events</a:t>
          </a:r>
          <a:endParaRPr lang="sr-Latn-R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smtClean="0"/>
            <a:t>jQuery UI</a:t>
          </a:r>
          <a:endParaRPr lang="sr-Latn-RS" sz="1200" b="1" kern="1200"/>
        </a:p>
      </dsp:txBody>
      <dsp:txXfrm>
        <a:off x="0" y="4713423"/>
        <a:ext cx="8298873" cy="978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5.2.2018.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4.2.2018.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4.2.2018.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4.2.2018.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4.2.2018.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4.2.2018.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4.2.2018.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4.2.2018.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JavaScript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Java</a:t>
            </a:r>
            <a:r>
              <a:rPr lang="en-US" sz="3600" baseline="0" smtClean="0"/>
              <a:t>Script - osnove</a:t>
            </a:r>
            <a:endParaRPr lang="sr-Latn-RS" sz="36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HTML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4.2.2018.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.wikipedia.org/w/index.php?title=Problem&amp;action=edit&amp;redlink=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Developer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Programski jezici vs Govorni jezici</a:t>
            </a:r>
            <a:endParaRPr lang="sr-Latn-RS"/>
          </a:p>
        </p:txBody>
      </p:sp>
      <p:pic>
        <p:nvPicPr>
          <p:cNvPr id="3074" name="Picture 2" descr="Image result for programming languages vs natural languag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1" y="2017063"/>
            <a:ext cx="4958334" cy="322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Gramatika vs Govor</a:t>
            </a:r>
            <a:endParaRPr lang="sr-Latn-RS" smtClean="0"/>
          </a:p>
          <a:p>
            <a:r>
              <a:rPr lang="sr-Latn-RS" smtClean="0"/>
              <a:t>Šta je program?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58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– osnovne vrste algoritama</a:t>
            </a:r>
            <a:endParaRPr lang="sr-Latn-RS"/>
          </a:p>
        </p:txBody>
      </p:sp>
      <p:pic>
        <p:nvPicPr>
          <p:cNvPr id="3076" name="Picture 4" descr="Image result for flowchart linear vs conditional vs cycli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37" y="2291672"/>
            <a:ext cx="8472160" cy="328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679" y="377088"/>
            <a:ext cx="937824" cy="9378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21186" y="1485704"/>
            <a:ext cx="5211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>
                <a:solidFill>
                  <a:srgbClr val="222222"/>
                </a:solidFill>
                <a:latin typeface="Arial" panose="020B0604020202020204" pitchFamily="34" charset="0"/>
              </a:rPr>
              <a:t>Algoritam</a:t>
            </a:r>
            <a:r>
              <a:rPr lang="pl-PL">
                <a:solidFill>
                  <a:srgbClr val="222222"/>
                </a:solidFill>
                <a:latin typeface="Arial" panose="020B0604020202020204" pitchFamily="34" charset="0"/>
              </a:rPr>
              <a:t> je opis za rešavanje nekog </a:t>
            </a:r>
            <a:r>
              <a:rPr lang="pl-PL">
                <a:solidFill>
                  <a:srgbClr val="A55858"/>
                </a:solidFill>
                <a:latin typeface="Arial" panose="020B0604020202020204" pitchFamily="34" charset="0"/>
                <a:hlinkClick r:id="rId4" tooltip="Problem (još nenapisan)"/>
              </a:rPr>
              <a:t>problema</a:t>
            </a:r>
            <a:r>
              <a:rPr lang="pl-PL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721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Šta je JavaScript?</a:t>
            </a:r>
            <a:endParaRPr lang="sr-Latn-R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183714"/>
            <a:ext cx="9864192" cy="47064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5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Šta je HTML?</a:t>
            </a:r>
            <a:endParaRPr lang="sr-Latn-R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mtClean="0"/>
              <a:t>Sastoji se iz niza </a:t>
            </a:r>
            <a:r>
              <a:rPr lang="sr-Latn-RS" b="1" smtClean="0"/>
              <a:t>elemenata</a:t>
            </a:r>
            <a:r>
              <a:rPr lang="sr-Latn-RS" smtClean="0"/>
              <a:t>, koji su kontejneri za različit tip sadržaja.</a:t>
            </a:r>
          </a:p>
          <a:p>
            <a:r>
              <a:rPr lang="sr-Latn-RS" smtClean="0"/>
              <a:t>HTML nije programski jezik!</a:t>
            </a:r>
            <a:endParaRPr lang="sr-Latn-R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smtClean="0"/>
              <a:t>HTML je markup jezik koji služi da se opiše </a:t>
            </a:r>
            <a:r>
              <a:rPr lang="sr-Latn-RS" b="1" smtClean="0"/>
              <a:t>sadržaj</a:t>
            </a:r>
            <a:r>
              <a:rPr lang="sr-Latn-RS" smtClean="0"/>
              <a:t> jedne web strane</a:t>
            </a:r>
            <a:endParaRPr lang="sr-Latn-R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613" y="377088"/>
            <a:ext cx="937824" cy="9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Anatomija HTML elementa</a:t>
            </a:r>
            <a:endParaRPr lang="sr-Latn-R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100" y="1825625"/>
            <a:ext cx="5181600" cy="174989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smtClean="0"/>
              <a:t>Otvoren tag</a:t>
            </a:r>
          </a:p>
          <a:p>
            <a:r>
              <a:rPr lang="sr-Latn-RS" smtClean="0"/>
              <a:t>Zatvoren tag</a:t>
            </a:r>
          </a:p>
          <a:p>
            <a:r>
              <a:rPr lang="sr-Latn-RS" smtClean="0"/>
              <a:t>Sadržaj</a:t>
            </a:r>
          </a:p>
          <a:p>
            <a:r>
              <a:rPr lang="sr-Latn-RS" smtClean="0"/>
              <a:t>Element (celina)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28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Anatomija HTML elementa - Atributi</a:t>
            </a:r>
            <a:endParaRPr lang="sr-Latn-R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r-Latn-RS" smtClean="0"/>
          </a:p>
          <a:p>
            <a:endParaRPr lang="sr-Latn-RS"/>
          </a:p>
          <a:p>
            <a:r>
              <a:rPr lang="sr-Latn-RS" smtClean="0"/>
              <a:t>Razmak između imena elementa i imena atributa</a:t>
            </a:r>
          </a:p>
          <a:p>
            <a:r>
              <a:rPr lang="sr-Latn-RS" smtClean="0"/>
              <a:t>Ime atributa iza kojeg ide znak </a:t>
            </a:r>
            <a:r>
              <a:rPr lang="en-US" smtClean="0"/>
              <a:t>“=“</a:t>
            </a:r>
            <a:endParaRPr lang="sr-Latn-RS" smtClean="0"/>
          </a:p>
          <a:p>
            <a:r>
              <a:rPr lang="en-US" smtClean="0"/>
              <a:t>Otvorene i zatvoreni navodnici</a:t>
            </a:r>
            <a:endParaRPr lang="sr-Latn-RS" smtClean="0"/>
          </a:p>
          <a:p>
            <a:r>
              <a:rPr lang="en-US" smtClean="0"/>
              <a:t>Vrednost atributa</a:t>
            </a:r>
            <a:endParaRPr lang="sr-Latn-R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52" y="1418400"/>
            <a:ext cx="748769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Odnos izme</a:t>
            </a:r>
            <a:r>
              <a:rPr lang="sr-Latn-RS" smtClean="0"/>
              <a:t>đu 3 glavna stuba web-a</a:t>
            </a:r>
            <a:endParaRPr lang="sr-Latn-R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48" y="1256286"/>
            <a:ext cx="9962104" cy="48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 re</a:t>
            </a:r>
            <a:r>
              <a:rPr lang="sr-Latn-RS" smtClean="0"/>
              <a:t>či – na dela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181600" cy="4351338"/>
          </a:xfrm>
        </p:spPr>
        <p:txBody>
          <a:bodyPr/>
          <a:lstStyle/>
          <a:p>
            <a:r>
              <a:rPr lang="sr-Latn-RS" smtClean="0"/>
              <a:t>Napraviti prvi HTML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/>
          <a:lstStyle/>
          <a:p>
            <a:r>
              <a:rPr lang="sr-Latn-RS" smtClean="0"/>
              <a:t>Dodati JavaScript prvi program Hello World!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71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 meni / </a:t>
            </a:r>
            <a:r>
              <a:rPr lang="sr-Latn-RS" smtClean="0"/>
              <a:t>Čika Rade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Kratka biografija</a:t>
            </a:r>
            <a:endParaRPr lang="sr-Latn-RS" smtClean="0"/>
          </a:p>
          <a:p>
            <a:r>
              <a:rPr lang="sr-Latn-RS" smtClean="0"/>
              <a:t>Diplomirani matematičar – profesor matematike i informatike</a:t>
            </a:r>
          </a:p>
          <a:p>
            <a:r>
              <a:rPr lang="sr-Latn-RS" smtClean="0"/>
              <a:t>Radio u zemlji i inostranstvu kao software developer</a:t>
            </a:r>
          </a:p>
          <a:p>
            <a:r>
              <a:rPr lang="sr-Latn-RS" smtClean="0"/>
              <a:t>Rodom iz Tuzle, BiH</a:t>
            </a:r>
          </a:p>
          <a:p>
            <a:r>
              <a:rPr lang="sr-Latn-RS" smtClean="0"/>
              <a:t>Oženjen, otac jednog studenta</a:t>
            </a:r>
          </a:p>
          <a:p>
            <a:r>
              <a:rPr lang="sr-Latn-RS" smtClean="0"/>
              <a:t>Hobi – filmovi</a:t>
            </a:r>
          </a:p>
          <a:p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O vama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492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kursa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10869019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Pravila i o</a:t>
            </a:r>
            <a:r>
              <a:rPr lang="sr-Latn-RS" smtClean="0"/>
              <a:t>čekivanja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mtClean="0"/>
              <a:t>Blame free okruženje</a:t>
            </a:r>
            <a:endParaRPr lang="en-US" smtClean="0"/>
          </a:p>
          <a:p>
            <a:endParaRPr lang="sr-Latn-R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Bez </a:t>
            </a:r>
            <a:r>
              <a:rPr lang="en-US" smtClean="0"/>
              <a:t>telefona, molim!</a:t>
            </a:r>
            <a:endParaRPr lang="sr-Latn-RS"/>
          </a:p>
          <a:p>
            <a:endParaRPr lang="sr-Latn-RS"/>
          </a:p>
        </p:txBody>
      </p:sp>
      <p:pic>
        <p:nvPicPr>
          <p:cNvPr id="1028" name="Picture 4" descr="Image result for no phone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2" y="2729469"/>
            <a:ext cx="1929938" cy="267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lame free cul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85" y="2664154"/>
            <a:ext cx="20193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Ciljevi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mtClean="0"/>
              <a:t>Zajednički cilj – kvalitetna obuka</a:t>
            </a:r>
            <a:endParaRPr lang="en-US" smtClean="0"/>
          </a:p>
          <a:p>
            <a:endParaRPr lang="sr-Latn-R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smtClean="0"/>
              <a:t>Jedan smo tim – potencijalne kolege</a:t>
            </a:r>
            <a:r>
              <a:rPr lang="en-US" smtClean="0"/>
              <a:t>, pre</a:t>
            </a:r>
            <a:r>
              <a:rPr lang="sr-Latn-RS" smtClean="0"/>
              <a:t>đimo na ti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 smtClean="0"/>
          </a:p>
          <a:p>
            <a:endParaRPr lang="sr-Latn-RS"/>
          </a:p>
          <a:p>
            <a:endParaRPr lang="sr-Latn-RS"/>
          </a:p>
        </p:txBody>
      </p:sp>
      <p:pic>
        <p:nvPicPr>
          <p:cNvPr id="2050" name="Picture 2" descr="Image result for web developer cour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40" y="3267868"/>
            <a:ext cx="3999276" cy="187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evelopers 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977" y="3088106"/>
            <a:ext cx="3357611" cy="239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Tempo rada</a:t>
            </a:r>
            <a:r>
              <a:rPr lang="en-US" smtClean="0"/>
              <a:t> - globalno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mtClean="0"/>
              <a:t>Ukupan fond – 200 školskih časova</a:t>
            </a:r>
          </a:p>
          <a:p>
            <a:r>
              <a:rPr lang="sr-Latn-RS" smtClean="0"/>
              <a:t>Razmera – na svakih 3 časa teorije, dolazi 5 časova vežbi!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/>
              <a:t>Predavanja – 75 časova</a:t>
            </a:r>
          </a:p>
          <a:p>
            <a:r>
              <a:rPr lang="sr-Latn-RS"/>
              <a:t>Vežbe – </a:t>
            </a:r>
            <a:r>
              <a:rPr lang="sr-Latn-RS"/>
              <a:t>125 </a:t>
            </a:r>
            <a:r>
              <a:rPr lang="sr-Latn-RS" smtClean="0"/>
              <a:t>časova</a:t>
            </a:r>
            <a:endParaRPr lang="en-US" smtClean="0"/>
          </a:p>
          <a:p>
            <a:r>
              <a:rPr lang="en-US" smtClean="0"/>
              <a:t>Analogija sa brojem </a:t>
            </a:r>
            <a:r>
              <a:rPr lang="sr-Latn-RS" smtClean="0"/>
              <a:t>časova u srednjoj školi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07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Tempo rada</a:t>
            </a:r>
            <a:r>
              <a:rPr lang="en-US" smtClean="0"/>
              <a:t> – sesija (4 </a:t>
            </a:r>
            <a:r>
              <a:rPr lang="sr-Latn-RS" smtClean="0"/>
              <a:t>školska časa)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z="2700" smtClean="0"/>
              <a:t>Početak: 17:30</a:t>
            </a:r>
          </a:p>
          <a:p>
            <a:r>
              <a:rPr lang="sr-Latn-RS" sz="2700" smtClean="0"/>
              <a:t>Prva sesija 1.5 h </a:t>
            </a:r>
          </a:p>
          <a:p>
            <a:pPr lvl="1"/>
            <a:r>
              <a:rPr lang="sr-Latn-RS" sz="2300" smtClean="0"/>
              <a:t>(17:30-19:00)</a:t>
            </a:r>
          </a:p>
          <a:p>
            <a:r>
              <a:rPr lang="sr-Latn-RS" sz="2700" smtClean="0"/>
              <a:t>Pauza 30 minuta </a:t>
            </a:r>
          </a:p>
          <a:p>
            <a:pPr lvl="1"/>
            <a:r>
              <a:rPr lang="sr-Latn-RS" sz="2300" smtClean="0"/>
              <a:t>(19-19:30)</a:t>
            </a:r>
          </a:p>
          <a:p>
            <a:r>
              <a:rPr lang="sr-Latn-RS" sz="2700" smtClean="0"/>
              <a:t>Druga sesija 1.5 h </a:t>
            </a:r>
          </a:p>
          <a:p>
            <a:pPr lvl="1"/>
            <a:r>
              <a:rPr lang="sr-Latn-RS" sz="2300" smtClean="0"/>
              <a:t>(19:30-21:00)</a:t>
            </a:r>
            <a:endParaRPr lang="sr-Latn-RS" sz="23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smtClean="0"/>
              <a:t>3 sesije tokom sedmice</a:t>
            </a:r>
          </a:p>
          <a:p>
            <a:r>
              <a:rPr lang="sr-Latn-RS" smtClean="0"/>
              <a:t>Ponedeljak, Sreda, Petak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7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Okruženje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mtClean="0"/>
              <a:t>Editor – Visual studio cod</a:t>
            </a:r>
            <a:endParaRPr lang="en-US" smtClean="0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Do you speak Google?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smtClean="0"/>
              <a:t>Browser – Chrome</a:t>
            </a:r>
            <a:endParaRPr lang="en-US" smtClean="0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Do you speak English?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947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Sekcija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JavaScript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905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413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</vt:lpstr>
      <vt:lpstr>O meni / Čika Rade</vt:lpstr>
      <vt:lpstr>PowerPoint Presentation</vt:lpstr>
      <vt:lpstr>Pravila i očekivanja</vt:lpstr>
      <vt:lpstr>Ciljevi</vt:lpstr>
      <vt:lpstr>Tempo rada - globalno</vt:lpstr>
      <vt:lpstr>Tempo rada – sesija (4 školska časa)</vt:lpstr>
      <vt:lpstr>Okruženje</vt:lpstr>
      <vt:lpstr>Sekcija  JavaScript</vt:lpstr>
      <vt:lpstr>Programski jezici vs Govorni jezici</vt:lpstr>
      <vt:lpstr>Program – osnovne vrste algoritama</vt:lpstr>
      <vt:lpstr>Šta je JavaScript?</vt:lpstr>
      <vt:lpstr>Šta je HTML?</vt:lpstr>
      <vt:lpstr>Anatomija HTML elementa</vt:lpstr>
      <vt:lpstr>Anatomija HTML elementa - Atributi</vt:lpstr>
      <vt:lpstr>Odnos između 3 glavna stuba web-a</vt:lpstr>
      <vt:lpstr>Sa reči – na dela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121</cp:revision>
  <dcterms:created xsi:type="dcterms:W3CDTF">2018-01-27T10:39:52Z</dcterms:created>
  <dcterms:modified xsi:type="dcterms:W3CDTF">2018-02-05T12:29:01Z</dcterms:modified>
</cp:coreProperties>
</file>