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5987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44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EE1351B-4B79-4D48-8F5E-455F7AD945A8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1EB205F-FC18-44EF-B4D7-07083A382D6D}">
      <dgm:prSet phldrT="[Text]"/>
      <dgm:spPr/>
      <dgm:t>
        <a:bodyPr/>
        <a:lstStyle/>
        <a:p>
          <a:r>
            <a:rPr lang="en-US" err="1" smtClean="0"/>
            <a:t>Osnove</a:t>
          </a:r>
          <a:r>
            <a:rPr lang="en-US" smtClean="0"/>
            <a:t> (web) programiranja</a:t>
          </a:r>
          <a:endParaRPr lang="en-US"/>
        </a:p>
      </dgm:t>
    </dgm:pt>
    <dgm:pt modelId="{D4C6F2B3-566C-488E-AC05-F7BDFB6B7331}" type="parTrans" cxnId="{554D4833-0D13-4D4C-92BF-76D83AECFDE6}">
      <dgm:prSet/>
      <dgm:spPr/>
      <dgm:t>
        <a:bodyPr/>
        <a:lstStyle/>
        <a:p>
          <a:endParaRPr lang="en-US"/>
        </a:p>
      </dgm:t>
    </dgm:pt>
    <dgm:pt modelId="{2BF717F9-FCD3-4CE3-A0A5-83D104AFB328}" type="sibTrans" cxnId="{554D4833-0D13-4D4C-92BF-76D83AECFDE6}">
      <dgm:prSet/>
      <dgm:spPr/>
      <dgm:t>
        <a:bodyPr/>
        <a:lstStyle/>
        <a:p>
          <a:endParaRPr lang="en-US"/>
        </a:p>
      </dgm:t>
    </dgm:pt>
    <dgm:pt modelId="{1E66AA5A-FEEC-4B36-AE61-48A2588EEC1B}">
      <dgm:prSet phldrT="[Text]"/>
      <dgm:spPr/>
      <dgm:t>
        <a:bodyPr/>
        <a:lstStyle/>
        <a:p>
          <a:r>
            <a:rPr lang="en-US" err="1" smtClean="0"/>
            <a:t>Okru</a:t>
          </a:r>
          <a:r>
            <a:rPr lang="sr-Latn-RS" smtClean="0"/>
            <a:t>ženje (Editor, Browser)</a:t>
          </a:r>
          <a:endParaRPr lang="en-US"/>
        </a:p>
      </dgm:t>
    </dgm:pt>
    <dgm:pt modelId="{8A80C1DD-583D-43D8-8C8F-1F70355F3976}" type="parTrans" cxnId="{A1A090D4-233B-4262-98AD-A5CE10FFC571}">
      <dgm:prSet/>
      <dgm:spPr/>
      <dgm:t>
        <a:bodyPr/>
        <a:lstStyle/>
        <a:p>
          <a:endParaRPr lang="en-US"/>
        </a:p>
      </dgm:t>
    </dgm:pt>
    <dgm:pt modelId="{FD4EC109-FF71-41CF-B686-00459BF571F1}" type="sibTrans" cxnId="{A1A090D4-233B-4262-98AD-A5CE10FFC571}">
      <dgm:prSet/>
      <dgm:spPr/>
      <dgm:t>
        <a:bodyPr/>
        <a:lstStyle/>
        <a:p>
          <a:endParaRPr lang="en-US"/>
        </a:p>
      </dgm:t>
    </dgm:pt>
    <dgm:pt modelId="{855E8BBD-C02F-4E3B-9A84-FC47F4DB2C67}">
      <dgm:prSet phldrT="[Text]"/>
      <dgm:spPr/>
      <dgm:t>
        <a:bodyPr/>
        <a:lstStyle/>
        <a:p>
          <a:r>
            <a:rPr lang="sr-Latn-RS" smtClean="0"/>
            <a:t>HTML</a:t>
          </a:r>
          <a:endParaRPr lang="en-US"/>
        </a:p>
      </dgm:t>
    </dgm:pt>
    <dgm:pt modelId="{5E3F783F-E650-4811-9CC6-023C255B5ABE}" type="parTrans" cxnId="{081351D5-C3A7-424C-8EA5-7AF7EB654875}">
      <dgm:prSet/>
      <dgm:spPr/>
      <dgm:t>
        <a:bodyPr/>
        <a:lstStyle/>
        <a:p>
          <a:endParaRPr lang="en-US"/>
        </a:p>
      </dgm:t>
    </dgm:pt>
    <dgm:pt modelId="{D961CAC0-B40C-459B-B10C-00BCC3A2390E}" type="sibTrans" cxnId="{081351D5-C3A7-424C-8EA5-7AF7EB654875}">
      <dgm:prSet/>
      <dgm:spPr/>
      <dgm:t>
        <a:bodyPr/>
        <a:lstStyle/>
        <a:p>
          <a:endParaRPr lang="en-US"/>
        </a:p>
      </dgm:t>
    </dgm:pt>
    <dgm:pt modelId="{96939780-BAAF-4FAA-8076-DE7BF0D48E12}">
      <dgm:prSet phldrT="[Text]"/>
      <dgm:spPr/>
      <dgm:t>
        <a:bodyPr/>
        <a:lstStyle/>
        <a:p>
          <a:r>
            <a:rPr lang="sr-Latn-RS" smtClean="0"/>
            <a:t>CSS</a:t>
          </a:r>
          <a:endParaRPr lang="en-US"/>
        </a:p>
      </dgm:t>
    </dgm:pt>
    <dgm:pt modelId="{35305E66-3F80-48A5-AE11-A206EC0F7903}" type="parTrans" cxnId="{C565804B-F169-4D31-8CCE-0DD19035F396}">
      <dgm:prSet/>
      <dgm:spPr/>
      <dgm:t>
        <a:bodyPr/>
        <a:lstStyle/>
        <a:p>
          <a:endParaRPr lang="en-US"/>
        </a:p>
      </dgm:t>
    </dgm:pt>
    <dgm:pt modelId="{477652FC-2E2B-4D3B-9636-6CBA7F996C21}" type="sibTrans" cxnId="{C565804B-F169-4D31-8CCE-0DD19035F396}">
      <dgm:prSet/>
      <dgm:spPr/>
      <dgm:t>
        <a:bodyPr/>
        <a:lstStyle/>
        <a:p>
          <a:endParaRPr lang="en-US"/>
        </a:p>
      </dgm:t>
    </dgm:pt>
    <dgm:pt modelId="{669049EB-D807-4370-9617-9DE406C50652}">
      <dgm:prSet phldrT="[Text]"/>
      <dgm:spPr/>
      <dgm:t>
        <a:bodyPr/>
        <a:lstStyle/>
        <a:p>
          <a:r>
            <a:rPr lang="sr-Latn-RS" smtClean="0"/>
            <a:t>JavaScript</a:t>
          </a:r>
          <a:endParaRPr lang="en-US"/>
        </a:p>
      </dgm:t>
    </dgm:pt>
    <dgm:pt modelId="{42DBF029-562C-4C46-94F2-315A526AE11D}" type="parTrans" cxnId="{EACD1C9D-D4C6-4C5C-B7B9-B6F74A8BFE22}">
      <dgm:prSet/>
      <dgm:spPr/>
      <dgm:t>
        <a:bodyPr/>
        <a:lstStyle/>
        <a:p>
          <a:endParaRPr lang="en-US"/>
        </a:p>
      </dgm:t>
    </dgm:pt>
    <dgm:pt modelId="{AC149623-0591-4293-A220-D3B957AA1147}" type="sibTrans" cxnId="{EACD1C9D-D4C6-4C5C-B7B9-B6F74A8BFE22}">
      <dgm:prSet/>
      <dgm:spPr/>
      <dgm:t>
        <a:bodyPr/>
        <a:lstStyle/>
        <a:p>
          <a:endParaRPr lang="en-US"/>
        </a:p>
      </dgm:t>
    </dgm:pt>
    <dgm:pt modelId="{8BD20D41-7B0C-4B44-9493-BBF6C0892535}">
      <dgm:prSet phldrT="[Text]"/>
      <dgm:spPr/>
      <dgm:t>
        <a:bodyPr/>
        <a:lstStyle/>
        <a:p>
          <a:r>
            <a:rPr lang="sr-Latn-RS" smtClean="0"/>
            <a:t>jQuery</a:t>
          </a:r>
          <a:endParaRPr lang="en-US"/>
        </a:p>
      </dgm:t>
    </dgm:pt>
    <dgm:pt modelId="{83452DC3-7950-4F8D-BF70-06A29BDA79A8}" type="parTrans" cxnId="{C5F76B3A-297A-4049-B37A-BB736AC819A6}">
      <dgm:prSet/>
      <dgm:spPr/>
      <dgm:t>
        <a:bodyPr/>
        <a:lstStyle/>
        <a:p>
          <a:endParaRPr lang="en-US"/>
        </a:p>
      </dgm:t>
    </dgm:pt>
    <dgm:pt modelId="{33642CE2-EBFE-445B-8E04-FEC511799B03}" type="sibTrans" cxnId="{C5F76B3A-297A-4049-B37A-BB736AC819A6}">
      <dgm:prSet/>
      <dgm:spPr/>
      <dgm:t>
        <a:bodyPr/>
        <a:lstStyle/>
        <a:p>
          <a:endParaRPr lang="en-US"/>
        </a:p>
      </dgm:t>
    </dgm:pt>
    <dgm:pt modelId="{556D80AF-E0DA-49B2-BFCE-AFF5C8AAE129}">
      <dgm:prSet phldrT="[Text]"/>
      <dgm:spPr/>
      <dgm:t>
        <a:bodyPr/>
        <a:lstStyle/>
        <a:p>
          <a:r>
            <a:rPr lang="sr-Latn-RS" smtClean="0"/>
            <a:t>Code review</a:t>
          </a:r>
          <a:endParaRPr lang="en-US"/>
        </a:p>
      </dgm:t>
    </dgm:pt>
    <dgm:pt modelId="{551082E1-D8C3-40DA-961C-B5C581A3C772}" type="parTrans" cxnId="{34AB6C66-906F-4B96-8F01-14E26A0B74D5}">
      <dgm:prSet/>
      <dgm:spPr/>
      <dgm:t>
        <a:bodyPr/>
        <a:lstStyle/>
        <a:p>
          <a:endParaRPr lang="en-US"/>
        </a:p>
      </dgm:t>
    </dgm:pt>
    <dgm:pt modelId="{FE3EE55E-517B-4CAE-8205-15593FA5E553}" type="sibTrans" cxnId="{34AB6C66-906F-4B96-8F01-14E26A0B74D5}">
      <dgm:prSet/>
      <dgm:spPr/>
      <dgm:t>
        <a:bodyPr/>
        <a:lstStyle/>
        <a:p>
          <a:endParaRPr lang="en-US"/>
        </a:p>
      </dgm:t>
    </dgm:pt>
    <dgm:pt modelId="{537387E3-1584-44DF-9D5F-42CD0FA9EFD7}">
      <dgm:prSet phldrT="[Text]"/>
      <dgm:spPr/>
      <dgm:t>
        <a:bodyPr/>
        <a:lstStyle/>
        <a:p>
          <a:r>
            <a:rPr lang="sr-Latn-RS" smtClean="0"/>
            <a:t>Testing ?</a:t>
          </a:r>
          <a:endParaRPr lang="en-US"/>
        </a:p>
      </dgm:t>
    </dgm:pt>
    <dgm:pt modelId="{7B46CB07-0742-412C-9001-5EF734027EE7}" type="parTrans" cxnId="{C616D3E5-5F2D-4248-8B44-485AFBFAA709}">
      <dgm:prSet/>
      <dgm:spPr/>
      <dgm:t>
        <a:bodyPr/>
        <a:lstStyle/>
        <a:p>
          <a:endParaRPr lang="en-US"/>
        </a:p>
      </dgm:t>
    </dgm:pt>
    <dgm:pt modelId="{BCD02039-237B-4E09-9141-A23DECE64D1B}" type="sibTrans" cxnId="{C616D3E5-5F2D-4248-8B44-485AFBFAA709}">
      <dgm:prSet/>
      <dgm:spPr/>
      <dgm:t>
        <a:bodyPr/>
        <a:lstStyle/>
        <a:p>
          <a:endParaRPr lang="en-US"/>
        </a:p>
      </dgm:t>
    </dgm:pt>
    <dgm:pt modelId="{311EA279-0CD6-4C1A-B70E-7E1A397B3452}" type="pres">
      <dgm:prSet presAssocID="{4EE1351B-4B79-4D48-8F5E-455F7AD945A8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57A3738-77A7-4915-A37C-E83B49C44170}" type="pres">
      <dgm:prSet presAssocID="{01EB205F-FC18-44EF-B4D7-07083A382D6D}" presName="parentLin" presStyleCnt="0"/>
      <dgm:spPr/>
    </dgm:pt>
    <dgm:pt modelId="{8A42916A-409B-41F5-8745-E32755A3C399}" type="pres">
      <dgm:prSet presAssocID="{01EB205F-FC18-44EF-B4D7-07083A382D6D}" presName="parentLeftMargin" presStyleLbl="node1" presStyleIdx="0" presStyleCnt="8"/>
      <dgm:spPr/>
      <dgm:t>
        <a:bodyPr/>
        <a:lstStyle/>
        <a:p>
          <a:endParaRPr lang="en-US"/>
        </a:p>
      </dgm:t>
    </dgm:pt>
    <dgm:pt modelId="{A4102361-CBA8-47EF-9C96-D5C623CC3DD4}" type="pres">
      <dgm:prSet presAssocID="{01EB205F-FC18-44EF-B4D7-07083A382D6D}" presName="parentText" presStyleLbl="node1" presStyleIdx="0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709699-BE97-49C2-B46B-AB5EED014122}" type="pres">
      <dgm:prSet presAssocID="{01EB205F-FC18-44EF-B4D7-07083A382D6D}" presName="negativeSpace" presStyleCnt="0"/>
      <dgm:spPr/>
    </dgm:pt>
    <dgm:pt modelId="{BE2EEBBF-8DA1-45FD-AA80-C33C99FAD792}" type="pres">
      <dgm:prSet presAssocID="{01EB205F-FC18-44EF-B4D7-07083A382D6D}" presName="childText" presStyleLbl="conFgAcc1" presStyleIdx="0" presStyleCnt="8">
        <dgm:presLayoutVars>
          <dgm:bulletEnabled val="1"/>
        </dgm:presLayoutVars>
      </dgm:prSet>
      <dgm:spPr/>
    </dgm:pt>
    <dgm:pt modelId="{F1E0AEC9-40ED-45B7-A5FB-9461920A233C}" type="pres">
      <dgm:prSet presAssocID="{2BF717F9-FCD3-4CE3-A0A5-83D104AFB328}" presName="spaceBetweenRectangles" presStyleCnt="0"/>
      <dgm:spPr/>
    </dgm:pt>
    <dgm:pt modelId="{BDDEEDE3-A124-4E38-BEA9-045C01E58E44}" type="pres">
      <dgm:prSet presAssocID="{1E66AA5A-FEEC-4B36-AE61-48A2588EEC1B}" presName="parentLin" presStyleCnt="0"/>
      <dgm:spPr/>
    </dgm:pt>
    <dgm:pt modelId="{059ADBA1-2367-46AF-A138-6F34F982F557}" type="pres">
      <dgm:prSet presAssocID="{1E66AA5A-FEEC-4B36-AE61-48A2588EEC1B}" presName="parentLeftMargin" presStyleLbl="node1" presStyleIdx="0" presStyleCnt="8"/>
      <dgm:spPr/>
      <dgm:t>
        <a:bodyPr/>
        <a:lstStyle/>
        <a:p>
          <a:endParaRPr lang="en-US"/>
        </a:p>
      </dgm:t>
    </dgm:pt>
    <dgm:pt modelId="{C117833C-91AD-4286-A020-733646DCB6A2}" type="pres">
      <dgm:prSet presAssocID="{1E66AA5A-FEEC-4B36-AE61-48A2588EEC1B}" presName="parentText" presStyleLbl="node1" presStyleIdx="1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B36D60-B83E-4E0D-9558-E9EB9157424A}" type="pres">
      <dgm:prSet presAssocID="{1E66AA5A-FEEC-4B36-AE61-48A2588EEC1B}" presName="negativeSpace" presStyleCnt="0"/>
      <dgm:spPr/>
    </dgm:pt>
    <dgm:pt modelId="{4EA5D8DD-FB7B-4EF2-9590-71D21D293A35}" type="pres">
      <dgm:prSet presAssocID="{1E66AA5A-FEEC-4B36-AE61-48A2588EEC1B}" presName="childText" presStyleLbl="conFgAcc1" presStyleIdx="1" presStyleCnt="8">
        <dgm:presLayoutVars>
          <dgm:bulletEnabled val="1"/>
        </dgm:presLayoutVars>
      </dgm:prSet>
      <dgm:spPr/>
    </dgm:pt>
    <dgm:pt modelId="{D88802F7-EB7F-4737-9673-E746AB7F9133}" type="pres">
      <dgm:prSet presAssocID="{FD4EC109-FF71-41CF-B686-00459BF571F1}" presName="spaceBetweenRectangles" presStyleCnt="0"/>
      <dgm:spPr/>
    </dgm:pt>
    <dgm:pt modelId="{ABBD9604-0398-4AF4-91D8-6D62C3AE5B6A}" type="pres">
      <dgm:prSet presAssocID="{855E8BBD-C02F-4E3B-9A84-FC47F4DB2C67}" presName="parentLin" presStyleCnt="0"/>
      <dgm:spPr/>
    </dgm:pt>
    <dgm:pt modelId="{E4DF5C83-7E9F-44EC-8FD4-3CDD81F92C22}" type="pres">
      <dgm:prSet presAssocID="{855E8BBD-C02F-4E3B-9A84-FC47F4DB2C67}" presName="parentLeftMargin" presStyleLbl="node1" presStyleIdx="1" presStyleCnt="8"/>
      <dgm:spPr/>
      <dgm:t>
        <a:bodyPr/>
        <a:lstStyle/>
        <a:p>
          <a:endParaRPr lang="en-US"/>
        </a:p>
      </dgm:t>
    </dgm:pt>
    <dgm:pt modelId="{A7D17F39-5370-4F47-9AAD-D074FEE60225}" type="pres">
      <dgm:prSet presAssocID="{855E8BBD-C02F-4E3B-9A84-FC47F4DB2C67}" presName="parentText" presStyleLbl="node1" presStyleIdx="2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862FEA-43F4-4C44-9487-857256305FDA}" type="pres">
      <dgm:prSet presAssocID="{855E8BBD-C02F-4E3B-9A84-FC47F4DB2C67}" presName="negativeSpace" presStyleCnt="0"/>
      <dgm:spPr/>
    </dgm:pt>
    <dgm:pt modelId="{72F20CA5-3B2A-4D4B-8124-212EACA810FB}" type="pres">
      <dgm:prSet presAssocID="{855E8BBD-C02F-4E3B-9A84-FC47F4DB2C67}" presName="childText" presStyleLbl="conFgAcc1" presStyleIdx="2" presStyleCnt="8">
        <dgm:presLayoutVars>
          <dgm:bulletEnabled val="1"/>
        </dgm:presLayoutVars>
      </dgm:prSet>
      <dgm:spPr/>
    </dgm:pt>
    <dgm:pt modelId="{CA689444-A449-4525-8EB9-6AF95BD33185}" type="pres">
      <dgm:prSet presAssocID="{D961CAC0-B40C-459B-B10C-00BCC3A2390E}" presName="spaceBetweenRectangles" presStyleCnt="0"/>
      <dgm:spPr/>
    </dgm:pt>
    <dgm:pt modelId="{0BD91F09-CFB6-4B6E-9936-3D855D805579}" type="pres">
      <dgm:prSet presAssocID="{96939780-BAAF-4FAA-8076-DE7BF0D48E12}" presName="parentLin" presStyleCnt="0"/>
      <dgm:spPr/>
    </dgm:pt>
    <dgm:pt modelId="{5D8C126C-9EB3-4AB3-A339-1DF9CCE58873}" type="pres">
      <dgm:prSet presAssocID="{96939780-BAAF-4FAA-8076-DE7BF0D48E12}" presName="parentLeftMargin" presStyleLbl="node1" presStyleIdx="2" presStyleCnt="8"/>
      <dgm:spPr/>
      <dgm:t>
        <a:bodyPr/>
        <a:lstStyle/>
        <a:p>
          <a:endParaRPr lang="en-US"/>
        </a:p>
      </dgm:t>
    </dgm:pt>
    <dgm:pt modelId="{1E53E160-701E-4EF2-952B-FBE37DA4066D}" type="pres">
      <dgm:prSet presAssocID="{96939780-BAAF-4FAA-8076-DE7BF0D48E12}" presName="parentText" presStyleLbl="node1" presStyleIdx="3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AA5C18-C21C-4908-A8D6-6961502E897E}" type="pres">
      <dgm:prSet presAssocID="{96939780-BAAF-4FAA-8076-DE7BF0D48E12}" presName="negativeSpace" presStyleCnt="0"/>
      <dgm:spPr/>
    </dgm:pt>
    <dgm:pt modelId="{7F4EBC09-1B7A-4405-9BEA-7C8C106A0225}" type="pres">
      <dgm:prSet presAssocID="{96939780-BAAF-4FAA-8076-DE7BF0D48E12}" presName="childText" presStyleLbl="conFgAcc1" presStyleIdx="3" presStyleCnt="8">
        <dgm:presLayoutVars>
          <dgm:bulletEnabled val="1"/>
        </dgm:presLayoutVars>
      </dgm:prSet>
      <dgm:spPr/>
    </dgm:pt>
    <dgm:pt modelId="{4C687F6B-04E1-47D2-9530-AE1546E5833C}" type="pres">
      <dgm:prSet presAssocID="{477652FC-2E2B-4D3B-9636-6CBA7F996C21}" presName="spaceBetweenRectangles" presStyleCnt="0"/>
      <dgm:spPr/>
    </dgm:pt>
    <dgm:pt modelId="{8E1D26A4-176A-468C-B8D1-DA8B759DB135}" type="pres">
      <dgm:prSet presAssocID="{669049EB-D807-4370-9617-9DE406C50652}" presName="parentLin" presStyleCnt="0"/>
      <dgm:spPr/>
    </dgm:pt>
    <dgm:pt modelId="{16A288FA-5929-401A-8C7F-A712B0BB00AC}" type="pres">
      <dgm:prSet presAssocID="{669049EB-D807-4370-9617-9DE406C50652}" presName="parentLeftMargin" presStyleLbl="node1" presStyleIdx="3" presStyleCnt="8"/>
      <dgm:spPr/>
      <dgm:t>
        <a:bodyPr/>
        <a:lstStyle/>
        <a:p>
          <a:endParaRPr lang="en-US"/>
        </a:p>
      </dgm:t>
    </dgm:pt>
    <dgm:pt modelId="{43D00A93-9FA9-40DF-A436-54B356BEC496}" type="pres">
      <dgm:prSet presAssocID="{669049EB-D807-4370-9617-9DE406C50652}" presName="parentText" presStyleLbl="node1" presStyleIdx="4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F8A792-1344-4D10-BAE6-32BCAF43CE2C}" type="pres">
      <dgm:prSet presAssocID="{669049EB-D807-4370-9617-9DE406C50652}" presName="negativeSpace" presStyleCnt="0"/>
      <dgm:spPr/>
    </dgm:pt>
    <dgm:pt modelId="{9BA4C5E1-F4AD-488B-A008-2683A090EB89}" type="pres">
      <dgm:prSet presAssocID="{669049EB-D807-4370-9617-9DE406C50652}" presName="childText" presStyleLbl="conFgAcc1" presStyleIdx="4" presStyleCnt="8">
        <dgm:presLayoutVars>
          <dgm:bulletEnabled val="1"/>
        </dgm:presLayoutVars>
      </dgm:prSet>
      <dgm:spPr/>
    </dgm:pt>
    <dgm:pt modelId="{2B3091DE-96EE-43F5-9A55-004B31314BA6}" type="pres">
      <dgm:prSet presAssocID="{AC149623-0591-4293-A220-D3B957AA1147}" presName="spaceBetweenRectangles" presStyleCnt="0"/>
      <dgm:spPr/>
    </dgm:pt>
    <dgm:pt modelId="{90E1EB74-B985-44F4-88C7-5F39DF02596A}" type="pres">
      <dgm:prSet presAssocID="{8BD20D41-7B0C-4B44-9493-BBF6C0892535}" presName="parentLin" presStyleCnt="0"/>
      <dgm:spPr/>
    </dgm:pt>
    <dgm:pt modelId="{E074D783-3AB7-4377-A8D3-98980D489985}" type="pres">
      <dgm:prSet presAssocID="{8BD20D41-7B0C-4B44-9493-BBF6C0892535}" presName="parentLeftMargin" presStyleLbl="node1" presStyleIdx="4" presStyleCnt="8"/>
      <dgm:spPr/>
      <dgm:t>
        <a:bodyPr/>
        <a:lstStyle/>
        <a:p>
          <a:endParaRPr lang="en-US"/>
        </a:p>
      </dgm:t>
    </dgm:pt>
    <dgm:pt modelId="{3C7D7BA8-F580-400C-A957-15399B89E7B9}" type="pres">
      <dgm:prSet presAssocID="{8BD20D41-7B0C-4B44-9493-BBF6C0892535}" presName="parentText" presStyleLbl="node1" presStyleIdx="5" presStyleCnt="8" custLinFactNeighborX="227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3F74E2B-69FD-46C6-9046-E7204B88D8CF}" type="pres">
      <dgm:prSet presAssocID="{8BD20D41-7B0C-4B44-9493-BBF6C0892535}" presName="negativeSpace" presStyleCnt="0"/>
      <dgm:spPr/>
    </dgm:pt>
    <dgm:pt modelId="{9DEB6BA5-95BF-4510-8007-00CF15483572}" type="pres">
      <dgm:prSet presAssocID="{8BD20D41-7B0C-4B44-9493-BBF6C0892535}" presName="childText" presStyleLbl="conFgAcc1" presStyleIdx="5" presStyleCnt="8">
        <dgm:presLayoutVars>
          <dgm:bulletEnabled val="1"/>
        </dgm:presLayoutVars>
      </dgm:prSet>
      <dgm:spPr/>
    </dgm:pt>
    <dgm:pt modelId="{90A821F2-6342-4E72-9677-D1F9502C008F}" type="pres">
      <dgm:prSet presAssocID="{33642CE2-EBFE-445B-8E04-FEC511799B03}" presName="spaceBetweenRectangles" presStyleCnt="0"/>
      <dgm:spPr/>
    </dgm:pt>
    <dgm:pt modelId="{0E743CFC-4C4E-48D6-B7CC-2710F1088129}" type="pres">
      <dgm:prSet presAssocID="{556D80AF-E0DA-49B2-BFCE-AFF5C8AAE129}" presName="parentLin" presStyleCnt="0"/>
      <dgm:spPr/>
    </dgm:pt>
    <dgm:pt modelId="{BD6C0F5E-26D1-430E-8EC3-A097DAC9D211}" type="pres">
      <dgm:prSet presAssocID="{556D80AF-E0DA-49B2-BFCE-AFF5C8AAE129}" presName="parentLeftMargin" presStyleLbl="node1" presStyleIdx="5" presStyleCnt="8"/>
      <dgm:spPr/>
      <dgm:t>
        <a:bodyPr/>
        <a:lstStyle/>
        <a:p>
          <a:endParaRPr lang="en-US"/>
        </a:p>
      </dgm:t>
    </dgm:pt>
    <dgm:pt modelId="{6242B33D-C5C9-43BC-8A95-FE3B475415AD}" type="pres">
      <dgm:prSet presAssocID="{556D80AF-E0DA-49B2-BFCE-AFF5C8AAE129}" presName="parentText" presStyleLbl="node1" presStyleIdx="6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AB49E9-1E62-4396-926C-76DD1669619C}" type="pres">
      <dgm:prSet presAssocID="{556D80AF-E0DA-49B2-BFCE-AFF5C8AAE129}" presName="negativeSpace" presStyleCnt="0"/>
      <dgm:spPr/>
    </dgm:pt>
    <dgm:pt modelId="{3D4A8F22-AE1E-4BE2-BB68-D8F53664E64E}" type="pres">
      <dgm:prSet presAssocID="{556D80AF-E0DA-49B2-BFCE-AFF5C8AAE129}" presName="childText" presStyleLbl="conFgAcc1" presStyleIdx="6" presStyleCnt="8">
        <dgm:presLayoutVars>
          <dgm:bulletEnabled val="1"/>
        </dgm:presLayoutVars>
      </dgm:prSet>
      <dgm:spPr/>
    </dgm:pt>
    <dgm:pt modelId="{7248AC89-35CF-4A4B-86AF-320241F9C649}" type="pres">
      <dgm:prSet presAssocID="{FE3EE55E-517B-4CAE-8205-15593FA5E553}" presName="spaceBetweenRectangles" presStyleCnt="0"/>
      <dgm:spPr/>
    </dgm:pt>
    <dgm:pt modelId="{7EBDAB3D-90E8-4E41-BFC0-4FFFA2D9294C}" type="pres">
      <dgm:prSet presAssocID="{537387E3-1584-44DF-9D5F-42CD0FA9EFD7}" presName="parentLin" presStyleCnt="0"/>
      <dgm:spPr/>
    </dgm:pt>
    <dgm:pt modelId="{674A99D7-CEC7-4E4D-849D-C4AC6A42CED9}" type="pres">
      <dgm:prSet presAssocID="{537387E3-1584-44DF-9D5F-42CD0FA9EFD7}" presName="parentLeftMargin" presStyleLbl="node1" presStyleIdx="6" presStyleCnt="8"/>
      <dgm:spPr/>
      <dgm:t>
        <a:bodyPr/>
        <a:lstStyle/>
        <a:p>
          <a:endParaRPr lang="en-US"/>
        </a:p>
      </dgm:t>
    </dgm:pt>
    <dgm:pt modelId="{06B0431A-1469-4069-A316-541C710E53E2}" type="pres">
      <dgm:prSet presAssocID="{537387E3-1584-44DF-9D5F-42CD0FA9EFD7}" presName="parentText" presStyleLbl="node1" presStyleIdx="7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CFE6E2-179E-410E-95EF-5B75A264D3C6}" type="pres">
      <dgm:prSet presAssocID="{537387E3-1584-44DF-9D5F-42CD0FA9EFD7}" presName="negativeSpace" presStyleCnt="0"/>
      <dgm:spPr/>
    </dgm:pt>
    <dgm:pt modelId="{F4D640A0-DEFE-4197-A04B-720B03E244D3}" type="pres">
      <dgm:prSet presAssocID="{537387E3-1584-44DF-9D5F-42CD0FA9EFD7}" presName="childText" presStyleLbl="conFgAcc1" presStyleIdx="7" presStyleCnt="8" custLinFactY="46498" custLinFactNeighborX="17159" custLinFactNeighborY="100000">
        <dgm:presLayoutVars>
          <dgm:bulletEnabled val="1"/>
        </dgm:presLayoutVars>
      </dgm:prSet>
      <dgm:spPr/>
    </dgm:pt>
  </dgm:ptLst>
  <dgm:cxnLst>
    <dgm:cxn modelId="{22A910AA-592D-403A-975E-30D1711C8FB0}" type="presOf" srcId="{4EE1351B-4B79-4D48-8F5E-455F7AD945A8}" destId="{311EA279-0CD6-4C1A-B70E-7E1A397B3452}" srcOrd="0" destOrd="0" presId="urn:microsoft.com/office/officeart/2005/8/layout/list1"/>
    <dgm:cxn modelId="{554D4833-0D13-4D4C-92BF-76D83AECFDE6}" srcId="{4EE1351B-4B79-4D48-8F5E-455F7AD945A8}" destId="{01EB205F-FC18-44EF-B4D7-07083A382D6D}" srcOrd="0" destOrd="0" parTransId="{D4C6F2B3-566C-488E-AC05-F7BDFB6B7331}" sibTransId="{2BF717F9-FCD3-4CE3-A0A5-83D104AFB328}"/>
    <dgm:cxn modelId="{28E7E6E9-C60B-4EAE-A956-57CCDB05B4DE}" type="presOf" srcId="{96939780-BAAF-4FAA-8076-DE7BF0D48E12}" destId="{1E53E160-701E-4EF2-952B-FBE37DA4066D}" srcOrd="1" destOrd="0" presId="urn:microsoft.com/office/officeart/2005/8/layout/list1"/>
    <dgm:cxn modelId="{EC6A1E37-DFE0-4297-BB28-3AB0085CD539}" type="presOf" srcId="{669049EB-D807-4370-9617-9DE406C50652}" destId="{16A288FA-5929-401A-8C7F-A712B0BB00AC}" srcOrd="0" destOrd="0" presId="urn:microsoft.com/office/officeart/2005/8/layout/list1"/>
    <dgm:cxn modelId="{7A277A03-F6EF-44BE-882C-48C20EEBFF36}" type="presOf" srcId="{855E8BBD-C02F-4E3B-9A84-FC47F4DB2C67}" destId="{A7D17F39-5370-4F47-9AAD-D074FEE60225}" srcOrd="1" destOrd="0" presId="urn:microsoft.com/office/officeart/2005/8/layout/list1"/>
    <dgm:cxn modelId="{3D176BBF-0385-4EF2-A3EC-69AFAE248054}" type="presOf" srcId="{8BD20D41-7B0C-4B44-9493-BBF6C0892535}" destId="{3C7D7BA8-F580-400C-A957-15399B89E7B9}" srcOrd="1" destOrd="0" presId="urn:microsoft.com/office/officeart/2005/8/layout/list1"/>
    <dgm:cxn modelId="{F3ECD390-A4B8-4E7F-AE31-FFFB8F6309D4}" type="presOf" srcId="{855E8BBD-C02F-4E3B-9A84-FC47F4DB2C67}" destId="{E4DF5C83-7E9F-44EC-8FD4-3CDD81F92C22}" srcOrd="0" destOrd="0" presId="urn:microsoft.com/office/officeart/2005/8/layout/list1"/>
    <dgm:cxn modelId="{BA335155-7E21-4D35-839D-F2439B4D70EC}" type="presOf" srcId="{01EB205F-FC18-44EF-B4D7-07083A382D6D}" destId="{A4102361-CBA8-47EF-9C96-D5C623CC3DD4}" srcOrd="1" destOrd="0" presId="urn:microsoft.com/office/officeart/2005/8/layout/list1"/>
    <dgm:cxn modelId="{081351D5-C3A7-424C-8EA5-7AF7EB654875}" srcId="{4EE1351B-4B79-4D48-8F5E-455F7AD945A8}" destId="{855E8BBD-C02F-4E3B-9A84-FC47F4DB2C67}" srcOrd="2" destOrd="0" parTransId="{5E3F783F-E650-4811-9CC6-023C255B5ABE}" sibTransId="{D961CAC0-B40C-459B-B10C-00BCC3A2390E}"/>
    <dgm:cxn modelId="{E15BFDFA-63D6-4A9C-868F-3ABDE2052EB6}" type="presOf" srcId="{556D80AF-E0DA-49B2-BFCE-AFF5C8AAE129}" destId="{BD6C0F5E-26D1-430E-8EC3-A097DAC9D211}" srcOrd="0" destOrd="0" presId="urn:microsoft.com/office/officeart/2005/8/layout/list1"/>
    <dgm:cxn modelId="{DD2D299B-6146-4B33-845C-32CEDD0E5246}" type="presOf" srcId="{537387E3-1584-44DF-9D5F-42CD0FA9EFD7}" destId="{06B0431A-1469-4069-A316-541C710E53E2}" srcOrd="1" destOrd="0" presId="urn:microsoft.com/office/officeart/2005/8/layout/list1"/>
    <dgm:cxn modelId="{A1A090D4-233B-4262-98AD-A5CE10FFC571}" srcId="{4EE1351B-4B79-4D48-8F5E-455F7AD945A8}" destId="{1E66AA5A-FEEC-4B36-AE61-48A2588EEC1B}" srcOrd="1" destOrd="0" parTransId="{8A80C1DD-583D-43D8-8C8F-1F70355F3976}" sibTransId="{FD4EC109-FF71-41CF-B686-00459BF571F1}"/>
    <dgm:cxn modelId="{1A4B802A-0983-4A6E-AFB8-BFC686BE3BEE}" type="presOf" srcId="{537387E3-1584-44DF-9D5F-42CD0FA9EFD7}" destId="{674A99D7-CEC7-4E4D-849D-C4AC6A42CED9}" srcOrd="0" destOrd="0" presId="urn:microsoft.com/office/officeart/2005/8/layout/list1"/>
    <dgm:cxn modelId="{34AB6C66-906F-4B96-8F01-14E26A0B74D5}" srcId="{4EE1351B-4B79-4D48-8F5E-455F7AD945A8}" destId="{556D80AF-E0DA-49B2-BFCE-AFF5C8AAE129}" srcOrd="6" destOrd="0" parTransId="{551082E1-D8C3-40DA-961C-B5C581A3C772}" sibTransId="{FE3EE55E-517B-4CAE-8205-15593FA5E553}"/>
    <dgm:cxn modelId="{822D880C-B78A-4FAF-896B-75944AB8F7BE}" type="presOf" srcId="{01EB205F-FC18-44EF-B4D7-07083A382D6D}" destId="{8A42916A-409B-41F5-8745-E32755A3C399}" srcOrd="0" destOrd="0" presId="urn:microsoft.com/office/officeart/2005/8/layout/list1"/>
    <dgm:cxn modelId="{19EA8081-40BB-47AE-B02F-E1C02AD60675}" type="presOf" srcId="{1E66AA5A-FEEC-4B36-AE61-48A2588EEC1B}" destId="{C117833C-91AD-4286-A020-733646DCB6A2}" srcOrd="1" destOrd="0" presId="urn:microsoft.com/office/officeart/2005/8/layout/list1"/>
    <dgm:cxn modelId="{C616D3E5-5F2D-4248-8B44-485AFBFAA709}" srcId="{4EE1351B-4B79-4D48-8F5E-455F7AD945A8}" destId="{537387E3-1584-44DF-9D5F-42CD0FA9EFD7}" srcOrd="7" destOrd="0" parTransId="{7B46CB07-0742-412C-9001-5EF734027EE7}" sibTransId="{BCD02039-237B-4E09-9141-A23DECE64D1B}"/>
    <dgm:cxn modelId="{25352086-2CDF-443F-88F2-5FD1B04106DC}" type="presOf" srcId="{669049EB-D807-4370-9617-9DE406C50652}" destId="{43D00A93-9FA9-40DF-A436-54B356BEC496}" srcOrd="1" destOrd="0" presId="urn:microsoft.com/office/officeart/2005/8/layout/list1"/>
    <dgm:cxn modelId="{6A809E04-1E72-4F8E-BA6F-487588D42B41}" type="presOf" srcId="{96939780-BAAF-4FAA-8076-DE7BF0D48E12}" destId="{5D8C126C-9EB3-4AB3-A339-1DF9CCE58873}" srcOrd="0" destOrd="0" presId="urn:microsoft.com/office/officeart/2005/8/layout/list1"/>
    <dgm:cxn modelId="{C565804B-F169-4D31-8CCE-0DD19035F396}" srcId="{4EE1351B-4B79-4D48-8F5E-455F7AD945A8}" destId="{96939780-BAAF-4FAA-8076-DE7BF0D48E12}" srcOrd="3" destOrd="0" parTransId="{35305E66-3F80-48A5-AE11-A206EC0F7903}" sibTransId="{477652FC-2E2B-4D3B-9636-6CBA7F996C21}"/>
    <dgm:cxn modelId="{66A88303-7B68-44D6-A504-E3A1C9EBD507}" type="presOf" srcId="{556D80AF-E0DA-49B2-BFCE-AFF5C8AAE129}" destId="{6242B33D-C5C9-43BC-8A95-FE3B475415AD}" srcOrd="1" destOrd="0" presId="urn:microsoft.com/office/officeart/2005/8/layout/list1"/>
    <dgm:cxn modelId="{A5F4982F-C378-4C76-9086-E5F00BADABFF}" type="presOf" srcId="{1E66AA5A-FEEC-4B36-AE61-48A2588EEC1B}" destId="{059ADBA1-2367-46AF-A138-6F34F982F557}" srcOrd="0" destOrd="0" presId="urn:microsoft.com/office/officeart/2005/8/layout/list1"/>
    <dgm:cxn modelId="{B3B06E2D-B2AE-4E88-ADF5-69B5BF52762C}" type="presOf" srcId="{8BD20D41-7B0C-4B44-9493-BBF6C0892535}" destId="{E074D783-3AB7-4377-A8D3-98980D489985}" srcOrd="0" destOrd="0" presId="urn:microsoft.com/office/officeart/2005/8/layout/list1"/>
    <dgm:cxn modelId="{EACD1C9D-D4C6-4C5C-B7B9-B6F74A8BFE22}" srcId="{4EE1351B-4B79-4D48-8F5E-455F7AD945A8}" destId="{669049EB-D807-4370-9617-9DE406C50652}" srcOrd="4" destOrd="0" parTransId="{42DBF029-562C-4C46-94F2-315A526AE11D}" sibTransId="{AC149623-0591-4293-A220-D3B957AA1147}"/>
    <dgm:cxn modelId="{C5F76B3A-297A-4049-B37A-BB736AC819A6}" srcId="{4EE1351B-4B79-4D48-8F5E-455F7AD945A8}" destId="{8BD20D41-7B0C-4B44-9493-BBF6C0892535}" srcOrd="5" destOrd="0" parTransId="{83452DC3-7950-4F8D-BF70-06A29BDA79A8}" sibTransId="{33642CE2-EBFE-445B-8E04-FEC511799B03}"/>
    <dgm:cxn modelId="{9F888A57-6308-4EB5-9675-5C28DBCF115A}" type="presParOf" srcId="{311EA279-0CD6-4C1A-B70E-7E1A397B3452}" destId="{E57A3738-77A7-4915-A37C-E83B49C44170}" srcOrd="0" destOrd="0" presId="urn:microsoft.com/office/officeart/2005/8/layout/list1"/>
    <dgm:cxn modelId="{DC067FCD-93A1-4308-9A34-D38020B92090}" type="presParOf" srcId="{E57A3738-77A7-4915-A37C-E83B49C44170}" destId="{8A42916A-409B-41F5-8745-E32755A3C399}" srcOrd="0" destOrd="0" presId="urn:microsoft.com/office/officeart/2005/8/layout/list1"/>
    <dgm:cxn modelId="{68A9FCB5-17B1-43D1-9FE8-0C132FEA4043}" type="presParOf" srcId="{E57A3738-77A7-4915-A37C-E83B49C44170}" destId="{A4102361-CBA8-47EF-9C96-D5C623CC3DD4}" srcOrd="1" destOrd="0" presId="urn:microsoft.com/office/officeart/2005/8/layout/list1"/>
    <dgm:cxn modelId="{BDD7A560-4D03-4468-8E75-B71EA3882A6A}" type="presParOf" srcId="{311EA279-0CD6-4C1A-B70E-7E1A397B3452}" destId="{19709699-BE97-49C2-B46B-AB5EED014122}" srcOrd="1" destOrd="0" presId="urn:microsoft.com/office/officeart/2005/8/layout/list1"/>
    <dgm:cxn modelId="{21C0C826-AE95-41BC-AAFB-D1AF5D4FC258}" type="presParOf" srcId="{311EA279-0CD6-4C1A-B70E-7E1A397B3452}" destId="{BE2EEBBF-8DA1-45FD-AA80-C33C99FAD792}" srcOrd="2" destOrd="0" presId="urn:microsoft.com/office/officeart/2005/8/layout/list1"/>
    <dgm:cxn modelId="{DEE0CEC2-DA90-4BE2-AA57-1CE49C3658EE}" type="presParOf" srcId="{311EA279-0CD6-4C1A-B70E-7E1A397B3452}" destId="{F1E0AEC9-40ED-45B7-A5FB-9461920A233C}" srcOrd="3" destOrd="0" presId="urn:microsoft.com/office/officeart/2005/8/layout/list1"/>
    <dgm:cxn modelId="{A9530E36-A484-4F2A-BD86-089AE3B08AD4}" type="presParOf" srcId="{311EA279-0CD6-4C1A-B70E-7E1A397B3452}" destId="{BDDEEDE3-A124-4E38-BEA9-045C01E58E44}" srcOrd="4" destOrd="0" presId="urn:microsoft.com/office/officeart/2005/8/layout/list1"/>
    <dgm:cxn modelId="{40AE6ED4-F99F-439D-8215-17E115050F1A}" type="presParOf" srcId="{BDDEEDE3-A124-4E38-BEA9-045C01E58E44}" destId="{059ADBA1-2367-46AF-A138-6F34F982F557}" srcOrd="0" destOrd="0" presId="urn:microsoft.com/office/officeart/2005/8/layout/list1"/>
    <dgm:cxn modelId="{63876E3E-BC27-467B-A03C-3771372FF3DA}" type="presParOf" srcId="{BDDEEDE3-A124-4E38-BEA9-045C01E58E44}" destId="{C117833C-91AD-4286-A020-733646DCB6A2}" srcOrd="1" destOrd="0" presId="urn:microsoft.com/office/officeart/2005/8/layout/list1"/>
    <dgm:cxn modelId="{25CC23E7-6457-4EF3-A2C9-775DD57CBC7F}" type="presParOf" srcId="{311EA279-0CD6-4C1A-B70E-7E1A397B3452}" destId="{C0B36D60-B83E-4E0D-9558-E9EB9157424A}" srcOrd="5" destOrd="0" presId="urn:microsoft.com/office/officeart/2005/8/layout/list1"/>
    <dgm:cxn modelId="{84714AFD-2C6C-4948-B40A-8AE40DC95CA0}" type="presParOf" srcId="{311EA279-0CD6-4C1A-B70E-7E1A397B3452}" destId="{4EA5D8DD-FB7B-4EF2-9590-71D21D293A35}" srcOrd="6" destOrd="0" presId="urn:microsoft.com/office/officeart/2005/8/layout/list1"/>
    <dgm:cxn modelId="{CB62B1C7-F935-448B-A9DF-7AFBE39B7380}" type="presParOf" srcId="{311EA279-0CD6-4C1A-B70E-7E1A397B3452}" destId="{D88802F7-EB7F-4737-9673-E746AB7F9133}" srcOrd="7" destOrd="0" presId="urn:microsoft.com/office/officeart/2005/8/layout/list1"/>
    <dgm:cxn modelId="{7C862704-65F8-4C63-8BAF-ADF6C29AD153}" type="presParOf" srcId="{311EA279-0CD6-4C1A-B70E-7E1A397B3452}" destId="{ABBD9604-0398-4AF4-91D8-6D62C3AE5B6A}" srcOrd="8" destOrd="0" presId="urn:microsoft.com/office/officeart/2005/8/layout/list1"/>
    <dgm:cxn modelId="{746D975F-79A2-4787-82DD-C775411F8027}" type="presParOf" srcId="{ABBD9604-0398-4AF4-91D8-6D62C3AE5B6A}" destId="{E4DF5C83-7E9F-44EC-8FD4-3CDD81F92C22}" srcOrd="0" destOrd="0" presId="urn:microsoft.com/office/officeart/2005/8/layout/list1"/>
    <dgm:cxn modelId="{93FF71E8-AA01-4BD4-8627-1656EDCC79CC}" type="presParOf" srcId="{ABBD9604-0398-4AF4-91D8-6D62C3AE5B6A}" destId="{A7D17F39-5370-4F47-9AAD-D074FEE60225}" srcOrd="1" destOrd="0" presId="urn:microsoft.com/office/officeart/2005/8/layout/list1"/>
    <dgm:cxn modelId="{E01412F8-20BD-43C0-BA57-F2B3ADAD65C1}" type="presParOf" srcId="{311EA279-0CD6-4C1A-B70E-7E1A397B3452}" destId="{84862FEA-43F4-4C44-9487-857256305FDA}" srcOrd="9" destOrd="0" presId="urn:microsoft.com/office/officeart/2005/8/layout/list1"/>
    <dgm:cxn modelId="{A35A093C-068F-4637-95EA-9B355C635523}" type="presParOf" srcId="{311EA279-0CD6-4C1A-B70E-7E1A397B3452}" destId="{72F20CA5-3B2A-4D4B-8124-212EACA810FB}" srcOrd="10" destOrd="0" presId="urn:microsoft.com/office/officeart/2005/8/layout/list1"/>
    <dgm:cxn modelId="{21CE8871-F007-4A4A-B0C0-1976D8A9E647}" type="presParOf" srcId="{311EA279-0CD6-4C1A-B70E-7E1A397B3452}" destId="{CA689444-A449-4525-8EB9-6AF95BD33185}" srcOrd="11" destOrd="0" presId="urn:microsoft.com/office/officeart/2005/8/layout/list1"/>
    <dgm:cxn modelId="{9A443FED-D85D-4C3C-8C88-F190FD9F8EDF}" type="presParOf" srcId="{311EA279-0CD6-4C1A-B70E-7E1A397B3452}" destId="{0BD91F09-CFB6-4B6E-9936-3D855D805579}" srcOrd="12" destOrd="0" presId="urn:microsoft.com/office/officeart/2005/8/layout/list1"/>
    <dgm:cxn modelId="{0F9F099A-A778-4003-B57F-16BC40C277E5}" type="presParOf" srcId="{0BD91F09-CFB6-4B6E-9936-3D855D805579}" destId="{5D8C126C-9EB3-4AB3-A339-1DF9CCE58873}" srcOrd="0" destOrd="0" presId="urn:microsoft.com/office/officeart/2005/8/layout/list1"/>
    <dgm:cxn modelId="{1D9BE8E3-318E-4B57-A88C-20E85D9E6FA3}" type="presParOf" srcId="{0BD91F09-CFB6-4B6E-9936-3D855D805579}" destId="{1E53E160-701E-4EF2-952B-FBE37DA4066D}" srcOrd="1" destOrd="0" presId="urn:microsoft.com/office/officeart/2005/8/layout/list1"/>
    <dgm:cxn modelId="{A8305478-CD6F-495A-A360-532BFCA1B391}" type="presParOf" srcId="{311EA279-0CD6-4C1A-B70E-7E1A397B3452}" destId="{F8AA5C18-C21C-4908-A8D6-6961502E897E}" srcOrd="13" destOrd="0" presId="urn:microsoft.com/office/officeart/2005/8/layout/list1"/>
    <dgm:cxn modelId="{CC482478-692E-4C71-B5B5-A9A2EFA33A65}" type="presParOf" srcId="{311EA279-0CD6-4C1A-B70E-7E1A397B3452}" destId="{7F4EBC09-1B7A-4405-9BEA-7C8C106A0225}" srcOrd="14" destOrd="0" presId="urn:microsoft.com/office/officeart/2005/8/layout/list1"/>
    <dgm:cxn modelId="{A48D4404-5B62-4659-867F-3DB1DF1455D2}" type="presParOf" srcId="{311EA279-0CD6-4C1A-B70E-7E1A397B3452}" destId="{4C687F6B-04E1-47D2-9530-AE1546E5833C}" srcOrd="15" destOrd="0" presId="urn:microsoft.com/office/officeart/2005/8/layout/list1"/>
    <dgm:cxn modelId="{478062CB-91D4-4880-8C56-D22B7FD41E7D}" type="presParOf" srcId="{311EA279-0CD6-4C1A-B70E-7E1A397B3452}" destId="{8E1D26A4-176A-468C-B8D1-DA8B759DB135}" srcOrd="16" destOrd="0" presId="urn:microsoft.com/office/officeart/2005/8/layout/list1"/>
    <dgm:cxn modelId="{38A10673-F957-4C65-B198-264B68A6FC04}" type="presParOf" srcId="{8E1D26A4-176A-468C-B8D1-DA8B759DB135}" destId="{16A288FA-5929-401A-8C7F-A712B0BB00AC}" srcOrd="0" destOrd="0" presId="urn:microsoft.com/office/officeart/2005/8/layout/list1"/>
    <dgm:cxn modelId="{EE9F4D04-EF45-47F9-AD7E-26DD9E81D7C2}" type="presParOf" srcId="{8E1D26A4-176A-468C-B8D1-DA8B759DB135}" destId="{43D00A93-9FA9-40DF-A436-54B356BEC496}" srcOrd="1" destOrd="0" presId="urn:microsoft.com/office/officeart/2005/8/layout/list1"/>
    <dgm:cxn modelId="{E0F301A2-3FC0-42BB-8DE3-57F0142396B5}" type="presParOf" srcId="{311EA279-0CD6-4C1A-B70E-7E1A397B3452}" destId="{8EF8A792-1344-4D10-BAE6-32BCAF43CE2C}" srcOrd="17" destOrd="0" presId="urn:microsoft.com/office/officeart/2005/8/layout/list1"/>
    <dgm:cxn modelId="{309A96A3-896F-4B47-8948-BB65AEC00D0D}" type="presParOf" srcId="{311EA279-0CD6-4C1A-B70E-7E1A397B3452}" destId="{9BA4C5E1-F4AD-488B-A008-2683A090EB89}" srcOrd="18" destOrd="0" presId="urn:microsoft.com/office/officeart/2005/8/layout/list1"/>
    <dgm:cxn modelId="{867BB2B1-8DA2-4C17-9C13-61DEA8E1C0B2}" type="presParOf" srcId="{311EA279-0CD6-4C1A-B70E-7E1A397B3452}" destId="{2B3091DE-96EE-43F5-9A55-004B31314BA6}" srcOrd="19" destOrd="0" presId="urn:microsoft.com/office/officeart/2005/8/layout/list1"/>
    <dgm:cxn modelId="{5E3FF2A8-E3DE-4056-9200-98E9F0B50D88}" type="presParOf" srcId="{311EA279-0CD6-4C1A-B70E-7E1A397B3452}" destId="{90E1EB74-B985-44F4-88C7-5F39DF02596A}" srcOrd="20" destOrd="0" presId="urn:microsoft.com/office/officeart/2005/8/layout/list1"/>
    <dgm:cxn modelId="{E7861492-847F-432C-B82A-E624C8FD7CAB}" type="presParOf" srcId="{90E1EB74-B985-44F4-88C7-5F39DF02596A}" destId="{E074D783-3AB7-4377-A8D3-98980D489985}" srcOrd="0" destOrd="0" presId="urn:microsoft.com/office/officeart/2005/8/layout/list1"/>
    <dgm:cxn modelId="{5DF0AFB7-C798-4348-8D20-3687968AC9AC}" type="presParOf" srcId="{90E1EB74-B985-44F4-88C7-5F39DF02596A}" destId="{3C7D7BA8-F580-400C-A957-15399B89E7B9}" srcOrd="1" destOrd="0" presId="urn:microsoft.com/office/officeart/2005/8/layout/list1"/>
    <dgm:cxn modelId="{4846AC04-313B-4073-967A-B2832FF37BC8}" type="presParOf" srcId="{311EA279-0CD6-4C1A-B70E-7E1A397B3452}" destId="{43F74E2B-69FD-46C6-9046-E7204B88D8CF}" srcOrd="21" destOrd="0" presId="urn:microsoft.com/office/officeart/2005/8/layout/list1"/>
    <dgm:cxn modelId="{BA414B24-170F-4666-BC44-19C089508834}" type="presParOf" srcId="{311EA279-0CD6-4C1A-B70E-7E1A397B3452}" destId="{9DEB6BA5-95BF-4510-8007-00CF15483572}" srcOrd="22" destOrd="0" presId="urn:microsoft.com/office/officeart/2005/8/layout/list1"/>
    <dgm:cxn modelId="{80320A7A-CBE5-4BEE-8821-1961977DC614}" type="presParOf" srcId="{311EA279-0CD6-4C1A-B70E-7E1A397B3452}" destId="{90A821F2-6342-4E72-9677-D1F9502C008F}" srcOrd="23" destOrd="0" presId="urn:microsoft.com/office/officeart/2005/8/layout/list1"/>
    <dgm:cxn modelId="{36B3D8DC-6472-4532-8399-8C0D9C3BFB92}" type="presParOf" srcId="{311EA279-0CD6-4C1A-B70E-7E1A397B3452}" destId="{0E743CFC-4C4E-48D6-B7CC-2710F1088129}" srcOrd="24" destOrd="0" presId="urn:microsoft.com/office/officeart/2005/8/layout/list1"/>
    <dgm:cxn modelId="{D52DB16D-1B93-4B27-8027-D8D23A09DB76}" type="presParOf" srcId="{0E743CFC-4C4E-48D6-B7CC-2710F1088129}" destId="{BD6C0F5E-26D1-430E-8EC3-A097DAC9D211}" srcOrd="0" destOrd="0" presId="urn:microsoft.com/office/officeart/2005/8/layout/list1"/>
    <dgm:cxn modelId="{61806CAD-9885-4C72-AEF0-37A82D6696B0}" type="presParOf" srcId="{0E743CFC-4C4E-48D6-B7CC-2710F1088129}" destId="{6242B33D-C5C9-43BC-8A95-FE3B475415AD}" srcOrd="1" destOrd="0" presId="urn:microsoft.com/office/officeart/2005/8/layout/list1"/>
    <dgm:cxn modelId="{99F0AFA7-0190-4720-8515-928E1563A487}" type="presParOf" srcId="{311EA279-0CD6-4C1A-B70E-7E1A397B3452}" destId="{97AB49E9-1E62-4396-926C-76DD1669619C}" srcOrd="25" destOrd="0" presId="urn:microsoft.com/office/officeart/2005/8/layout/list1"/>
    <dgm:cxn modelId="{A72AAE7D-29BA-4071-92F7-97BA99DA5836}" type="presParOf" srcId="{311EA279-0CD6-4C1A-B70E-7E1A397B3452}" destId="{3D4A8F22-AE1E-4BE2-BB68-D8F53664E64E}" srcOrd="26" destOrd="0" presId="urn:microsoft.com/office/officeart/2005/8/layout/list1"/>
    <dgm:cxn modelId="{45CBC48E-5E0F-4A4F-A29B-1AE36A97A5C5}" type="presParOf" srcId="{311EA279-0CD6-4C1A-B70E-7E1A397B3452}" destId="{7248AC89-35CF-4A4B-86AF-320241F9C649}" srcOrd="27" destOrd="0" presId="urn:microsoft.com/office/officeart/2005/8/layout/list1"/>
    <dgm:cxn modelId="{A5323514-8970-4DAC-A29D-791B5C072350}" type="presParOf" srcId="{311EA279-0CD6-4C1A-B70E-7E1A397B3452}" destId="{7EBDAB3D-90E8-4E41-BFC0-4FFFA2D9294C}" srcOrd="28" destOrd="0" presId="urn:microsoft.com/office/officeart/2005/8/layout/list1"/>
    <dgm:cxn modelId="{A54C5502-AD0C-4BAF-8725-0A1308B697A9}" type="presParOf" srcId="{7EBDAB3D-90E8-4E41-BFC0-4FFFA2D9294C}" destId="{674A99D7-CEC7-4E4D-849D-C4AC6A42CED9}" srcOrd="0" destOrd="0" presId="urn:microsoft.com/office/officeart/2005/8/layout/list1"/>
    <dgm:cxn modelId="{5B472227-A462-4760-840B-E17643F246F8}" type="presParOf" srcId="{7EBDAB3D-90E8-4E41-BFC0-4FFFA2D9294C}" destId="{06B0431A-1469-4069-A316-541C710E53E2}" srcOrd="1" destOrd="0" presId="urn:microsoft.com/office/officeart/2005/8/layout/list1"/>
    <dgm:cxn modelId="{3F4E99EA-B4C5-426A-81B6-81E2FC6290F1}" type="presParOf" srcId="{311EA279-0CD6-4C1A-B70E-7E1A397B3452}" destId="{ABCFE6E2-179E-410E-95EF-5B75A264D3C6}" srcOrd="29" destOrd="0" presId="urn:microsoft.com/office/officeart/2005/8/layout/list1"/>
    <dgm:cxn modelId="{2411C9E1-8221-4DA4-B23F-EDFC6138BE17}" type="presParOf" srcId="{311EA279-0CD6-4C1A-B70E-7E1A397B3452}" destId="{F4D640A0-DEFE-4197-A04B-720B03E244D3}" srcOrd="3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2EEBBF-8DA1-45FD-AA80-C33C99FAD792}">
      <dsp:nvSpPr>
        <dsp:cNvPr id="0" name=""/>
        <dsp:cNvSpPr/>
      </dsp:nvSpPr>
      <dsp:spPr>
        <a:xfrm>
          <a:off x="0" y="249633"/>
          <a:ext cx="8128000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102361-CBA8-47EF-9C96-D5C623CC3DD4}">
      <dsp:nvSpPr>
        <dsp:cNvPr id="0" name=""/>
        <dsp:cNvSpPr/>
      </dsp:nvSpPr>
      <dsp:spPr>
        <a:xfrm>
          <a:off x="406400" y="28233"/>
          <a:ext cx="5689600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err="1" smtClean="0"/>
            <a:t>Osnove</a:t>
          </a:r>
          <a:r>
            <a:rPr lang="en-US" sz="1500" kern="1200" smtClean="0"/>
            <a:t> (web) programiranja</a:t>
          </a:r>
          <a:endParaRPr lang="en-US" sz="1500" kern="1200"/>
        </a:p>
      </dsp:txBody>
      <dsp:txXfrm>
        <a:off x="428016" y="49849"/>
        <a:ext cx="5646368" cy="399568"/>
      </dsp:txXfrm>
    </dsp:sp>
    <dsp:sp modelId="{4EA5D8DD-FB7B-4EF2-9590-71D21D293A35}">
      <dsp:nvSpPr>
        <dsp:cNvPr id="0" name=""/>
        <dsp:cNvSpPr/>
      </dsp:nvSpPr>
      <dsp:spPr>
        <a:xfrm>
          <a:off x="0" y="930033"/>
          <a:ext cx="8128000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17833C-91AD-4286-A020-733646DCB6A2}">
      <dsp:nvSpPr>
        <dsp:cNvPr id="0" name=""/>
        <dsp:cNvSpPr/>
      </dsp:nvSpPr>
      <dsp:spPr>
        <a:xfrm>
          <a:off x="406400" y="708633"/>
          <a:ext cx="5689600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err="1" smtClean="0"/>
            <a:t>Okru</a:t>
          </a:r>
          <a:r>
            <a:rPr lang="sr-Latn-RS" sz="1500" kern="1200" smtClean="0"/>
            <a:t>ženje (Editor, Browser)</a:t>
          </a:r>
          <a:endParaRPr lang="en-US" sz="1500" kern="1200"/>
        </a:p>
      </dsp:txBody>
      <dsp:txXfrm>
        <a:off x="428016" y="730249"/>
        <a:ext cx="5646368" cy="399568"/>
      </dsp:txXfrm>
    </dsp:sp>
    <dsp:sp modelId="{72F20CA5-3B2A-4D4B-8124-212EACA810FB}">
      <dsp:nvSpPr>
        <dsp:cNvPr id="0" name=""/>
        <dsp:cNvSpPr/>
      </dsp:nvSpPr>
      <dsp:spPr>
        <a:xfrm>
          <a:off x="0" y="1610433"/>
          <a:ext cx="8128000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D17F39-5370-4F47-9AAD-D074FEE60225}">
      <dsp:nvSpPr>
        <dsp:cNvPr id="0" name=""/>
        <dsp:cNvSpPr/>
      </dsp:nvSpPr>
      <dsp:spPr>
        <a:xfrm>
          <a:off x="406400" y="1389033"/>
          <a:ext cx="5689600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r-Latn-RS" sz="1500" kern="1200" smtClean="0"/>
            <a:t>HTML</a:t>
          </a:r>
          <a:endParaRPr lang="en-US" sz="1500" kern="1200"/>
        </a:p>
      </dsp:txBody>
      <dsp:txXfrm>
        <a:off x="428016" y="1410649"/>
        <a:ext cx="5646368" cy="399568"/>
      </dsp:txXfrm>
    </dsp:sp>
    <dsp:sp modelId="{7F4EBC09-1B7A-4405-9BEA-7C8C106A0225}">
      <dsp:nvSpPr>
        <dsp:cNvPr id="0" name=""/>
        <dsp:cNvSpPr/>
      </dsp:nvSpPr>
      <dsp:spPr>
        <a:xfrm>
          <a:off x="0" y="2290833"/>
          <a:ext cx="8128000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53E160-701E-4EF2-952B-FBE37DA4066D}">
      <dsp:nvSpPr>
        <dsp:cNvPr id="0" name=""/>
        <dsp:cNvSpPr/>
      </dsp:nvSpPr>
      <dsp:spPr>
        <a:xfrm>
          <a:off x="406400" y="2069433"/>
          <a:ext cx="5689600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r-Latn-RS" sz="1500" kern="1200" smtClean="0"/>
            <a:t>CSS</a:t>
          </a:r>
          <a:endParaRPr lang="en-US" sz="1500" kern="1200"/>
        </a:p>
      </dsp:txBody>
      <dsp:txXfrm>
        <a:off x="428016" y="2091049"/>
        <a:ext cx="5646368" cy="399568"/>
      </dsp:txXfrm>
    </dsp:sp>
    <dsp:sp modelId="{9BA4C5E1-F4AD-488B-A008-2683A090EB89}">
      <dsp:nvSpPr>
        <dsp:cNvPr id="0" name=""/>
        <dsp:cNvSpPr/>
      </dsp:nvSpPr>
      <dsp:spPr>
        <a:xfrm>
          <a:off x="0" y="2971233"/>
          <a:ext cx="8128000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D00A93-9FA9-40DF-A436-54B356BEC496}">
      <dsp:nvSpPr>
        <dsp:cNvPr id="0" name=""/>
        <dsp:cNvSpPr/>
      </dsp:nvSpPr>
      <dsp:spPr>
        <a:xfrm>
          <a:off x="406400" y="2749833"/>
          <a:ext cx="5689600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r-Latn-RS" sz="1500" kern="1200" smtClean="0"/>
            <a:t>JavaScript</a:t>
          </a:r>
          <a:endParaRPr lang="en-US" sz="1500" kern="1200"/>
        </a:p>
      </dsp:txBody>
      <dsp:txXfrm>
        <a:off x="428016" y="2771449"/>
        <a:ext cx="5646368" cy="399568"/>
      </dsp:txXfrm>
    </dsp:sp>
    <dsp:sp modelId="{9DEB6BA5-95BF-4510-8007-00CF15483572}">
      <dsp:nvSpPr>
        <dsp:cNvPr id="0" name=""/>
        <dsp:cNvSpPr/>
      </dsp:nvSpPr>
      <dsp:spPr>
        <a:xfrm>
          <a:off x="0" y="3651633"/>
          <a:ext cx="8128000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7D7BA8-F580-400C-A957-15399B89E7B9}">
      <dsp:nvSpPr>
        <dsp:cNvPr id="0" name=""/>
        <dsp:cNvSpPr/>
      </dsp:nvSpPr>
      <dsp:spPr>
        <a:xfrm>
          <a:off x="415637" y="3430233"/>
          <a:ext cx="5689600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r-Latn-RS" sz="1500" kern="1200" smtClean="0"/>
            <a:t>jQuery</a:t>
          </a:r>
          <a:endParaRPr lang="en-US" sz="1500" kern="1200"/>
        </a:p>
      </dsp:txBody>
      <dsp:txXfrm>
        <a:off x="437253" y="3451849"/>
        <a:ext cx="5646368" cy="399568"/>
      </dsp:txXfrm>
    </dsp:sp>
    <dsp:sp modelId="{3D4A8F22-AE1E-4BE2-BB68-D8F53664E64E}">
      <dsp:nvSpPr>
        <dsp:cNvPr id="0" name=""/>
        <dsp:cNvSpPr/>
      </dsp:nvSpPr>
      <dsp:spPr>
        <a:xfrm>
          <a:off x="0" y="4332033"/>
          <a:ext cx="8128000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42B33D-C5C9-43BC-8A95-FE3B475415AD}">
      <dsp:nvSpPr>
        <dsp:cNvPr id="0" name=""/>
        <dsp:cNvSpPr/>
      </dsp:nvSpPr>
      <dsp:spPr>
        <a:xfrm>
          <a:off x="406400" y="4110633"/>
          <a:ext cx="5689600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r-Latn-RS" sz="1500" kern="1200" smtClean="0"/>
            <a:t>Code review</a:t>
          </a:r>
          <a:endParaRPr lang="en-US" sz="1500" kern="1200"/>
        </a:p>
      </dsp:txBody>
      <dsp:txXfrm>
        <a:off x="428016" y="4132249"/>
        <a:ext cx="5646368" cy="399568"/>
      </dsp:txXfrm>
    </dsp:sp>
    <dsp:sp modelId="{F4D640A0-DEFE-4197-A04B-720B03E244D3}">
      <dsp:nvSpPr>
        <dsp:cNvPr id="0" name=""/>
        <dsp:cNvSpPr/>
      </dsp:nvSpPr>
      <dsp:spPr>
        <a:xfrm>
          <a:off x="0" y="5040667"/>
          <a:ext cx="8128000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B0431A-1469-4069-A316-541C710E53E2}">
      <dsp:nvSpPr>
        <dsp:cNvPr id="0" name=""/>
        <dsp:cNvSpPr/>
      </dsp:nvSpPr>
      <dsp:spPr>
        <a:xfrm>
          <a:off x="406400" y="4791033"/>
          <a:ext cx="5689600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r-Latn-RS" sz="1500" kern="1200" smtClean="0"/>
            <a:t>Testing ?</a:t>
          </a:r>
          <a:endParaRPr lang="en-US" sz="1500" kern="1200"/>
        </a:p>
      </dsp:txBody>
      <dsp:txXfrm>
        <a:off x="428016" y="4812649"/>
        <a:ext cx="5646368" cy="3995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8413C-9E0A-4BED-B61B-60DF86DBBD0C}" type="datetimeFigureOut">
              <a:rPr lang="sr-Latn-RS" smtClean="0"/>
              <a:t>1.2.2018.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EF69-763C-484E-BDBB-4D6251160FCE}" type="slidenum">
              <a:rPr lang="sr-Latn-RS" smtClean="0"/>
              <a:t>‹#›</a:t>
            </a:fld>
            <a:endParaRPr lang="sr-Latn-RS"/>
          </a:p>
        </p:txBody>
      </p:sp>
      <p:sp>
        <p:nvSpPr>
          <p:cNvPr id="7" name="CustomShape 3"/>
          <p:cNvSpPr/>
          <p:nvPr userDrawn="1"/>
        </p:nvSpPr>
        <p:spPr>
          <a:xfrm>
            <a:off x="0" y="5777640"/>
            <a:ext cx="4536000" cy="1080360"/>
          </a:xfrm>
          <a:prstGeom prst="rtTriangle">
            <a:avLst/>
          </a:prstGeom>
          <a:blipFill>
            <a:blip r:embed="rId2"/>
            <a:tile/>
          </a:blipFill>
          <a:ln w="12600">
            <a:noFill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pic>
        <p:nvPicPr>
          <p:cNvPr id="8" name="Picture 10"/>
          <p:cNvPicPr/>
          <p:nvPr userDrawn="1"/>
        </p:nvPicPr>
        <p:blipFill>
          <a:blip r:embed="rId3"/>
          <a:stretch/>
        </p:blipFill>
        <p:spPr>
          <a:xfrm>
            <a:off x="105552" y="6140700"/>
            <a:ext cx="2289600" cy="550800"/>
          </a:xfrm>
          <a:prstGeom prst="rect">
            <a:avLst/>
          </a:prstGeom>
          <a:ln>
            <a:noFill/>
          </a:ln>
        </p:spPr>
      </p:pic>
      <p:sp>
        <p:nvSpPr>
          <p:cNvPr id="9" name="CustomShape 2"/>
          <p:cNvSpPr/>
          <p:nvPr userDrawn="1"/>
        </p:nvSpPr>
        <p:spPr>
          <a:xfrm>
            <a:off x="647640" y="5938920"/>
            <a:ext cx="4920120" cy="933120"/>
          </a:xfrm>
          <a:custGeom>
            <a:avLst/>
            <a:gdLst/>
            <a:ahLst/>
            <a:cxnLst/>
            <a:rect l="l" t="t" r="r" b="b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" name="CustomShape 1"/>
          <p:cNvSpPr/>
          <p:nvPr userDrawn="1"/>
        </p:nvSpPr>
        <p:spPr>
          <a:xfrm>
            <a:off x="665640" y="5945040"/>
            <a:ext cx="6587280" cy="920880"/>
          </a:xfrm>
          <a:custGeom>
            <a:avLst/>
            <a:gdLst/>
            <a:ahLst/>
            <a:cxnLst/>
            <a:rect l="l" t="t" r="r" b="b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2359309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8413C-9E0A-4BED-B61B-60DF86DBBD0C}" type="datetimeFigureOut">
              <a:rPr lang="sr-Latn-RS" smtClean="0"/>
              <a:t>1.2.2018.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EF69-763C-484E-BDBB-4D6251160FCE}" type="slidenum">
              <a:rPr lang="sr-Latn-RS" smtClean="0"/>
              <a:t>‹#›</a:t>
            </a:fld>
            <a:endParaRPr lang="sr-Latn-RS"/>
          </a:p>
        </p:txBody>
      </p:sp>
      <p:sp>
        <p:nvSpPr>
          <p:cNvPr id="7" name="CustomShape 3"/>
          <p:cNvSpPr/>
          <p:nvPr userDrawn="1"/>
        </p:nvSpPr>
        <p:spPr>
          <a:xfrm>
            <a:off x="0" y="5777640"/>
            <a:ext cx="4536000" cy="1080360"/>
          </a:xfrm>
          <a:prstGeom prst="rtTriangle">
            <a:avLst/>
          </a:prstGeom>
          <a:blipFill>
            <a:blip r:embed="rId2"/>
            <a:tile/>
          </a:blipFill>
          <a:ln w="12600">
            <a:noFill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pic>
        <p:nvPicPr>
          <p:cNvPr id="8" name="Picture 10"/>
          <p:cNvPicPr/>
          <p:nvPr userDrawn="1"/>
        </p:nvPicPr>
        <p:blipFill>
          <a:blip r:embed="rId3"/>
          <a:stretch/>
        </p:blipFill>
        <p:spPr>
          <a:xfrm>
            <a:off x="105552" y="6140700"/>
            <a:ext cx="2289600" cy="550800"/>
          </a:xfrm>
          <a:prstGeom prst="rect">
            <a:avLst/>
          </a:prstGeom>
          <a:ln>
            <a:noFill/>
          </a:ln>
        </p:spPr>
      </p:pic>
      <p:sp>
        <p:nvSpPr>
          <p:cNvPr id="9" name="CustomShape 2"/>
          <p:cNvSpPr/>
          <p:nvPr userDrawn="1"/>
        </p:nvSpPr>
        <p:spPr>
          <a:xfrm>
            <a:off x="647640" y="5938920"/>
            <a:ext cx="4920120" cy="933120"/>
          </a:xfrm>
          <a:custGeom>
            <a:avLst/>
            <a:gdLst/>
            <a:ahLst/>
            <a:cxnLst/>
            <a:rect l="l" t="t" r="r" b="b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" name="CustomShape 1"/>
          <p:cNvSpPr/>
          <p:nvPr userDrawn="1"/>
        </p:nvSpPr>
        <p:spPr>
          <a:xfrm>
            <a:off x="665640" y="5945040"/>
            <a:ext cx="6587280" cy="920880"/>
          </a:xfrm>
          <a:custGeom>
            <a:avLst/>
            <a:gdLst/>
            <a:ahLst/>
            <a:cxnLst/>
            <a:rect l="l" t="t" r="r" b="b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3725179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8413C-9E0A-4BED-B61B-60DF86DBBD0C}" type="datetimeFigureOut">
              <a:rPr lang="sr-Latn-RS" smtClean="0"/>
              <a:t>1.2.2018.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EF69-763C-484E-BDBB-4D6251160FCE}" type="slidenum">
              <a:rPr lang="sr-Latn-RS" smtClean="0"/>
              <a:t>‹#›</a:t>
            </a:fld>
            <a:endParaRPr lang="sr-Latn-RS"/>
          </a:p>
        </p:txBody>
      </p:sp>
      <p:sp>
        <p:nvSpPr>
          <p:cNvPr id="7" name="CustomShape 3"/>
          <p:cNvSpPr/>
          <p:nvPr userDrawn="1"/>
        </p:nvSpPr>
        <p:spPr>
          <a:xfrm>
            <a:off x="0" y="5777640"/>
            <a:ext cx="4536000" cy="1080360"/>
          </a:xfrm>
          <a:prstGeom prst="rtTriangle">
            <a:avLst/>
          </a:prstGeom>
          <a:blipFill>
            <a:blip r:embed="rId2"/>
            <a:tile/>
          </a:blipFill>
          <a:ln w="12600">
            <a:noFill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pic>
        <p:nvPicPr>
          <p:cNvPr id="8" name="Picture 10"/>
          <p:cNvPicPr/>
          <p:nvPr userDrawn="1"/>
        </p:nvPicPr>
        <p:blipFill>
          <a:blip r:embed="rId3"/>
          <a:stretch/>
        </p:blipFill>
        <p:spPr>
          <a:xfrm>
            <a:off x="105552" y="6140700"/>
            <a:ext cx="2289600" cy="550800"/>
          </a:xfrm>
          <a:prstGeom prst="rect">
            <a:avLst/>
          </a:prstGeom>
          <a:ln>
            <a:noFill/>
          </a:ln>
        </p:spPr>
      </p:pic>
      <p:sp>
        <p:nvSpPr>
          <p:cNvPr id="9" name="CustomShape 2"/>
          <p:cNvSpPr/>
          <p:nvPr userDrawn="1"/>
        </p:nvSpPr>
        <p:spPr>
          <a:xfrm>
            <a:off x="647640" y="5938920"/>
            <a:ext cx="4920120" cy="933120"/>
          </a:xfrm>
          <a:custGeom>
            <a:avLst/>
            <a:gdLst/>
            <a:ahLst/>
            <a:cxnLst/>
            <a:rect l="l" t="t" r="r" b="b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" name="CustomShape 1"/>
          <p:cNvSpPr/>
          <p:nvPr userDrawn="1"/>
        </p:nvSpPr>
        <p:spPr>
          <a:xfrm>
            <a:off x="665640" y="5945040"/>
            <a:ext cx="6587280" cy="920880"/>
          </a:xfrm>
          <a:custGeom>
            <a:avLst/>
            <a:gdLst/>
            <a:ahLst/>
            <a:cxnLst/>
            <a:rect l="l" t="t" r="r" b="b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2351270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8413C-9E0A-4BED-B61B-60DF86DBBD0C}" type="datetimeFigureOut">
              <a:rPr lang="sr-Latn-RS" smtClean="0"/>
              <a:t>1.2.2018.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EF69-763C-484E-BDBB-4D6251160FCE}" type="slidenum">
              <a:rPr lang="sr-Latn-RS" smtClean="0"/>
              <a:t>‹#›</a:t>
            </a:fld>
            <a:endParaRPr lang="sr-Latn-RS"/>
          </a:p>
        </p:txBody>
      </p:sp>
      <p:sp>
        <p:nvSpPr>
          <p:cNvPr id="7" name="CustomShape 3"/>
          <p:cNvSpPr/>
          <p:nvPr userDrawn="1"/>
        </p:nvSpPr>
        <p:spPr>
          <a:xfrm>
            <a:off x="0" y="5777640"/>
            <a:ext cx="4536000" cy="1080360"/>
          </a:xfrm>
          <a:prstGeom prst="rtTriangle">
            <a:avLst/>
          </a:prstGeom>
          <a:blipFill>
            <a:blip r:embed="rId2"/>
            <a:tile/>
          </a:blipFill>
          <a:ln w="12600">
            <a:noFill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pic>
        <p:nvPicPr>
          <p:cNvPr id="8" name="Picture 10"/>
          <p:cNvPicPr/>
          <p:nvPr userDrawn="1"/>
        </p:nvPicPr>
        <p:blipFill>
          <a:blip r:embed="rId3"/>
          <a:stretch/>
        </p:blipFill>
        <p:spPr>
          <a:xfrm>
            <a:off x="105552" y="6140700"/>
            <a:ext cx="2289600" cy="550800"/>
          </a:xfrm>
          <a:prstGeom prst="rect">
            <a:avLst/>
          </a:prstGeom>
          <a:ln>
            <a:noFill/>
          </a:ln>
        </p:spPr>
      </p:pic>
      <p:sp>
        <p:nvSpPr>
          <p:cNvPr id="9" name="CustomShape 2"/>
          <p:cNvSpPr/>
          <p:nvPr userDrawn="1"/>
        </p:nvSpPr>
        <p:spPr>
          <a:xfrm>
            <a:off x="647640" y="5938920"/>
            <a:ext cx="4920120" cy="933120"/>
          </a:xfrm>
          <a:custGeom>
            <a:avLst/>
            <a:gdLst/>
            <a:ahLst/>
            <a:cxnLst/>
            <a:rect l="l" t="t" r="r" b="b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" name="CustomShape 1"/>
          <p:cNvSpPr/>
          <p:nvPr userDrawn="1"/>
        </p:nvSpPr>
        <p:spPr>
          <a:xfrm>
            <a:off x="665640" y="5945040"/>
            <a:ext cx="6587280" cy="920880"/>
          </a:xfrm>
          <a:custGeom>
            <a:avLst/>
            <a:gdLst/>
            <a:ahLst/>
            <a:cxnLst/>
            <a:rect l="l" t="t" r="r" b="b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3839222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8413C-9E0A-4BED-B61B-60DF86DBBD0C}" type="datetimeFigureOut">
              <a:rPr lang="sr-Latn-RS" smtClean="0"/>
              <a:t>1.2.2018.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EF69-763C-484E-BDBB-4D6251160FCE}" type="slidenum">
              <a:rPr lang="sr-Latn-RS" smtClean="0"/>
              <a:t>‹#›</a:t>
            </a:fld>
            <a:endParaRPr lang="sr-Latn-RS"/>
          </a:p>
        </p:txBody>
      </p:sp>
      <p:sp>
        <p:nvSpPr>
          <p:cNvPr id="7" name="CustomShape 3"/>
          <p:cNvSpPr/>
          <p:nvPr userDrawn="1"/>
        </p:nvSpPr>
        <p:spPr>
          <a:xfrm>
            <a:off x="0" y="5777640"/>
            <a:ext cx="4536000" cy="1080360"/>
          </a:xfrm>
          <a:prstGeom prst="rtTriangle">
            <a:avLst/>
          </a:prstGeom>
          <a:blipFill>
            <a:blip r:embed="rId2"/>
            <a:tile/>
          </a:blipFill>
          <a:ln w="12600">
            <a:noFill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pic>
        <p:nvPicPr>
          <p:cNvPr id="8" name="Picture 10"/>
          <p:cNvPicPr/>
          <p:nvPr userDrawn="1"/>
        </p:nvPicPr>
        <p:blipFill>
          <a:blip r:embed="rId3"/>
          <a:stretch/>
        </p:blipFill>
        <p:spPr>
          <a:xfrm>
            <a:off x="105552" y="6140700"/>
            <a:ext cx="2289600" cy="550800"/>
          </a:xfrm>
          <a:prstGeom prst="rect">
            <a:avLst/>
          </a:prstGeom>
          <a:ln>
            <a:noFill/>
          </a:ln>
        </p:spPr>
      </p:pic>
      <p:sp>
        <p:nvSpPr>
          <p:cNvPr id="9" name="CustomShape 2"/>
          <p:cNvSpPr/>
          <p:nvPr userDrawn="1"/>
        </p:nvSpPr>
        <p:spPr>
          <a:xfrm>
            <a:off x="647640" y="5938920"/>
            <a:ext cx="4920120" cy="933120"/>
          </a:xfrm>
          <a:custGeom>
            <a:avLst/>
            <a:gdLst/>
            <a:ahLst/>
            <a:cxnLst/>
            <a:rect l="l" t="t" r="r" b="b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" name="CustomShape 1"/>
          <p:cNvSpPr/>
          <p:nvPr userDrawn="1"/>
        </p:nvSpPr>
        <p:spPr>
          <a:xfrm>
            <a:off x="665640" y="5945040"/>
            <a:ext cx="6587280" cy="920880"/>
          </a:xfrm>
          <a:custGeom>
            <a:avLst/>
            <a:gdLst/>
            <a:ahLst/>
            <a:cxnLst/>
            <a:rect l="l" t="t" r="r" b="b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211174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8413C-9E0A-4BED-B61B-60DF86DBBD0C}" type="datetimeFigureOut">
              <a:rPr lang="sr-Latn-RS" smtClean="0"/>
              <a:t>1.2.2018.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EF69-763C-484E-BDBB-4D6251160FCE}" type="slidenum">
              <a:rPr lang="sr-Latn-RS" smtClean="0"/>
              <a:t>‹#›</a:t>
            </a:fld>
            <a:endParaRPr lang="sr-Latn-RS"/>
          </a:p>
        </p:txBody>
      </p:sp>
      <p:sp>
        <p:nvSpPr>
          <p:cNvPr id="8" name="CustomShape 3"/>
          <p:cNvSpPr/>
          <p:nvPr userDrawn="1"/>
        </p:nvSpPr>
        <p:spPr>
          <a:xfrm>
            <a:off x="0" y="5777640"/>
            <a:ext cx="4536000" cy="1080360"/>
          </a:xfrm>
          <a:prstGeom prst="rtTriangle">
            <a:avLst/>
          </a:prstGeom>
          <a:blipFill>
            <a:blip r:embed="rId2"/>
            <a:tile/>
          </a:blipFill>
          <a:ln w="12600">
            <a:noFill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pic>
        <p:nvPicPr>
          <p:cNvPr id="9" name="Picture 10"/>
          <p:cNvPicPr/>
          <p:nvPr userDrawn="1"/>
        </p:nvPicPr>
        <p:blipFill>
          <a:blip r:embed="rId3"/>
          <a:stretch/>
        </p:blipFill>
        <p:spPr>
          <a:xfrm>
            <a:off x="105552" y="6140700"/>
            <a:ext cx="2289600" cy="550800"/>
          </a:xfrm>
          <a:prstGeom prst="rect">
            <a:avLst/>
          </a:prstGeom>
          <a:ln>
            <a:noFill/>
          </a:ln>
        </p:spPr>
      </p:pic>
      <p:sp>
        <p:nvSpPr>
          <p:cNvPr id="10" name="CustomShape 2"/>
          <p:cNvSpPr/>
          <p:nvPr userDrawn="1"/>
        </p:nvSpPr>
        <p:spPr>
          <a:xfrm>
            <a:off x="647640" y="5938920"/>
            <a:ext cx="4920120" cy="933120"/>
          </a:xfrm>
          <a:custGeom>
            <a:avLst/>
            <a:gdLst/>
            <a:ahLst/>
            <a:cxnLst/>
            <a:rect l="l" t="t" r="r" b="b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" name="CustomShape 1"/>
          <p:cNvSpPr/>
          <p:nvPr userDrawn="1"/>
        </p:nvSpPr>
        <p:spPr>
          <a:xfrm>
            <a:off x="665640" y="5945040"/>
            <a:ext cx="6587280" cy="920880"/>
          </a:xfrm>
          <a:custGeom>
            <a:avLst/>
            <a:gdLst/>
            <a:ahLst/>
            <a:cxnLst/>
            <a:rect l="l" t="t" r="r" b="b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2263090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8413C-9E0A-4BED-B61B-60DF86DBBD0C}" type="datetimeFigureOut">
              <a:rPr lang="sr-Latn-RS" smtClean="0"/>
              <a:t>1.2.2018.</a:t>
            </a:fld>
            <a:endParaRPr lang="sr-Latn-R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EF69-763C-484E-BDBB-4D6251160FCE}" type="slidenum">
              <a:rPr lang="sr-Latn-RS" smtClean="0"/>
              <a:t>‹#›</a:t>
            </a:fld>
            <a:endParaRPr lang="sr-Latn-RS"/>
          </a:p>
        </p:txBody>
      </p:sp>
      <p:sp>
        <p:nvSpPr>
          <p:cNvPr id="10" name="CustomShape 3"/>
          <p:cNvSpPr/>
          <p:nvPr userDrawn="1"/>
        </p:nvSpPr>
        <p:spPr>
          <a:xfrm>
            <a:off x="0" y="5777640"/>
            <a:ext cx="4536000" cy="1080360"/>
          </a:xfrm>
          <a:prstGeom prst="rtTriangle">
            <a:avLst/>
          </a:prstGeom>
          <a:blipFill>
            <a:blip r:embed="rId2"/>
            <a:tile/>
          </a:blipFill>
          <a:ln w="12600">
            <a:noFill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pic>
        <p:nvPicPr>
          <p:cNvPr id="11" name="Picture 10"/>
          <p:cNvPicPr/>
          <p:nvPr userDrawn="1"/>
        </p:nvPicPr>
        <p:blipFill>
          <a:blip r:embed="rId3"/>
          <a:stretch/>
        </p:blipFill>
        <p:spPr>
          <a:xfrm>
            <a:off x="105552" y="6140700"/>
            <a:ext cx="2289600" cy="550800"/>
          </a:xfrm>
          <a:prstGeom prst="rect">
            <a:avLst/>
          </a:prstGeom>
          <a:ln>
            <a:noFill/>
          </a:ln>
        </p:spPr>
      </p:pic>
      <p:sp>
        <p:nvSpPr>
          <p:cNvPr id="12" name="CustomShape 2"/>
          <p:cNvSpPr/>
          <p:nvPr userDrawn="1"/>
        </p:nvSpPr>
        <p:spPr>
          <a:xfrm>
            <a:off x="647640" y="5938920"/>
            <a:ext cx="4920120" cy="933120"/>
          </a:xfrm>
          <a:custGeom>
            <a:avLst/>
            <a:gdLst/>
            <a:ahLst/>
            <a:cxnLst/>
            <a:rect l="l" t="t" r="r" b="b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" name="CustomShape 1"/>
          <p:cNvSpPr/>
          <p:nvPr userDrawn="1"/>
        </p:nvSpPr>
        <p:spPr>
          <a:xfrm>
            <a:off x="665640" y="5945040"/>
            <a:ext cx="6587280" cy="920880"/>
          </a:xfrm>
          <a:custGeom>
            <a:avLst/>
            <a:gdLst/>
            <a:ahLst/>
            <a:cxnLst/>
            <a:rect l="l" t="t" r="r" b="b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498876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8413C-9E0A-4BED-B61B-60DF86DBBD0C}" type="datetimeFigureOut">
              <a:rPr lang="sr-Latn-RS" smtClean="0"/>
              <a:t>1.2.2018.</a:t>
            </a:fld>
            <a:endParaRPr lang="sr-Latn-R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EF69-763C-484E-BDBB-4D6251160FCE}" type="slidenum">
              <a:rPr lang="sr-Latn-RS" smtClean="0"/>
              <a:t>‹#›</a:t>
            </a:fld>
            <a:endParaRPr lang="sr-Latn-RS"/>
          </a:p>
        </p:txBody>
      </p:sp>
      <p:sp>
        <p:nvSpPr>
          <p:cNvPr id="6" name="CustomShape 3"/>
          <p:cNvSpPr/>
          <p:nvPr userDrawn="1"/>
        </p:nvSpPr>
        <p:spPr>
          <a:xfrm>
            <a:off x="0" y="5777640"/>
            <a:ext cx="4536000" cy="1080360"/>
          </a:xfrm>
          <a:prstGeom prst="rtTriangle">
            <a:avLst/>
          </a:prstGeom>
          <a:blipFill>
            <a:blip r:embed="rId2"/>
            <a:tile/>
          </a:blipFill>
          <a:ln w="12600">
            <a:noFill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" name="CustomShape 2"/>
          <p:cNvSpPr/>
          <p:nvPr userDrawn="1"/>
        </p:nvSpPr>
        <p:spPr>
          <a:xfrm>
            <a:off x="647640" y="5938920"/>
            <a:ext cx="4920120" cy="933120"/>
          </a:xfrm>
          <a:custGeom>
            <a:avLst/>
            <a:gdLst/>
            <a:ahLst/>
            <a:cxnLst/>
            <a:rect l="l" t="t" r="r" b="b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" name="Title 12"/>
          <p:cNvSpPr>
            <a:spLocks noGrp="1"/>
          </p:cNvSpPr>
          <p:nvPr>
            <p:ph type="title" hasCustomPrompt="1"/>
          </p:nvPr>
        </p:nvSpPr>
        <p:spPr>
          <a:xfrm>
            <a:off x="689124" y="1789118"/>
            <a:ext cx="4837151" cy="1325563"/>
          </a:xfrm>
        </p:spPr>
        <p:txBody>
          <a:bodyPr/>
          <a:lstStyle>
            <a:lvl1pPr algn="ctr">
              <a:defRPr baseline="0"/>
            </a:lvl1pPr>
          </a:lstStyle>
          <a:p>
            <a:r>
              <a:rPr lang="en-US" smtClean="0"/>
              <a:t>Front End Developer</a:t>
            </a:r>
            <a:br>
              <a:rPr lang="en-US" smtClean="0"/>
            </a:br>
            <a:r>
              <a:rPr lang="en-US" smtClean="0"/>
              <a:t>Kurs</a:t>
            </a:r>
            <a:endParaRPr lang="sr-Latn-RS"/>
          </a:p>
        </p:txBody>
      </p:sp>
      <p:sp>
        <p:nvSpPr>
          <p:cNvPr id="15" name="TextBox 14"/>
          <p:cNvSpPr txBox="1"/>
          <p:nvPr userDrawn="1"/>
        </p:nvSpPr>
        <p:spPr>
          <a:xfrm>
            <a:off x="7252920" y="2659481"/>
            <a:ext cx="3822356" cy="724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sr-Latn-RS"/>
          </a:p>
        </p:txBody>
      </p:sp>
      <p:sp>
        <p:nvSpPr>
          <p:cNvPr id="16" name="TextBox 15"/>
          <p:cNvSpPr txBox="1"/>
          <p:nvPr userDrawn="1"/>
        </p:nvSpPr>
        <p:spPr>
          <a:xfrm>
            <a:off x="7084044" y="823783"/>
            <a:ext cx="3822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Sekcija</a:t>
            </a:r>
            <a:endParaRPr lang="sr-Latn-RS"/>
          </a:p>
        </p:txBody>
      </p:sp>
      <p:sp>
        <p:nvSpPr>
          <p:cNvPr id="17" name="TextBox 16"/>
          <p:cNvSpPr txBox="1"/>
          <p:nvPr userDrawn="1"/>
        </p:nvSpPr>
        <p:spPr>
          <a:xfrm>
            <a:off x="7084044" y="2930015"/>
            <a:ext cx="3822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Lekcija</a:t>
            </a:r>
            <a:endParaRPr lang="sr-Latn-RS"/>
          </a:p>
        </p:txBody>
      </p:sp>
      <p:pic>
        <p:nvPicPr>
          <p:cNvPr id="18" name="Picture 10"/>
          <p:cNvPicPr/>
          <p:nvPr userDrawn="1"/>
        </p:nvPicPr>
        <p:blipFill>
          <a:blip r:embed="rId3"/>
          <a:stretch/>
        </p:blipFill>
        <p:spPr>
          <a:xfrm>
            <a:off x="1814904" y="457649"/>
            <a:ext cx="2289600" cy="550800"/>
          </a:xfrm>
          <a:prstGeom prst="rect">
            <a:avLst/>
          </a:prstGeom>
          <a:ln>
            <a:noFill/>
          </a:ln>
        </p:spPr>
      </p:pic>
      <p:pic>
        <p:nvPicPr>
          <p:cNvPr id="7" name="Picture 10"/>
          <p:cNvPicPr/>
          <p:nvPr userDrawn="1"/>
        </p:nvPicPr>
        <p:blipFill>
          <a:blip r:embed="rId3"/>
          <a:stretch/>
        </p:blipFill>
        <p:spPr>
          <a:xfrm>
            <a:off x="105552" y="6140700"/>
            <a:ext cx="2289600" cy="550800"/>
          </a:xfrm>
          <a:prstGeom prst="rect">
            <a:avLst/>
          </a:prstGeom>
          <a:ln>
            <a:noFill/>
          </a:ln>
        </p:spPr>
      </p:pic>
      <p:sp>
        <p:nvSpPr>
          <p:cNvPr id="9" name="CustomShape 1"/>
          <p:cNvSpPr/>
          <p:nvPr userDrawn="1"/>
        </p:nvSpPr>
        <p:spPr>
          <a:xfrm>
            <a:off x="665640" y="5945040"/>
            <a:ext cx="6587280" cy="920880"/>
          </a:xfrm>
          <a:custGeom>
            <a:avLst/>
            <a:gdLst/>
            <a:ahLst/>
            <a:cxnLst/>
            <a:rect l="l" t="t" r="r" b="b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34515182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8413C-9E0A-4BED-B61B-60DF86DBBD0C}" type="datetimeFigureOut">
              <a:rPr lang="sr-Latn-RS" smtClean="0"/>
              <a:t>1.2.2018.</a:t>
            </a:fld>
            <a:endParaRPr lang="sr-Latn-R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EF69-763C-484E-BDBB-4D6251160FCE}" type="slidenum">
              <a:rPr lang="sr-Latn-RS" smtClean="0"/>
              <a:t>‹#›</a:t>
            </a:fld>
            <a:endParaRPr lang="sr-Latn-RS"/>
          </a:p>
        </p:txBody>
      </p:sp>
      <p:sp>
        <p:nvSpPr>
          <p:cNvPr id="5" name="CustomShape 3"/>
          <p:cNvSpPr/>
          <p:nvPr userDrawn="1"/>
        </p:nvSpPr>
        <p:spPr>
          <a:xfrm>
            <a:off x="0" y="5777640"/>
            <a:ext cx="4536000" cy="1080360"/>
          </a:xfrm>
          <a:prstGeom prst="rtTriangle">
            <a:avLst/>
          </a:prstGeom>
          <a:blipFill>
            <a:blip r:embed="rId2"/>
            <a:tile/>
          </a:blipFill>
          <a:ln w="12600">
            <a:noFill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pic>
        <p:nvPicPr>
          <p:cNvPr id="6" name="Picture 10"/>
          <p:cNvPicPr/>
          <p:nvPr userDrawn="1"/>
        </p:nvPicPr>
        <p:blipFill>
          <a:blip r:embed="rId3"/>
          <a:stretch/>
        </p:blipFill>
        <p:spPr>
          <a:xfrm>
            <a:off x="105552" y="6140700"/>
            <a:ext cx="2289600" cy="550800"/>
          </a:xfrm>
          <a:prstGeom prst="rect">
            <a:avLst/>
          </a:prstGeom>
          <a:ln>
            <a:noFill/>
          </a:ln>
        </p:spPr>
      </p:pic>
      <p:sp>
        <p:nvSpPr>
          <p:cNvPr id="7" name="CustomShape 2"/>
          <p:cNvSpPr/>
          <p:nvPr userDrawn="1"/>
        </p:nvSpPr>
        <p:spPr>
          <a:xfrm>
            <a:off x="647640" y="5938920"/>
            <a:ext cx="4920120" cy="933120"/>
          </a:xfrm>
          <a:custGeom>
            <a:avLst/>
            <a:gdLst/>
            <a:ahLst/>
            <a:cxnLst/>
            <a:rect l="l" t="t" r="r" b="b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" name="CustomShape 1"/>
          <p:cNvSpPr/>
          <p:nvPr userDrawn="1"/>
        </p:nvSpPr>
        <p:spPr>
          <a:xfrm>
            <a:off x="665640" y="5945040"/>
            <a:ext cx="6587280" cy="920880"/>
          </a:xfrm>
          <a:custGeom>
            <a:avLst/>
            <a:gdLst/>
            <a:ahLst/>
            <a:cxnLst/>
            <a:rect l="l" t="t" r="r" b="b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2192853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8413C-9E0A-4BED-B61B-60DF86DBBD0C}" type="datetimeFigureOut">
              <a:rPr lang="sr-Latn-RS" smtClean="0"/>
              <a:t>1.2.2018.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EF69-763C-484E-BDBB-4D6251160FCE}" type="slidenum">
              <a:rPr lang="sr-Latn-RS" smtClean="0"/>
              <a:t>‹#›</a:t>
            </a:fld>
            <a:endParaRPr lang="sr-Latn-RS"/>
          </a:p>
        </p:txBody>
      </p:sp>
      <p:sp>
        <p:nvSpPr>
          <p:cNvPr id="8" name="CustomShape 3"/>
          <p:cNvSpPr/>
          <p:nvPr userDrawn="1"/>
        </p:nvSpPr>
        <p:spPr>
          <a:xfrm>
            <a:off x="0" y="5777640"/>
            <a:ext cx="4536000" cy="1080360"/>
          </a:xfrm>
          <a:prstGeom prst="rtTriangle">
            <a:avLst/>
          </a:prstGeom>
          <a:blipFill>
            <a:blip r:embed="rId2"/>
            <a:tile/>
          </a:blipFill>
          <a:ln w="12600">
            <a:noFill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pic>
        <p:nvPicPr>
          <p:cNvPr id="9" name="Picture 10"/>
          <p:cNvPicPr/>
          <p:nvPr userDrawn="1"/>
        </p:nvPicPr>
        <p:blipFill>
          <a:blip r:embed="rId3"/>
          <a:stretch/>
        </p:blipFill>
        <p:spPr>
          <a:xfrm>
            <a:off x="105552" y="6140700"/>
            <a:ext cx="2289600" cy="550800"/>
          </a:xfrm>
          <a:prstGeom prst="rect">
            <a:avLst/>
          </a:prstGeom>
          <a:ln>
            <a:noFill/>
          </a:ln>
        </p:spPr>
      </p:pic>
      <p:sp>
        <p:nvSpPr>
          <p:cNvPr id="10" name="CustomShape 2"/>
          <p:cNvSpPr/>
          <p:nvPr userDrawn="1"/>
        </p:nvSpPr>
        <p:spPr>
          <a:xfrm>
            <a:off x="647640" y="5938920"/>
            <a:ext cx="4920120" cy="933120"/>
          </a:xfrm>
          <a:custGeom>
            <a:avLst/>
            <a:gdLst/>
            <a:ahLst/>
            <a:cxnLst/>
            <a:rect l="l" t="t" r="r" b="b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" name="CustomShape 1"/>
          <p:cNvSpPr/>
          <p:nvPr userDrawn="1"/>
        </p:nvSpPr>
        <p:spPr>
          <a:xfrm>
            <a:off x="665640" y="5945040"/>
            <a:ext cx="6587280" cy="920880"/>
          </a:xfrm>
          <a:custGeom>
            <a:avLst/>
            <a:gdLst/>
            <a:ahLst/>
            <a:cxnLst/>
            <a:rect l="l" t="t" r="r" b="b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2891609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r-Latn-R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8413C-9E0A-4BED-B61B-60DF86DBBD0C}" type="datetimeFigureOut">
              <a:rPr lang="sr-Latn-RS" smtClean="0"/>
              <a:t>1.2.2018.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EF69-763C-484E-BDBB-4D6251160FCE}" type="slidenum">
              <a:rPr lang="sr-Latn-RS" smtClean="0"/>
              <a:t>‹#›</a:t>
            </a:fld>
            <a:endParaRPr lang="sr-Latn-RS"/>
          </a:p>
        </p:txBody>
      </p:sp>
      <p:sp>
        <p:nvSpPr>
          <p:cNvPr id="8" name="CustomShape 3"/>
          <p:cNvSpPr/>
          <p:nvPr userDrawn="1"/>
        </p:nvSpPr>
        <p:spPr>
          <a:xfrm>
            <a:off x="0" y="5777640"/>
            <a:ext cx="4536000" cy="1080360"/>
          </a:xfrm>
          <a:prstGeom prst="rtTriangle">
            <a:avLst/>
          </a:prstGeom>
          <a:blipFill>
            <a:blip r:embed="rId2"/>
            <a:tile/>
          </a:blipFill>
          <a:ln w="12600">
            <a:noFill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pic>
        <p:nvPicPr>
          <p:cNvPr id="9" name="Picture 10"/>
          <p:cNvPicPr/>
          <p:nvPr userDrawn="1"/>
        </p:nvPicPr>
        <p:blipFill>
          <a:blip r:embed="rId3"/>
          <a:stretch/>
        </p:blipFill>
        <p:spPr>
          <a:xfrm>
            <a:off x="105552" y="6140700"/>
            <a:ext cx="2289600" cy="550800"/>
          </a:xfrm>
          <a:prstGeom prst="rect">
            <a:avLst/>
          </a:prstGeom>
          <a:ln>
            <a:noFill/>
          </a:ln>
        </p:spPr>
      </p:pic>
      <p:sp>
        <p:nvSpPr>
          <p:cNvPr id="10" name="CustomShape 2"/>
          <p:cNvSpPr/>
          <p:nvPr userDrawn="1"/>
        </p:nvSpPr>
        <p:spPr>
          <a:xfrm>
            <a:off x="647640" y="5938920"/>
            <a:ext cx="4920120" cy="933120"/>
          </a:xfrm>
          <a:custGeom>
            <a:avLst/>
            <a:gdLst/>
            <a:ahLst/>
            <a:cxnLst/>
            <a:rect l="l" t="t" r="r" b="b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" name="CustomShape 1"/>
          <p:cNvSpPr/>
          <p:nvPr userDrawn="1"/>
        </p:nvSpPr>
        <p:spPr>
          <a:xfrm>
            <a:off x="665640" y="5945040"/>
            <a:ext cx="6587280" cy="920880"/>
          </a:xfrm>
          <a:custGeom>
            <a:avLst/>
            <a:gdLst/>
            <a:ahLst/>
            <a:cxnLst/>
            <a:rect l="l" t="t" r="r" b="b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513722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38413C-9E0A-4BED-B61B-60DF86DBBD0C}" type="datetimeFigureOut">
              <a:rPr lang="sr-Latn-RS" smtClean="0"/>
              <a:t>1.2.2018.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FEF69-763C-484E-BDBB-4D6251160FCE}" type="slidenum">
              <a:rPr lang="sr-Latn-RS" smtClean="0"/>
              <a:t>‹#›</a:t>
            </a:fld>
            <a:endParaRPr lang="sr-Latn-RS"/>
          </a:p>
        </p:txBody>
      </p:sp>
      <p:sp>
        <p:nvSpPr>
          <p:cNvPr id="7" name="CustomShape 3"/>
          <p:cNvSpPr/>
          <p:nvPr userDrawn="1"/>
        </p:nvSpPr>
        <p:spPr>
          <a:xfrm>
            <a:off x="0" y="5777640"/>
            <a:ext cx="4536000" cy="1080360"/>
          </a:xfrm>
          <a:prstGeom prst="rtTriangle">
            <a:avLst/>
          </a:prstGeom>
          <a:blipFill>
            <a:blip r:embed="rId13"/>
            <a:tile/>
          </a:blipFill>
          <a:ln w="12600">
            <a:noFill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pic>
        <p:nvPicPr>
          <p:cNvPr id="8" name="Picture 10"/>
          <p:cNvPicPr/>
          <p:nvPr userDrawn="1"/>
        </p:nvPicPr>
        <p:blipFill>
          <a:blip r:embed="rId14"/>
          <a:stretch/>
        </p:blipFill>
        <p:spPr>
          <a:xfrm>
            <a:off x="105552" y="6140700"/>
            <a:ext cx="2289600" cy="550800"/>
          </a:xfrm>
          <a:prstGeom prst="rect">
            <a:avLst/>
          </a:prstGeom>
          <a:ln>
            <a:noFill/>
          </a:ln>
        </p:spPr>
      </p:pic>
      <p:sp>
        <p:nvSpPr>
          <p:cNvPr id="9" name="CustomShape 2"/>
          <p:cNvSpPr/>
          <p:nvPr userDrawn="1"/>
        </p:nvSpPr>
        <p:spPr>
          <a:xfrm>
            <a:off x="647640" y="5938920"/>
            <a:ext cx="4920120" cy="933120"/>
          </a:xfrm>
          <a:custGeom>
            <a:avLst/>
            <a:gdLst/>
            <a:ahLst/>
            <a:cxnLst/>
            <a:rect l="l" t="t" r="r" b="b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" name="CustomShape 1"/>
          <p:cNvSpPr/>
          <p:nvPr userDrawn="1"/>
        </p:nvSpPr>
        <p:spPr>
          <a:xfrm>
            <a:off x="665640" y="5945040"/>
            <a:ext cx="6587280" cy="920880"/>
          </a:xfrm>
          <a:custGeom>
            <a:avLst/>
            <a:gdLst/>
            <a:ahLst/>
            <a:cxnLst/>
            <a:rect l="l" t="t" r="r" b="b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3658459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/>
              <a:t>Front-End </a:t>
            </a:r>
            <a:r>
              <a:rPr lang="en-US" b="1" smtClean="0"/>
              <a:t>Developer</a:t>
            </a:r>
            <a:r>
              <a:rPr lang="sr-Latn-RS" b="1" smtClean="0"/>
              <a:t> kurs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Radovan Ostojić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893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Upoznavanje</a:t>
            </a:r>
            <a:endParaRPr lang="sr-Latn-R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7508" y="486295"/>
            <a:ext cx="5894438" cy="572261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1856" y="2402378"/>
            <a:ext cx="2552700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948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2"/>
          <p:cNvSpPr txBox="1"/>
          <p:nvPr/>
        </p:nvSpPr>
        <p:spPr>
          <a:xfrm>
            <a:off x="545499" y="243629"/>
            <a:ext cx="104306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sr-Latn-RS" sz="2800" b="1" spc="-1" smtClean="0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Sadržaj kursa</a:t>
            </a:r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graphicFrame>
        <p:nvGraphicFramePr>
          <p:cNvPr id="2" name="Diagram 1"/>
          <p:cNvGraphicFramePr/>
          <p:nvPr/>
        </p:nvGraphicFramePr>
        <p:xfrm>
          <a:off x="3796145" y="906209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00277786"/>
      </p:ext>
    </p:extLst>
  </p:cSld>
  <p:clrMapOvr>
    <a:masterClrMapping/>
  </p:clrMapOvr>
  <p:transition spd="med">
    <p:pull dir="r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Prerequisites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Osnovno znanje rada na ra</a:t>
            </a:r>
            <a:r>
              <a:rPr lang="sr-Latn-RS" smtClean="0"/>
              <a:t>čunaru</a:t>
            </a:r>
          </a:p>
          <a:p>
            <a:pPr lvl="1"/>
            <a:r>
              <a:rPr lang="sr-Latn-RS" smtClean="0"/>
              <a:t>Kopiranje teksta - Copy</a:t>
            </a:r>
          </a:p>
          <a:p>
            <a:pPr lvl="1"/>
            <a:r>
              <a:rPr lang="sr-Latn-RS" smtClean="0"/>
              <a:t>Umetanje teksta – Paste</a:t>
            </a:r>
          </a:p>
          <a:p>
            <a:pPr lvl="1"/>
            <a:r>
              <a:rPr lang="sr-Latn-RS" smtClean="0"/>
              <a:t>Rad sa fajlovima </a:t>
            </a:r>
          </a:p>
          <a:p>
            <a:pPr lvl="1"/>
            <a:r>
              <a:rPr lang="sr-Latn-RS" smtClean="0"/>
              <a:t>Rad sa folderima</a:t>
            </a:r>
          </a:p>
          <a:p>
            <a:r>
              <a:rPr lang="sr-Latn-RS" smtClean="0"/>
              <a:t>Redovno pohađanje</a:t>
            </a:r>
          </a:p>
          <a:p>
            <a:r>
              <a:rPr lang="sr-Latn-RS" smtClean="0"/>
              <a:t>English knowledge – basic level</a:t>
            </a:r>
          </a:p>
          <a:p>
            <a:r>
              <a:rPr lang="sr-Latn-RS"/>
              <a:t>Žar u </a:t>
            </a:r>
            <a:r>
              <a:rPr lang="sr-Latn-RS" smtClean="0"/>
              <a:t>očima</a:t>
            </a:r>
          </a:p>
          <a:p>
            <a:r>
              <a:rPr lang="sr-Latn-RS" smtClean="0"/>
              <a:t>Smisao za deta</a:t>
            </a:r>
            <a:r>
              <a:rPr lang="sr-Latn-RS" smtClean="0">
                <a:solidFill>
                  <a:srgbClr val="FFFF00"/>
                </a:solidFill>
              </a:rPr>
              <a:t>jl</a:t>
            </a:r>
            <a:endParaRPr lang="sr-Latn-RS">
              <a:solidFill>
                <a:srgbClr val="FFFF00"/>
              </a:solidFill>
            </a:endParaRPr>
          </a:p>
          <a:p>
            <a:pPr lvl="1"/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228340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Očekivanja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smtClean="0"/>
              <a:t>„Ništa se ne podrazumeva“ (Nepoznat autor)</a:t>
            </a:r>
          </a:p>
          <a:p>
            <a:r>
              <a:rPr lang="sr-Latn-RS" smtClean="0"/>
              <a:t>Blame free </a:t>
            </a:r>
          </a:p>
          <a:p>
            <a:endParaRPr lang="sr-Latn-RS"/>
          </a:p>
          <a:p>
            <a:r>
              <a:rPr lang="sr-Latn-RS" smtClean="0"/>
              <a:t>Određena doza samostalnog rada kod kuće</a:t>
            </a:r>
            <a:endParaRPr lang="sr-Latn-RS"/>
          </a:p>
        </p:txBody>
      </p:sp>
      <p:pic>
        <p:nvPicPr>
          <p:cNvPr id="2050" name="Picture 2" descr="Image result for blame free cul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6717" y="2241924"/>
            <a:ext cx="1199399" cy="1082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4303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4294967295"/>
          </p:nvPr>
        </p:nvSpPr>
        <p:spPr>
          <a:xfrm>
            <a:off x="6062662" y="-7938"/>
            <a:ext cx="6129338" cy="6865938"/>
          </a:xfrm>
        </p:spPr>
        <p:txBody>
          <a:bodyPr/>
          <a:lstStyle/>
          <a:p>
            <a:endParaRPr lang="sr-Latn-R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5544377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81</Words>
  <Application>Microsoft Office PowerPoint</Application>
  <PresentationFormat>Widescreen</PresentationFormat>
  <Paragraphs>27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Lucida Sans Unicode</vt:lpstr>
      <vt:lpstr>Office Theme</vt:lpstr>
      <vt:lpstr>Front-End Developer kurs</vt:lpstr>
      <vt:lpstr>Upoznavanje</vt:lpstr>
      <vt:lpstr>PowerPoint Presentation</vt:lpstr>
      <vt:lpstr>Prerequisites</vt:lpstr>
      <vt:lpstr>Očekivanja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Radovan Ostojić</dc:creator>
  <cp:lastModifiedBy>Radovan Ostojić</cp:lastModifiedBy>
  <cp:revision>29</cp:revision>
  <dcterms:created xsi:type="dcterms:W3CDTF">2018-01-27T12:44:14Z</dcterms:created>
  <dcterms:modified xsi:type="dcterms:W3CDTF">2018-02-01T08:59:26Z</dcterms:modified>
</cp:coreProperties>
</file>