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63"/>
  </p:notesMasterIdLst>
  <p:sldIdLst>
    <p:sldId id="256" r:id="rId3"/>
    <p:sldId id="257" r:id="rId4"/>
    <p:sldId id="258" r:id="rId5"/>
    <p:sldId id="259" r:id="rId6"/>
    <p:sldId id="260" r:id="rId7"/>
    <p:sldId id="261" r:id="rId8"/>
    <p:sldId id="262" r:id="rId9"/>
    <p:sldId id="263" r:id="rId10"/>
    <p:sldId id="264" r:id="rId11"/>
    <p:sldId id="319" r:id="rId12"/>
    <p:sldId id="265" r:id="rId13"/>
    <p:sldId id="266" r:id="rId14"/>
    <p:sldId id="267" r:id="rId15"/>
    <p:sldId id="268" r:id="rId16"/>
    <p:sldId id="327" r:id="rId17"/>
    <p:sldId id="326" r:id="rId18"/>
    <p:sldId id="321" r:id="rId19"/>
    <p:sldId id="269" r:id="rId20"/>
    <p:sldId id="270" r:id="rId21"/>
    <p:sldId id="271" r:id="rId22"/>
    <p:sldId id="272" r:id="rId23"/>
    <p:sldId id="273" r:id="rId24"/>
    <p:sldId id="325"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9" r:id="rId40"/>
    <p:sldId id="291" r:id="rId41"/>
    <p:sldId id="292" r:id="rId42"/>
    <p:sldId id="293" r:id="rId43"/>
    <p:sldId id="294" r:id="rId44"/>
    <p:sldId id="312" r:id="rId45"/>
    <p:sldId id="295" r:id="rId46"/>
    <p:sldId id="297" r:id="rId47"/>
    <p:sldId id="298" r:id="rId48"/>
    <p:sldId id="313" r:id="rId49"/>
    <p:sldId id="299" r:id="rId50"/>
    <p:sldId id="314" r:id="rId51"/>
    <p:sldId id="315" r:id="rId52"/>
    <p:sldId id="316" r:id="rId53"/>
    <p:sldId id="323" r:id="rId54"/>
    <p:sldId id="320" r:id="rId55"/>
    <p:sldId id="322" r:id="rId56"/>
    <p:sldId id="317" r:id="rId57"/>
    <p:sldId id="318" r:id="rId58"/>
    <p:sldId id="324" r:id="rId59"/>
    <p:sldId id="328" r:id="rId60"/>
    <p:sldId id="329" r:id="rId61"/>
    <p:sldId id="309" r:id="rId62"/>
  </p:sldIdLst>
  <p:sldSz cx="12192000" cy="6858000"/>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F2927"/>
    <a:srgbClr val="9A38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5" d="100"/>
          <a:sy n="115" d="100"/>
        </p:scale>
        <p:origin x="43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6"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DejaVu Sans"/>
              </a:rPr>
              <a:t>Click to edit the notes format</a:t>
            </a:r>
          </a:p>
        </p:txBody>
      </p:sp>
      <p:sp>
        <p:nvSpPr>
          <p:cNvPr id="87"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DejaVu Serif"/>
              </a:rPr>
              <a:t> </a:t>
            </a:r>
          </a:p>
        </p:txBody>
      </p:sp>
      <p:sp>
        <p:nvSpPr>
          <p:cNvPr id="88"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DejaVu Serif"/>
              </a:rPr>
              <a:t> </a:t>
            </a:r>
          </a:p>
        </p:txBody>
      </p:sp>
      <p:sp>
        <p:nvSpPr>
          <p:cNvPr id="89"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DejaVu Serif"/>
              </a:rPr>
              <a:t> </a:t>
            </a:r>
          </a:p>
        </p:txBody>
      </p:sp>
      <p:sp>
        <p:nvSpPr>
          <p:cNvPr id="90" name="PlaceHolder 5"/>
          <p:cNvSpPr>
            <a:spLocks noGrp="1"/>
          </p:cNvSpPr>
          <p:nvPr>
            <p:ph type="sldNum"/>
          </p:nvPr>
        </p:nvSpPr>
        <p:spPr>
          <a:xfrm>
            <a:off x="4399200" y="9555480"/>
            <a:ext cx="3372840" cy="502560"/>
          </a:xfrm>
          <a:prstGeom prst="rect">
            <a:avLst/>
          </a:prstGeom>
        </p:spPr>
        <p:txBody>
          <a:bodyPr lIns="0" tIns="0" rIns="0" bIns="0" anchor="b"/>
          <a:lstStyle/>
          <a:p>
            <a:pPr algn="r"/>
            <a:fld id="{C5DA5FC1-0C5F-42B7-B56B-58192C1826B9}" type="slidenum">
              <a:rPr lang="en-US" sz="1400" b="0" strike="noStrike" spc="-1">
                <a:solidFill>
                  <a:srgbClr val="000000"/>
                </a:solidFill>
                <a:uFill>
                  <a:solidFill>
                    <a:srgbClr val="FFFFFF"/>
                  </a:solidFill>
                </a:uFill>
                <a:latin typeface="DejaVu Serif"/>
              </a:rPr>
              <a:t>‹#›</a:t>
            </a:fld>
            <a:endParaRPr lang="en-US" sz="1400" b="0" strike="noStrike" spc="-1">
              <a:solidFill>
                <a:srgbClr val="000000"/>
              </a:solidFill>
              <a:uFill>
                <a:solidFill>
                  <a:srgbClr val="FFFFFF"/>
                </a:solidFill>
              </a:uFill>
              <a:latin typeface="DejaVu Serif"/>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DejaVu Sans"/>
            </a:endParaRPr>
          </a:p>
        </p:txBody>
      </p:sp>
      <p:sp>
        <p:nvSpPr>
          <p:cNvPr id="218" name="TextShape 2"/>
          <p:cNvSpPr txBox="1"/>
          <p:nvPr/>
        </p:nvSpPr>
        <p:spPr>
          <a:xfrm>
            <a:off x="3884760" y="8685360"/>
            <a:ext cx="2971440" cy="458280"/>
          </a:xfrm>
          <a:prstGeom prst="rect">
            <a:avLst/>
          </a:prstGeom>
          <a:noFill/>
          <a:ln>
            <a:noFill/>
          </a:ln>
        </p:spPr>
        <p:txBody>
          <a:bodyPr anchor="b"/>
          <a:lstStyle/>
          <a:p>
            <a:pPr algn="r">
              <a:lnSpc>
                <a:spcPct val="100000"/>
              </a:lnSpc>
            </a:pPr>
            <a:fld id="{BB295D98-39B2-4602-9A37-4D8807269147}" type="slidenum">
              <a:rPr lang="en-US" sz="1200" b="0" strike="noStrike" spc="-1">
                <a:solidFill>
                  <a:srgbClr val="000000"/>
                </a:solidFill>
                <a:uFill>
                  <a:solidFill>
                    <a:srgbClr val="FFFFFF"/>
                  </a:solidFill>
                </a:uFill>
                <a:latin typeface="+mn-lt"/>
                <a:ea typeface="+mn-ea"/>
              </a:rPr>
              <a:t>6</a:t>
            </a:fld>
            <a:endParaRPr lang="en-US" sz="1200" b="0" strike="noStrike" spc="-1">
              <a:solidFill>
                <a:srgbClr val="000000"/>
              </a:solidFill>
              <a:uFill>
                <a:solidFill>
                  <a:srgbClr val="FFFFFF"/>
                </a:solidFill>
              </a:uFill>
              <a:latin typeface="DejaVu Serif"/>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DejaVu Sans"/>
            </a:endParaRPr>
          </a:p>
        </p:txBody>
      </p:sp>
      <p:sp>
        <p:nvSpPr>
          <p:cNvPr id="236" name="TextShape 2"/>
          <p:cNvSpPr txBox="1"/>
          <p:nvPr/>
        </p:nvSpPr>
        <p:spPr>
          <a:xfrm>
            <a:off x="3884760" y="8685360"/>
            <a:ext cx="2971440" cy="458280"/>
          </a:xfrm>
          <a:prstGeom prst="rect">
            <a:avLst/>
          </a:prstGeom>
          <a:noFill/>
          <a:ln>
            <a:noFill/>
          </a:ln>
        </p:spPr>
        <p:txBody>
          <a:bodyPr anchor="b"/>
          <a:lstStyle/>
          <a:p>
            <a:pPr algn="r">
              <a:lnSpc>
                <a:spcPct val="100000"/>
              </a:lnSpc>
            </a:pPr>
            <a:fld id="{CE3824F0-4FC8-4352-925F-3599FF75D69F}" type="slidenum">
              <a:rPr lang="en-US" sz="1200" b="0" strike="noStrike" spc="-1">
                <a:solidFill>
                  <a:srgbClr val="000000"/>
                </a:solidFill>
                <a:uFill>
                  <a:solidFill>
                    <a:srgbClr val="FFFFFF"/>
                  </a:solidFill>
                </a:uFill>
                <a:latin typeface="+mn-lt"/>
                <a:ea typeface="+mn-ea"/>
              </a:rPr>
              <a:t>31</a:t>
            </a:fld>
            <a:endParaRPr lang="en-US" sz="1200" b="0" strike="noStrike" spc="-1">
              <a:solidFill>
                <a:srgbClr val="000000"/>
              </a:solidFill>
              <a:uFill>
                <a:solidFill>
                  <a:srgbClr val="FFFFFF"/>
                </a:solidFill>
              </a:uFill>
              <a:latin typeface="DejaVu Serif"/>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DejaVu Sans"/>
            </a:endParaRPr>
          </a:p>
        </p:txBody>
      </p:sp>
      <p:sp>
        <p:nvSpPr>
          <p:cNvPr id="238" name="TextShape 2"/>
          <p:cNvSpPr txBox="1"/>
          <p:nvPr/>
        </p:nvSpPr>
        <p:spPr>
          <a:xfrm>
            <a:off x="3884760" y="8685360"/>
            <a:ext cx="2971440" cy="458280"/>
          </a:xfrm>
          <a:prstGeom prst="rect">
            <a:avLst/>
          </a:prstGeom>
          <a:noFill/>
          <a:ln>
            <a:noFill/>
          </a:ln>
        </p:spPr>
        <p:txBody>
          <a:bodyPr anchor="b"/>
          <a:lstStyle/>
          <a:p>
            <a:pPr algn="r">
              <a:lnSpc>
                <a:spcPct val="100000"/>
              </a:lnSpc>
            </a:pPr>
            <a:fld id="{9B60525C-6894-4D25-9634-D46A1B02A344}" type="slidenum">
              <a:rPr lang="en-US" sz="1200" b="0" strike="noStrike" spc="-1">
                <a:solidFill>
                  <a:srgbClr val="000000"/>
                </a:solidFill>
                <a:uFill>
                  <a:solidFill>
                    <a:srgbClr val="FFFFFF"/>
                  </a:solidFill>
                </a:uFill>
                <a:latin typeface="+mn-lt"/>
                <a:ea typeface="+mn-ea"/>
              </a:rPr>
              <a:t>32</a:t>
            </a:fld>
            <a:endParaRPr lang="en-US" sz="1200" b="0" strike="noStrike" spc="-1">
              <a:solidFill>
                <a:srgbClr val="000000"/>
              </a:solidFill>
              <a:uFill>
                <a:solidFill>
                  <a:srgbClr val="FFFFFF"/>
                </a:solidFill>
              </a:uFill>
              <a:latin typeface="DejaVu Serif"/>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DejaVu Sans"/>
            </a:endParaRPr>
          </a:p>
        </p:txBody>
      </p:sp>
      <p:sp>
        <p:nvSpPr>
          <p:cNvPr id="240" name="TextShape 2"/>
          <p:cNvSpPr txBox="1"/>
          <p:nvPr/>
        </p:nvSpPr>
        <p:spPr>
          <a:xfrm>
            <a:off x="3884760" y="8685360"/>
            <a:ext cx="2971440" cy="458280"/>
          </a:xfrm>
          <a:prstGeom prst="rect">
            <a:avLst/>
          </a:prstGeom>
          <a:noFill/>
          <a:ln>
            <a:noFill/>
          </a:ln>
        </p:spPr>
        <p:txBody>
          <a:bodyPr anchor="b"/>
          <a:lstStyle/>
          <a:p>
            <a:pPr algn="r">
              <a:lnSpc>
                <a:spcPct val="100000"/>
              </a:lnSpc>
            </a:pPr>
            <a:fld id="{E5AA330B-DFD1-4E77-A756-3B233FCA044F}" type="slidenum">
              <a:rPr lang="en-US" sz="1200" b="0" strike="noStrike" spc="-1">
                <a:solidFill>
                  <a:srgbClr val="000000"/>
                </a:solidFill>
                <a:uFill>
                  <a:solidFill>
                    <a:srgbClr val="FFFFFF"/>
                  </a:solidFill>
                </a:uFill>
                <a:latin typeface="+mn-lt"/>
                <a:ea typeface="+mn-ea"/>
              </a:rPr>
              <a:t>33</a:t>
            </a:fld>
            <a:endParaRPr lang="en-US" sz="1200" b="0" strike="noStrike" spc="-1">
              <a:solidFill>
                <a:srgbClr val="000000"/>
              </a:solidFill>
              <a:uFill>
                <a:solidFill>
                  <a:srgbClr val="FFFFFF"/>
                </a:solidFill>
              </a:uFill>
              <a:latin typeface="DejaVu Serif"/>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DejaVu Sans"/>
            </a:endParaRPr>
          </a:p>
        </p:txBody>
      </p:sp>
      <p:sp>
        <p:nvSpPr>
          <p:cNvPr id="242" name="TextShape 2"/>
          <p:cNvSpPr txBox="1"/>
          <p:nvPr/>
        </p:nvSpPr>
        <p:spPr>
          <a:xfrm>
            <a:off x="3884760" y="8685360"/>
            <a:ext cx="2971440" cy="458280"/>
          </a:xfrm>
          <a:prstGeom prst="rect">
            <a:avLst/>
          </a:prstGeom>
          <a:noFill/>
          <a:ln>
            <a:noFill/>
          </a:ln>
        </p:spPr>
        <p:txBody>
          <a:bodyPr anchor="b"/>
          <a:lstStyle/>
          <a:p>
            <a:pPr algn="r">
              <a:lnSpc>
                <a:spcPct val="100000"/>
              </a:lnSpc>
            </a:pPr>
            <a:fld id="{D4CD566D-E8C6-4307-BA66-A41590D22B1D}" type="slidenum">
              <a:rPr lang="en-US" sz="1200" b="0" strike="noStrike" spc="-1">
                <a:solidFill>
                  <a:srgbClr val="000000"/>
                </a:solidFill>
                <a:uFill>
                  <a:solidFill>
                    <a:srgbClr val="FFFFFF"/>
                  </a:solidFill>
                </a:uFill>
                <a:latin typeface="+mn-lt"/>
                <a:ea typeface="+mn-ea"/>
              </a:rPr>
              <a:t>34</a:t>
            </a:fld>
            <a:endParaRPr lang="en-US" sz="1200" b="0" strike="noStrike" spc="-1">
              <a:solidFill>
                <a:srgbClr val="000000"/>
              </a:solidFill>
              <a:uFill>
                <a:solidFill>
                  <a:srgbClr val="FFFFFF"/>
                </a:solidFill>
              </a:uFill>
              <a:latin typeface="DejaVu Serif"/>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DejaVu Sans"/>
            </a:endParaRPr>
          </a:p>
        </p:txBody>
      </p:sp>
      <p:sp>
        <p:nvSpPr>
          <p:cNvPr id="244" name="TextShape 2"/>
          <p:cNvSpPr txBox="1"/>
          <p:nvPr/>
        </p:nvSpPr>
        <p:spPr>
          <a:xfrm>
            <a:off x="3884760" y="8685360"/>
            <a:ext cx="2971440" cy="458280"/>
          </a:xfrm>
          <a:prstGeom prst="rect">
            <a:avLst/>
          </a:prstGeom>
          <a:noFill/>
          <a:ln>
            <a:noFill/>
          </a:ln>
        </p:spPr>
        <p:txBody>
          <a:bodyPr anchor="b"/>
          <a:lstStyle/>
          <a:p>
            <a:pPr algn="r">
              <a:lnSpc>
                <a:spcPct val="100000"/>
              </a:lnSpc>
            </a:pPr>
            <a:fld id="{B4A65A99-22DF-4B80-9992-6534CD8E8945}" type="slidenum">
              <a:rPr lang="en-US" sz="1200" b="0" strike="noStrike" spc="-1">
                <a:solidFill>
                  <a:srgbClr val="000000"/>
                </a:solidFill>
                <a:uFill>
                  <a:solidFill>
                    <a:srgbClr val="FFFFFF"/>
                  </a:solidFill>
                </a:uFill>
                <a:latin typeface="+mn-lt"/>
                <a:ea typeface="+mn-ea"/>
              </a:rPr>
              <a:t>35</a:t>
            </a:fld>
            <a:endParaRPr lang="en-US" sz="1200" b="0" strike="noStrike" spc="-1">
              <a:solidFill>
                <a:srgbClr val="000000"/>
              </a:solidFill>
              <a:uFill>
                <a:solidFill>
                  <a:srgbClr val="FFFFFF"/>
                </a:solidFill>
              </a:uFill>
              <a:latin typeface="DejaVu Serif"/>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DejaVu Sans"/>
            </a:endParaRPr>
          </a:p>
        </p:txBody>
      </p:sp>
      <p:sp>
        <p:nvSpPr>
          <p:cNvPr id="246" name="TextShape 2"/>
          <p:cNvSpPr txBox="1"/>
          <p:nvPr/>
        </p:nvSpPr>
        <p:spPr>
          <a:xfrm>
            <a:off x="3884760" y="8685360"/>
            <a:ext cx="2971440" cy="458280"/>
          </a:xfrm>
          <a:prstGeom prst="rect">
            <a:avLst/>
          </a:prstGeom>
          <a:noFill/>
          <a:ln>
            <a:noFill/>
          </a:ln>
        </p:spPr>
        <p:txBody>
          <a:bodyPr anchor="b"/>
          <a:lstStyle/>
          <a:p>
            <a:pPr algn="r">
              <a:lnSpc>
                <a:spcPct val="100000"/>
              </a:lnSpc>
            </a:pPr>
            <a:fld id="{B9182363-8060-4216-9DCD-36B1D47C938A}" type="slidenum">
              <a:rPr lang="en-US" sz="1200" b="0" strike="noStrike" spc="-1">
                <a:solidFill>
                  <a:srgbClr val="000000"/>
                </a:solidFill>
                <a:uFill>
                  <a:solidFill>
                    <a:srgbClr val="FFFFFF"/>
                  </a:solidFill>
                </a:uFill>
                <a:latin typeface="+mn-lt"/>
                <a:ea typeface="+mn-ea"/>
              </a:rPr>
              <a:t>36</a:t>
            </a:fld>
            <a:endParaRPr lang="en-US" sz="1200" b="0" strike="noStrike" spc="-1">
              <a:solidFill>
                <a:srgbClr val="000000"/>
              </a:solidFill>
              <a:uFill>
                <a:solidFill>
                  <a:srgbClr val="FFFFFF"/>
                </a:solidFill>
              </a:uFill>
              <a:latin typeface="DejaVu Serif"/>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DejaVu Sans"/>
            </a:endParaRPr>
          </a:p>
        </p:txBody>
      </p:sp>
      <p:sp>
        <p:nvSpPr>
          <p:cNvPr id="248" name="TextShape 2"/>
          <p:cNvSpPr txBox="1"/>
          <p:nvPr/>
        </p:nvSpPr>
        <p:spPr>
          <a:xfrm>
            <a:off x="3884760" y="8685360"/>
            <a:ext cx="2971440" cy="458280"/>
          </a:xfrm>
          <a:prstGeom prst="rect">
            <a:avLst/>
          </a:prstGeom>
          <a:noFill/>
          <a:ln>
            <a:noFill/>
          </a:ln>
        </p:spPr>
        <p:txBody>
          <a:bodyPr anchor="b"/>
          <a:lstStyle/>
          <a:p>
            <a:pPr algn="r">
              <a:lnSpc>
                <a:spcPct val="100000"/>
              </a:lnSpc>
            </a:pPr>
            <a:fld id="{D76769ED-055D-4EB8-8187-95C1E2F62011}" type="slidenum">
              <a:rPr lang="en-US" sz="1200" b="0" strike="noStrike" spc="-1">
                <a:solidFill>
                  <a:srgbClr val="000000"/>
                </a:solidFill>
                <a:uFill>
                  <a:solidFill>
                    <a:srgbClr val="FFFFFF"/>
                  </a:solidFill>
                </a:uFill>
                <a:latin typeface="+mn-lt"/>
                <a:ea typeface="+mn-ea"/>
              </a:rPr>
              <a:t>37</a:t>
            </a:fld>
            <a:endParaRPr lang="en-US" sz="1200" b="0" strike="noStrike" spc="-1">
              <a:solidFill>
                <a:srgbClr val="000000"/>
              </a:solidFill>
              <a:uFill>
                <a:solidFill>
                  <a:srgbClr val="FFFFFF"/>
                </a:solidFill>
              </a:uFill>
              <a:latin typeface="DejaVu Serif"/>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DejaVu Sans"/>
            </a:endParaRPr>
          </a:p>
        </p:txBody>
      </p:sp>
      <p:sp>
        <p:nvSpPr>
          <p:cNvPr id="252" name="TextShape 2"/>
          <p:cNvSpPr txBox="1"/>
          <p:nvPr/>
        </p:nvSpPr>
        <p:spPr>
          <a:xfrm>
            <a:off x="3884760" y="8685360"/>
            <a:ext cx="2971440" cy="458280"/>
          </a:xfrm>
          <a:prstGeom prst="rect">
            <a:avLst/>
          </a:prstGeom>
          <a:noFill/>
          <a:ln>
            <a:noFill/>
          </a:ln>
        </p:spPr>
        <p:txBody>
          <a:bodyPr anchor="b"/>
          <a:lstStyle/>
          <a:p>
            <a:pPr algn="r">
              <a:lnSpc>
                <a:spcPct val="100000"/>
              </a:lnSpc>
            </a:pPr>
            <a:fld id="{A157918F-E516-4E6E-8A16-0A4805300A58}" type="slidenum">
              <a:rPr lang="en-US" sz="1200" b="0" strike="noStrike" spc="-1">
                <a:solidFill>
                  <a:srgbClr val="000000"/>
                </a:solidFill>
                <a:uFill>
                  <a:solidFill>
                    <a:srgbClr val="FFFFFF"/>
                  </a:solidFill>
                </a:uFill>
                <a:latin typeface="+mn-lt"/>
                <a:ea typeface="+mn-ea"/>
              </a:rPr>
              <a:t>38</a:t>
            </a:fld>
            <a:endParaRPr lang="en-US" sz="1200" b="0" strike="noStrike" spc="-1">
              <a:solidFill>
                <a:srgbClr val="000000"/>
              </a:solidFill>
              <a:uFill>
                <a:solidFill>
                  <a:srgbClr val="FFFFFF"/>
                </a:solidFill>
              </a:uFill>
              <a:latin typeface="DejaVu Serif"/>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DejaVu Sans"/>
            </a:endParaRPr>
          </a:p>
        </p:txBody>
      </p:sp>
      <p:sp>
        <p:nvSpPr>
          <p:cNvPr id="256" name="TextShape 2"/>
          <p:cNvSpPr txBox="1"/>
          <p:nvPr/>
        </p:nvSpPr>
        <p:spPr>
          <a:xfrm>
            <a:off x="3884760" y="8685360"/>
            <a:ext cx="2971440" cy="458280"/>
          </a:xfrm>
          <a:prstGeom prst="rect">
            <a:avLst/>
          </a:prstGeom>
          <a:noFill/>
          <a:ln>
            <a:noFill/>
          </a:ln>
        </p:spPr>
        <p:txBody>
          <a:bodyPr anchor="b"/>
          <a:lstStyle/>
          <a:p>
            <a:pPr algn="r">
              <a:lnSpc>
                <a:spcPct val="100000"/>
              </a:lnSpc>
            </a:pPr>
            <a:fld id="{E3895E54-C579-4D87-B157-F760A1E49FF5}" type="slidenum">
              <a:rPr lang="en-US" sz="1200" b="0" strike="noStrike" spc="-1">
                <a:solidFill>
                  <a:srgbClr val="000000"/>
                </a:solidFill>
                <a:uFill>
                  <a:solidFill>
                    <a:srgbClr val="FFFFFF"/>
                  </a:solidFill>
                </a:uFill>
                <a:latin typeface="+mn-lt"/>
                <a:ea typeface="+mn-ea"/>
              </a:rPr>
              <a:t>39</a:t>
            </a:fld>
            <a:endParaRPr lang="en-US" sz="1200" b="0" strike="noStrike" spc="-1">
              <a:solidFill>
                <a:srgbClr val="000000"/>
              </a:solidFill>
              <a:uFill>
                <a:solidFill>
                  <a:srgbClr val="FFFFFF"/>
                </a:solidFill>
              </a:uFill>
              <a:latin typeface="DejaVu Serif"/>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DejaVu Sans"/>
            </a:endParaRPr>
          </a:p>
        </p:txBody>
      </p:sp>
      <p:sp>
        <p:nvSpPr>
          <p:cNvPr id="258" name="TextShape 2"/>
          <p:cNvSpPr txBox="1"/>
          <p:nvPr/>
        </p:nvSpPr>
        <p:spPr>
          <a:xfrm>
            <a:off x="3884760" y="8685360"/>
            <a:ext cx="2971440" cy="458280"/>
          </a:xfrm>
          <a:prstGeom prst="rect">
            <a:avLst/>
          </a:prstGeom>
          <a:noFill/>
          <a:ln>
            <a:noFill/>
          </a:ln>
        </p:spPr>
        <p:txBody>
          <a:bodyPr anchor="b"/>
          <a:lstStyle/>
          <a:p>
            <a:pPr algn="r">
              <a:lnSpc>
                <a:spcPct val="100000"/>
              </a:lnSpc>
            </a:pPr>
            <a:fld id="{A92FBFCB-9E79-4D66-BB7F-8CD5B00037D2}" type="slidenum">
              <a:rPr lang="en-US" sz="1200" b="0" strike="noStrike" spc="-1">
                <a:solidFill>
                  <a:srgbClr val="000000"/>
                </a:solidFill>
                <a:uFill>
                  <a:solidFill>
                    <a:srgbClr val="FFFFFF"/>
                  </a:solidFill>
                </a:uFill>
                <a:latin typeface="+mn-lt"/>
                <a:ea typeface="+mn-ea"/>
              </a:rPr>
              <a:t>40</a:t>
            </a:fld>
            <a:endParaRPr lang="en-US" sz="1200" b="0" strike="noStrike" spc="-1">
              <a:solidFill>
                <a:srgbClr val="000000"/>
              </a:solidFill>
              <a:uFill>
                <a:solidFill>
                  <a:srgbClr val="FFFFFF"/>
                </a:solidFill>
              </a:uFill>
              <a:latin typeface="DejaVu Serif"/>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DejaVu Sans"/>
            </a:endParaRPr>
          </a:p>
        </p:txBody>
      </p:sp>
      <p:sp>
        <p:nvSpPr>
          <p:cNvPr id="220" name="TextShape 2"/>
          <p:cNvSpPr txBox="1"/>
          <p:nvPr/>
        </p:nvSpPr>
        <p:spPr>
          <a:xfrm>
            <a:off x="3884760" y="8685360"/>
            <a:ext cx="2971440" cy="458280"/>
          </a:xfrm>
          <a:prstGeom prst="rect">
            <a:avLst/>
          </a:prstGeom>
          <a:noFill/>
          <a:ln>
            <a:noFill/>
          </a:ln>
        </p:spPr>
        <p:txBody>
          <a:bodyPr anchor="b"/>
          <a:lstStyle/>
          <a:p>
            <a:pPr algn="r">
              <a:lnSpc>
                <a:spcPct val="100000"/>
              </a:lnSpc>
            </a:pPr>
            <a:fld id="{3ECABBFC-5969-4124-9214-7FB08E1BF322}" type="slidenum">
              <a:rPr lang="en-US" sz="1200" b="0" strike="noStrike" spc="-1">
                <a:solidFill>
                  <a:srgbClr val="000000"/>
                </a:solidFill>
                <a:uFill>
                  <a:solidFill>
                    <a:srgbClr val="FFFFFF"/>
                  </a:solidFill>
                </a:uFill>
                <a:latin typeface="+mn-lt"/>
                <a:ea typeface="+mn-ea"/>
              </a:rPr>
              <a:t>7</a:t>
            </a:fld>
            <a:endParaRPr lang="en-US" sz="1200" b="0" strike="noStrike" spc="-1">
              <a:solidFill>
                <a:srgbClr val="000000"/>
              </a:solidFill>
              <a:uFill>
                <a:solidFill>
                  <a:srgbClr val="FFFFFF"/>
                </a:solidFill>
              </a:uFill>
              <a:latin typeface="DejaVu Serif"/>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DejaVu Sans"/>
            </a:endParaRPr>
          </a:p>
        </p:txBody>
      </p:sp>
      <p:sp>
        <p:nvSpPr>
          <p:cNvPr id="260" name="TextShape 2"/>
          <p:cNvSpPr txBox="1"/>
          <p:nvPr/>
        </p:nvSpPr>
        <p:spPr>
          <a:xfrm>
            <a:off x="3884760" y="8685360"/>
            <a:ext cx="2971440" cy="458280"/>
          </a:xfrm>
          <a:prstGeom prst="rect">
            <a:avLst/>
          </a:prstGeom>
          <a:noFill/>
          <a:ln>
            <a:noFill/>
          </a:ln>
        </p:spPr>
        <p:txBody>
          <a:bodyPr anchor="b"/>
          <a:lstStyle/>
          <a:p>
            <a:pPr algn="r">
              <a:lnSpc>
                <a:spcPct val="100000"/>
              </a:lnSpc>
            </a:pPr>
            <a:fld id="{14DEB3BF-EF92-493D-BB18-59288441C90D}" type="slidenum">
              <a:rPr lang="en-US" sz="1200" b="0" strike="noStrike" spc="-1">
                <a:solidFill>
                  <a:srgbClr val="000000"/>
                </a:solidFill>
                <a:uFill>
                  <a:solidFill>
                    <a:srgbClr val="FFFFFF"/>
                  </a:solidFill>
                </a:uFill>
                <a:latin typeface="+mn-lt"/>
                <a:ea typeface="+mn-ea"/>
              </a:rPr>
              <a:t>41</a:t>
            </a:fld>
            <a:endParaRPr lang="en-US" sz="1200" b="0" strike="noStrike" spc="-1">
              <a:solidFill>
                <a:srgbClr val="000000"/>
              </a:solidFill>
              <a:uFill>
                <a:solidFill>
                  <a:srgbClr val="FFFFFF"/>
                </a:solidFill>
              </a:uFill>
              <a:latin typeface="DejaVu Serif"/>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DejaVu Sans"/>
            </a:endParaRPr>
          </a:p>
        </p:txBody>
      </p:sp>
      <p:sp>
        <p:nvSpPr>
          <p:cNvPr id="262" name="TextShape 2"/>
          <p:cNvSpPr txBox="1"/>
          <p:nvPr/>
        </p:nvSpPr>
        <p:spPr>
          <a:xfrm>
            <a:off x="3884760" y="8685360"/>
            <a:ext cx="2971440" cy="458280"/>
          </a:xfrm>
          <a:prstGeom prst="rect">
            <a:avLst/>
          </a:prstGeom>
          <a:noFill/>
          <a:ln>
            <a:noFill/>
          </a:ln>
        </p:spPr>
        <p:txBody>
          <a:bodyPr anchor="b"/>
          <a:lstStyle/>
          <a:p>
            <a:pPr algn="r">
              <a:lnSpc>
                <a:spcPct val="100000"/>
              </a:lnSpc>
            </a:pPr>
            <a:fld id="{2C6AAF56-8E40-426B-B1D2-91C8C8E6A734}" type="slidenum">
              <a:rPr lang="en-US" sz="1200" b="0" strike="noStrike" spc="-1">
                <a:solidFill>
                  <a:srgbClr val="000000"/>
                </a:solidFill>
                <a:uFill>
                  <a:solidFill>
                    <a:srgbClr val="FFFFFF"/>
                  </a:solidFill>
                </a:uFill>
                <a:latin typeface="+mn-lt"/>
                <a:ea typeface="+mn-ea"/>
              </a:rPr>
              <a:t>42</a:t>
            </a:fld>
            <a:endParaRPr lang="en-US" sz="1200" b="0" strike="noStrike" spc="-1">
              <a:solidFill>
                <a:srgbClr val="000000"/>
              </a:solidFill>
              <a:uFill>
                <a:solidFill>
                  <a:srgbClr val="FFFFFF"/>
                </a:solidFill>
              </a:uFill>
              <a:latin typeface="DejaVu Serif"/>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DejaVu Sans"/>
            </a:endParaRPr>
          </a:p>
        </p:txBody>
      </p:sp>
      <p:sp>
        <p:nvSpPr>
          <p:cNvPr id="262" name="TextShape 2"/>
          <p:cNvSpPr txBox="1"/>
          <p:nvPr/>
        </p:nvSpPr>
        <p:spPr>
          <a:xfrm>
            <a:off x="3884760" y="8685360"/>
            <a:ext cx="2971440" cy="458280"/>
          </a:xfrm>
          <a:prstGeom prst="rect">
            <a:avLst/>
          </a:prstGeom>
          <a:noFill/>
          <a:ln>
            <a:noFill/>
          </a:ln>
        </p:spPr>
        <p:txBody>
          <a:bodyPr anchor="b"/>
          <a:lstStyle/>
          <a:p>
            <a:pPr algn="r">
              <a:lnSpc>
                <a:spcPct val="100000"/>
              </a:lnSpc>
            </a:pPr>
            <a:fld id="{2C6AAF56-8E40-426B-B1D2-91C8C8E6A734}" type="slidenum">
              <a:rPr lang="en-US" sz="1200" b="0" strike="noStrike" spc="-1">
                <a:solidFill>
                  <a:srgbClr val="000000"/>
                </a:solidFill>
                <a:uFill>
                  <a:solidFill>
                    <a:srgbClr val="FFFFFF"/>
                  </a:solidFill>
                </a:uFill>
                <a:latin typeface="+mn-lt"/>
                <a:ea typeface="+mn-ea"/>
              </a:rPr>
              <a:t>43</a:t>
            </a:fld>
            <a:endParaRPr lang="en-US" sz="1200" b="0" strike="noStrike" spc="-1">
              <a:solidFill>
                <a:srgbClr val="000000"/>
              </a:solidFill>
              <a:uFill>
                <a:solidFill>
                  <a:srgbClr val="FFFFFF"/>
                </a:solidFill>
              </a:uFill>
              <a:latin typeface="DejaVu Serif"/>
            </a:endParaRPr>
          </a:p>
        </p:txBody>
      </p:sp>
    </p:spTree>
    <p:extLst>
      <p:ext uri="{BB962C8B-B14F-4D97-AF65-F5344CB8AC3E}">
        <p14:creationId xmlns:p14="http://schemas.microsoft.com/office/powerpoint/2010/main" val="25953118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DejaVu Sans"/>
            </a:endParaRPr>
          </a:p>
        </p:txBody>
      </p:sp>
      <p:sp>
        <p:nvSpPr>
          <p:cNvPr id="264" name="TextShape 2"/>
          <p:cNvSpPr txBox="1"/>
          <p:nvPr/>
        </p:nvSpPr>
        <p:spPr>
          <a:xfrm>
            <a:off x="3884760" y="8685360"/>
            <a:ext cx="2971440" cy="458280"/>
          </a:xfrm>
          <a:prstGeom prst="rect">
            <a:avLst/>
          </a:prstGeom>
          <a:noFill/>
          <a:ln>
            <a:noFill/>
          </a:ln>
        </p:spPr>
        <p:txBody>
          <a:bodyPr anchor="b"/>
          <a:lstStyle/>
          <a:p>
            <a:pPr algn="r">
              <a:lnSpc>
                <a:spcPct val="100000"/>
              </a:lnSpc>
            </a:pPr>
            <a:fld id="{75FAE776-CE1F-4E73-95E5-CE81731F8329}" type="slidenum">
              <a:rPr lang="en-US" sz="1200" b="0" strike="noStrike" spc="-1">
                <a:solidFill>
                  <a:srgbClr val="000000"/>
                </a:solidFill>
                <a:uFill>
                  <a:solidFill>
                    <a:srgbClr val="FFFFFF"/>
                  </a:solidFill>
                </a:uFill>
                <a:latin typeface="+mn-lt"/>
                <a:ea typeface="+mn-ea"/>
              </a:rPr>
              <a:t>44</a:t>
            </a:fld>
            <a:endParaRPr lang="en-US" sz="1200" b="0" strike="noStrike" spc="-1">
              <a:solidFill>
                <a:srgbClr val="000000"/>
              </a:solidFill>
              <a:uFill>
                <a:solidFill>
                  <a:srgbClr val="FFFFFF"/>
                </a:solidFill>
              </a:uFill>
              <a:latin typeface="DejaVu Serif"/>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DejaVu Sans"/>
            </a:endParaRPr>
          </a:p>
        </p:txBody>
      </p:sp>
      <p:sp>
        <p:nvSpPr>
          <p:cNvPr id="268" name="TextShape 2"/>
          <p:cNvSpPr txBox="1"/>
          <p:nvPr/>
        </p:nvSpPr>
        <p:spPr>
          <a:xfrm>
            <a:off x="3884760" y="8685360"/>
            <a:ext cx="2971440" cy="458280"/>
          </a:xfrm>
          <a:prstGeom prst="rect">
            <a:avLst/>
          </a:prstGeom>
          <a:noFill/>
          <a:ln>
            <a:noFill/>
          </a:ln>
        </p:spPr>
        <p:txBody>
          <a:bodyPr anchor="b"/>
          <a:lstStyle/>
          <a:p>
            <a:pPr algn="r">
              <a:lnSpc>
                <a:spcPct val="100000"/>
              </a:lnSpc>
            </a:pPr>
            <a:fld id="{D15667DD-0AB6-460B-984E-01F45D42640B}" type="slidenum">
              <a:rPr lang="en-US" sz="1200" b="0" strike="noStrike" spc="-1">
                <a:solidFill>
                  <a:srgbClr val="000000"/>
                </a:solidFill>
                <a:uFill>
                  <a:solidFill>
                    <a:srgbClr val="FFFFFF"/>
                  </a:solidFill>
                </a:uFill>
                <a:latin typeface="+mn-lt"/>
                <a:ea typeface="+mn-ea"/>
              </a:rPr>
              <a:t>45</a:t>
            </a:fld>
            <a:endParaRPr lang="en-US" sz="1200" b="0" strike="noStrike" spc="-1">
              <a:solidFill>
                <a:srgbClr val="000000"/>
              </a:solidFill>
              <a:uFill>
                <a:solidFill>
                  <a:srgbClr val="FFFFFF"/>
                </a:solidFill>
              </a:uFill>
              <a:latin typeface="DejaVu Serif"/>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DejaVu Sans"/>
            </a:endParaRPr>
          </a:p>
        </p:txBody>
      </p:sp>
      <p:sp>
        <p:nvSpPr>
          <p:cNvPr id="270" name="TextShape 2"/>
          <p:cNvSpPr txBox="1"/>
          <p:nvPr/>
        </p:nvSpPr>
        <p:spPr>
          <a:xfrm>
            <a:off x="3884760" y="8685360"/>
            <a:ext cx="2971440" cy="458280"/>
          </a:xfrm>
          <a:prstGeom prst="rect">
            <a:avLst/>
          </a:prstGeom>
          <a:noFill/>
          <a:ln>
            <a:noFill/>
          </a:ln>
        </p:spPr>
        <p:txBody>
          <a:bodyPr anchor="b"/>
          <a:lstStyle/>
          <a:p>
            <a:pPr algn="r">
              <a:lnSpc>
                <a:spcPct val="100000"/>
              </a:lnSpc>
            </a:pPr>
            <a:fld id="{AD389FFB-31F7-4F50-8D66-E234CEA39BA0}" type="slidenum">
              <a:rPr lang="en-US" sz="1200" b="0" strike="noStrike" spc="-1">
                <a:solidFill>
                  <a:srgbClr val="000000"/>
                </a:solidFill>
                <a:uFill>
                  <a:solidFill>
                    <a:srgbClr val="FFFFFF"/>
                  </a:solidFill>
                </a:uFill>
                <a:latin typeface="+mn-lt"/>
                <a:ea typeface="+mn-ea"/>
              </a:rPr>
              <a:t>46</a:t>
            </a:fld>
            <a:endParaRPr lang="en-US" sz="1200" b="0" strike="noStrike" spc="-1">
              <a:solidFill>
                <a:srgbClr val="000000"/>
              </a:solidFill>
              <a:uFill>
                <a:solidFill>
                  <a:srgbClr val="FFFFFF"/>
                </a:solidFill>
              </a:uFill>
              <a:latin typeface="DejaVu Serif"/>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DejaVu Sans"/>
            </a:endParaRPr>
          </a:p>
        </p:txBody>
      </p:sp>
      <p:sp>
        <p:nvSpPr>
          <p:cNvPr id="270" name="TextShape 2"/>
          <p:cNvSpPr txBox="1"/>
          <p:nvPr/>
        </p:nvSpPr>
        <p:spPr>
          <a:xfrm>
            <a:off x="3884760" y="8685360"/>
            <a:ext cx="2971440" cy="458280"/>
          </a:xfrm>
          <a:prstGeom prst="rect">
            <a:avLst/>
          </a:prstGeom>
          <a:noFill/>
          <a:ln>
            <a:noFill/>
          </a:ln>
        </p:spPr>
        <p:txBody>
          <a:bodyPr anchor="b"/>
          <a:lstStyle/>
          <a:p>
            <a:pPr algn="r">
              <a:lnSpc>
                <a:spcPct val="100000"/>
              </a:lnSpc>
            </a:pPr>
            <a:fld id="{AD389FFB-31F7-4F50-8D66-E234CEA39BA0}" type="slidenum">
              <a:rPr lang="en-US" sz="1200" b="0" strike="noStrike" spc="-1">
                <a:solidFill>
                  <a:srgbClr val="000000"/>
                </a:solidFill>
                <a:uFill>
                  <a:solidFill>
                    <a:srgbClr val="FFFFFF"/>
                  </a:solidFill>
                </a:uFill>
                <a:latin typeface="+mn-lt"/>
                <a:ea typeface="+mn-ea"/>
              </a:rPr>
              <a:t>47</a:t>
            </a:fld>
            <a:endParaRPr lang="en-US" sz="1200" b="0" strike="noStrike" spc="-1">
              <a:solidFill>
                <a:srgbClr val="000000"/>
              </a:solidFill>
              <a:uFill>
                <a:solidFill>
                  <a:srgbClr val="FFFFFF"/>
                </a:solidFill>
              </a:uFill>
              <a:latin typeface="DejaVu Serif"/>
            </a:endParaRPr>
          </a:p>
        </p:txBody>
      </p:sp>
    </p:spTree>
    <p:extLst>
      <p:ext uri="{BB962C8B-B14F-4D97-AF65-F5344CB8AC3E}">
        <p14:creationId xmlns:p14="http://schemas.microsoft.com/office/powerpoint/2010/main" val="10017569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DejaVu Sans"/>
            </a:endParaRPr>
          </a:p>
        </p:txBody>
      </p:sp>
      <p:sp>
        <p:nvSpPr>
          <p:cNvPr id="272" name="TextShape 2"/>
          <p:cNvSpPr txBox="1"/>
          <p:nvPr/>
        </p:nvSpPr>
        <p:spPr>
          <a:xfrm>
            <a:off x="3884760" y="8685360"/>
            <a:ext cx="2971440" cy="458280"/>
          </a:xfrm>
          <a:prstGeom prst="rect">
            <a:avLst/>
          </a:prstGeom>
          <a:noFill/>
          <a:ln>
            <a:noFill/>
          </a:ln>
        </p:spPr>
        <p:txBody>
          <a:bodyPr anchor="b"/>
          <a:lstStyle/>
          <a:p>
            <a:pPr algn="r">
              <a:lnSpc>
                <a:spcPct val="100000"/>
              </a:lnSpc>
            </a:pPr>
            <a:fld id="{614EA757-04F4-43E4-815F-FD38A0E7093C}" type="slidenum">
              <a:rPr lang="en-US" sz="1200" b="0" strike="noStrike" spc="-1">
                <a:solidFill>
                  <a:srgbClr val="000000"/>
                </a:solidFill>
                <a:uFill>
                  <a:solidFill>
                    <a:srgbClr val="FFFFFF"/>
                  </a:solidFill>
                </a:uFill>
                <a:latin typeface="+mn-lt"/>
                <a:ea typeface="+mn-ea"/>
              </a:rPr>
              <a:t>48</a:t>
            </a:fld>
            <a:endParaRPr lang="en-US" sz="1200" b="0" strike="noStrike" spc="-1">
              <a:solidFill>
                <a:srgbClr val="000000"/>
              </a:solidFill>
              <a:uFill>
                <a:solidFill>
                  <a:srgbClr val="FFFFFF"/>
                </a:solidFill>
              </a:uFill>
              <a:latin typeface="DejaVu Serif"/>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DejaVu Sans"/>
            </a:endParaRPr>
          </a:p>
        </p:txBody>
      </p:sp>
      <p:sp>
        <p:nvSpPr>
          <p:cNvPr id="252" name="TextShape 2"/>
          <p:cNvSpPr txBox="1"/>
          <p:nvPr/>
        </p:nvSpPr>
        <p:spPr>
          <a:xfrm>
            <a:off x="3884760" y="8685360"/>
            <a:ext cx="2971440" cy="458280"/>
          </a:xfrm>
          <a:prstGeom prst="rect">
            <a:avLst/>
          </a:prstGeom>
          <a:noFill/>
          <a:ln>
            <a:noFill/>
          </a:ln>
        </p:spPr>
        <p:txBody>
          <a:bodyPr anchor="b"/>
          <a:lstStyle/>
          <a:p>
            <a:pPr algn="r">
              <a:lnSpc>
                <a:spcPct val="100000"/>
              </a:lnSpc>
            </a:pPr>
            <a:fld id="{A157918F-E516-4E6E-8A16-0A4805300A58}" type="slidenum">
              <a:rPr lang="en-US" sz="1200" b="0" strike="noStrike" spc="-1">
                <a:solidFill>
                  <a:srgbClr val="000000"/>
                </a:solidFill>
                <a:uFill>
                  <a:solidFill>
                    <a:srgbClr val="FFFFFF"/>
                  </a:solidFill>
                </a:uFill>
                <a:latin typeface="+mn-lt"/>
                <a:ea typeface="+mn-ea"/>
              </a:rPr>
              <a:t>49</a:t>
            </a:fld>
            <a:endParaRPr lang="en-US" sz="1200" b="0" strike="noStrike" spc="-1">
              <a:solidFill>
                <a:srgbClr val="000000"/>
              </a:solidFill>
              <a:uFill>
                <a:solidFill>
                  <a:srgbClr val="FFFFFF"/>
                </a:solidFill>
              </a:uFill>
              <a:latin typeface="DejaVu Serif"/>
            </a:endParaRPr>
          </a:p>
        </p:txBody>
      </p:sp>
    </p:spTree>
    <p:extLst>
      <p:ext uri="{BB962C8B-B14F-4D97-AF65-F5344CB8AC3E}">
        <p14:creationId xmlns:p14="http://schemas.microsoft.com/office/powerpoint/2010/main" val="30655087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DejaVu Sans"/>
            </a:endParaRPr>
          </a:p>
        </p:txBody>
      </p:sp>
      <p:sp>
        <p:nvSpPr>
          <p:cNvPr id="252" name="TextShape 2"/>
          <p:cNvSpPr txBox="1"/>
          <p:nvPr/>
        </p:nvSpPr>
        <p:spPr>
          <a:xfrm>
            <a:off x="3884760" y="8685360"/>
            <a:ext cx="2971440" cy="458280"/>
          </a:xfrm>
          <a:prstGeom prst="rect">
            <a:avLst/>
          </a:prstGeom>
          <a:noFill/>
          <a:ln>
            <a:noFill/>
          </a:ln>
        </p:spPr>
        <p:txBody>
          <a:bodyPr anchor="b"/>
          <a:lstStyle/>
          <a:p>
            <a:pPr algn="r">
              <a:lnSpc>
                <a:spcPct val="100000"/>
              </a:lnSpc>
            </a:pPr>
            <a:fld id="{A157918F-E516-4E6E-8A16-0A4805300A58}" type="slidenum">
              <a:rPr lang="en-US" sz="1200" b="0" strike="noStrike" spc="-1">
                <a:solidFill>
                  <a:srgbClr val="000000"/>
                </a:solidFill>
                <a:uFill>
                  <a:solidFill>
                    <a:srgbClr val="FFFFFF"/>
                  </a:solidFill>
                </a:uFill>
                <a:latin typeface="+mn-lt"/>
                <a:ea typeface="+mn-ea"/>
              </a:rPr>
              <a:t>50</a:t>
            </a:fld>
            <a:endParaRPr lang="en-US" sz="1200" b="0" strike="noStrike" spc="-1">
              <a:solidFill>
                <a:srgbClr val="000000"/>
              </a:solidFill>
              <a:uFill>
                <a:solidFill>
                  <a:srgbClr val="FFFFFF"/>
                </a:solidFill>
              </a:uFill>
              <a:latin typeface="DejaVu Serif"/>
            </a:endParaRPr>
          </a:p>
        </p:txBody>
      </p:sp>
    </p:spTree>
    <p:extLst>
      <p:ext uri="{BB962C8B-B14F-4D97-AF65-F5344CB8AC3E}">
        <p14:creationId xmlns:p14="http://schemas.microsoft.com/office/powerpoint/2010/main" val="83322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DejaVu Sans"/>
            </a:endParaRPr>
          </a:p>
        </p:txBody>
      </p:sp>
      <p:sp>
        <p:nvSpPr>
          <p:cNvPr id="222" name="TextShape 2"/>
          <p:cNvSpPr txBox="1"/>
          <p:nvPr/>
        </p:nvSpPr>
        <p:spPr>
          <a:xfrm>
            <a:off x="3884760" y="8685360"/>
            <a:ext cx="2971440" cy="458280"/>
          </a:xfrm>
          <a:prstGeom prst="rect">
            <a:avLst/>
          </a:prstGeom>
          <a:noFill/>
          <a:ln>
            <a:noFill/>
          </a:ln>
        </p:spPr>
        <p:txBody>
          <a:bodyPr anchor="b"/>
          <a:lstStyle/>
          <a:p>
            <a:pPr algn="r">
              <a:lnSpc>
                <a:spcPct val="100000"/>
              </a:lnSpc>
            </a:pPr>
            <a:fld id="{0134B9A1-29A0-45DD-9F7F-E83643B6A75C}" type="slidenum">
              <a:rPr lang="en-US" sz="1200" b="0" strike="noStrike" spc="-1">
                <a:solidFill>
                  <a:srgbClr val="000000"/>
                </a:solidFill>
                <a:uFill>
                  <a:solidFill>
                    <a:srgbClr val="FFFFFF"/>
                  </a:solidFill>
                </a:uFill>
                <a:latin typeface="+mn-lt"/>
                <a:ea typeface="+mn-ea"/>
              </a:rPr>
              <a:t>24</a:t>
            </a:fld>
            <a:endParaRPr lang="en-US" sz="1200" b="0" strike="noStrike" spc="-1">
              <a:solidFill>
                <a:srgbClr val="000000"/>
              </a:solidFill>
              <a:uFill>
                <a:solidFill>
                  <a:srgbClr val="FFFFFF"/>
                </a:solidFill>
              </a:uFill>
              <a:latin typeface="DejaVu Serif"/>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DejaVu Sans"/>
            </a:endParaRPr>
          </a:p>
        </p:txBody>
      </p:sp>
      <p:sp>
        <p:nvSpPr>
          <p:cNvPr id="252" name="TextShape 2"/>
          <p:cNvSpPr txBox="1"/>
          <p:nvPr/>
        </p:nvSpPr>
        <p:spPr>
          <a:xfrm>
            <a:off x="3884760" y="8685360"/>
            <a:ext cx="2971440" cy="458280"/>
          </a:xfrm>
          <a:prstGeom prst="rect">
            <a:avLst/>
          </a:prstGeom>
          <a:noFill/>
          <a:ln>
            <a:noFill/>
          </a:ln>
        </p:spPr>
        <p:txBody>
          <a:bodyPr anchor="b"/>
          <a:lstStyle/>
          <a:p>
            <a:pPr algn="r">
              <a:lnSpc>
                <a:spcPct val="100000"/>
              </a:lnSpc>
            </a:pPr>
            <a:fld id="{A157918F-E516-4E6E-8A16-0A4805300A58}" type="slidenum">
              <a:rPr lang="en-US" sz="1200" b="0" strike="noStrike" spc="-1">
                <a:solidFill>
                  <a:srgbClr val="000000"/>
                </a:solidFill>
                <a:uFill>
                  <a:solidFill>
                    <a:srgbClr val="FFFFFF"/>
                  </a:solidFill>
                </a:uFill>
                <a:latin typeface="+mn-lt"/>
                <a:ea typeface="+mn-ea"/>
              </a:rPr>
              <a:t>51</a:t>
            </a:fld>
            <a:endParaRPr lang="en-US" sz="1200" b="0" strike="noStrike" spc="-1">
              <a:solidFill>
                <a:srgbClr val="000000"/>
              </a:solidFill>
              <a:uFill>
                <a:solidFill>
                  <a:srgbClr val="FFFFFF"/>
                </a:solidFill>
              </a:uFill>
              <a:latin typeface="DejaVu Serif"/>
            </a:endParaRPr>
          </a:p>
        </p:txBody>
      </p:sp>
    </p:spTree>
    <p:extLst>
      <p:ext uri="{BB962C8B-B14F-4D97-AF65-F5344CB8AC3E}">
        <p14:creationId xmlns:p14="http://schemas.microsoft.com/office/powerpoint/2010/main" val="20004222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DejaVu Sans"/>
            </a:endParaRPr>
          </a:p>
        </p:txBody>
      </p:sp>
      <p:sp>
        <p:nvSpPr>
          <p:cNvPr id="252" name="TextShape 2"/>
          <p:cNvSpPr txBox="1"/>
          <p:nvPr/>
        </p:nvSpPr>
        <p:spPr>
          <a:xfrm>
            <a:off x="3884760" y="8685360"/>
            <a:ext cx="2971440" cy="458280"/>
          </a:xfrm>
          <a:prstGeom prst="rect">
            <a:avLst/>
          </a:prstGeom>
          <a:noFill/>
          <a:ln>
            <a:noFill/>
          </a:ln>
        </p:spPr>
        <p:txBody>
          <a:bodyPr anchor="b"/>
          <a:lstStyle/>
          <a:p>
            <a:pPr algn="r">
              <a:lnSpc>
                <a:spcPct val="100000"/>
              </a:lnSpc>
            </a:pPr>
            <a:fld id="{A157918F-E516-4E6E-8A16-0A4805300A58}" type="slidenum">
              <a:rPr lang="en-US" sz="1200" b="0" strike="noStrike" spc="-1">
                <a:solidFill>
                  <a:srgbClr val="000000"/>
                </a:solidFill>
                <a:uFill>
                  <a:solidFill>
                    <a:srgbClr val="FFFFFF"/>
                  </a:solidFill>
                </a:uFill>
                <a:latin typeface="+mn-lt"/>
                <a:ea typeface="+mn-ea"/>
              </a:rPr>
              <a:t>52</a:t>
            </a:fld>
            <a:endParaRPr lang="en-US" sz="1200" b="0" strike="noStrike" spc="-1">
              <a:solidFill>
                <a:srgbClr val="000000"/>
              </a:solidFill>
              <a:uFill>
                <a:solidFill>
                  <a:srgbClr val="FFFFFF"/>
                </a:solidFill>
              </a:uFill>
              <a:latin typeface="DejaVu Serif"/>
            </a:endParaRPr>
          </a:p>
        </p:txBody>
      </p:sp>
    </p:spTree>
    <p:extLst>
      <p:ext uri="{BB962C8B-B14F-4D97-AF65-F5344CB8AC3E}">
        <p14:creationId xmlns:p14="http://schemas.microsoft.com/office/powerpoint/2010/main" val="16660524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DejaVu Sans"/>
            </a:endParaRPr>
          </a:p>
        </p:txBody>
      </p:sp>
      <p:sp>
        <p:nvSpPr>
          <p:cNvPr id="252" name="TextShape 2"/>
          <p:cNvSpPr txBox="1"/>
          <p:nvPr/>
        </p:nvSpPr>
        <p:spPr>
          <a:xfrm>
            <a:off x="3884760" y="8685360"/>
            <a:ext cx="2971440" cy="458280"/>
          </a:xfrm>
          <a:prstGeom prst="rect">
            <a:avLst/>
          </a:prstGeom>
          <a:noFill/>
          <a:ln>
            <a:noFill/>
          </a:ln>
        </p:spPr>
        <p:txBody>
          <a:bodyPr anchor="b"/>
          <a:lstStyle/>
          <a:p>
            <a:pPr algn="r">
              <a:lnSpc>
                <a:spcPct val="100000"/>
              </a:lnSpc>
            </a:pPr>
            <a:fld id="{A157918F-E516-4E6E-8A16-0A4805300A58}" type="slidenum">
              <a:rPr lang="en-US" sz="1200" b="0" strike="noStrike" spc="-1">
                <a:solidFill>
                  <a:srgbClr val="000000"/>
                </a:solidFill>
                <a:uFill>
                  <a:solidFill>
                    <a:srgbClr val="FFFFFF"/>
                  </a:solidFill>
                </a:uFill>
                <a:latin typeface="+mn-lt"/>
                <a:ea typeface="+mn-ea"/>
              </a:rPr>
              <a:t>53</a:t>
            </a:fld>
            <a:endParaRPr lang="en-US" sz="1200" b="0" strike="noStrike" spc="-1">
              <a:solidFill>
                <a:srgbClr val="000000"/>
              </a:solidFill>
              <a:uFill>
                <a:solidFill>
                  <a:srgbClr val="FFFFFF"/>
                </a:solidFill>
              </a:uFill>
              <a:latin typeface="DejaVu Serif"/>
            </a:endParaRPr>
          </a:p>
        </p:txBody>
      </p:sp>
    </p:spTree>
    <p:extLst>
      <p:ext uri="{BB962C8B-B14F-4D97-AF65-F5344CB8AC3E}">
        <p14:creationId xmlns:p14="http://schemas.microsoft.com/office/powerpoint/2010/main" val="39104728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DejaVu Sans"/>
            </a:endParaRPr>
          </a:p>
        </p:txBody>
      </p:sp>
      <p:sp>
        <p:nvSpPr>
          <p:cNvPr id="252" name="TextShape 2"/>
          <p:cNvSpPr txBox="1"/>
          <p:nvPr/>
        </p:nvSpPr>
        <p:spPr>
          <a:xfrm>
            <a:off x="3884760" y="8685360"/>
            <a:ext cx="2971440" cy="458280"/>
          </a:xfrm>
          <a:prstGeom prst="rect">
            <a:avLst/>
          </a:prstGeom>
          <a:noFill/>
          <a:ln>
            <a:noFill/>
          </a:ln>
        </p:spPr>
        <p:txBody>
          <a:bodyPr anchor="b"/>
          <a:lstStyle/>
          <a:p>
            <a:pPr algn="r">
              <a:lnSpc>
                <a:spcPct val="100000"/>
              </a:lnSpc>
            </a:pPr>
            <a:fld id="{A157918F-E516-4E6E-8A16-0A4805300A58}" type="slidenum">
              <a:rPr lang="en-US" sz="1200" b="0" strike="noStrike" spc="-1">
                <a:solidFill>
                  <a:srgbClr val="000000"/>
                </a:solidFill>
                <a:uFill>
                  <a:solidFill>
                    <a:srgbClr val="FFFFFF"/>
                  </a:solidFill>
                </a:uFill>
                <a:latin typeface="+mn-lt"/>
                <a:ea typeface="+mn-ea"/>
              </a:rPr>
              <a:t>54</a:t>
            </a:fld>
            <a:endParaRPr lang="en-US" sz="1200" b="0" strike="noStrike" spc="-1">
              <a:solidFill>
                <a:srgbClr val="000000"/>
              </a:solidFill>
              <a:uFill>
                <a:solidFill>
                  <a:srgbClr val="FFFFFF"/>
                </a:solidFill>
              </a:uFill>
              <a:latin typeface="DejaVu Serif"/>
            </a:endParaRPr>
          </a:p>
        </p:txBody>
      </p:sp>
    </p:spTree>
    <p:extLst>
      <p:ext uri="{BB962C8B-B14F-4D97-AF65-F5344CB8AC3E}">
        <p14:creationId xmlns:p14="http://schemas.microsoft.com/office/powerpoint/2010/main" val="33876148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DejaVu Sans"/>
            </a:endParaRPr>
          </a:p>
        </p:txBody>
      </p:sp>
      <p:sp>
        <p:nvSpPr>
          <p:cNvPr id="252" name="TextShape 2"/>
          <p:cNvSpPr txBox="1"/>
          <p:nvPr/>
        </p:nvSpPr>
        <p:spPr>
          <a:xfrm>
            <a:off x="3884760" y="8685360"/>
            <a:ext cx="2971440" cy="458280"/>
          </a:xfrm>
          <a:prstGeom prst="rect">
            <a:avLst/>
          </a:prstGeom>
          <a:noFill/>
          <a:ln>
            <a:noFill/>
          </a:ln>
        </p:spPr>
        <p:txBody>
          <a:bodyPr anchor="b"/>
          <a:lstStyle/>
          <a:p>
            <a:pPr algn="r">
              <a:lnSpc>
                <a:spcPct val="100000"/>
              </a:lnSpc>
            </a:pPr>
            <a:fld id="{A157918F-E516-4E6E-8A16-0A4805300A58}" type="slidenum">
              <a:rPr lang="en-US" sz="1200" b="0" strike="noStrike" spc="-1">
                <a:solidFill>
                  <a:srgbClr val="000000"/>
                </a:solidFill>
                <a:uFill>
                  <a:solidFill>
                    <a:srgbClr val="FFFFFF"/>
                  </a:solidFill>
                </a:uFill>
                <a:latin typeface="+mn-lt"/>
                <a:ea typeface="+mn-ea"/>
              </a:rPr>
              <a:t>55</a:t>
            </a:fld>
            <a:endParaRPr lang="en-US" sz="1200" b="0" strike="noStrike" spc="-1">
              <a:solidFill>
                <a:srgbClr val="000000"/>
              </a:solidFill>
              <a:uFill>
                <a:solidFill>
                  <a:srgbClr val="FFFFFF"/>
                </a:solidFill>
              </a:uFill>
              <a:latin typeface="DejaVu Serif"/>
            </a:endParaRPr>
          </a:p>
        </p:txBody>
      </p:sp>
    </p:spTree>
    <p:extLst>
      <p:ext uri="{BB962C8B-B14F-4D97-AF65-F5344CB8AC3E}">
        <p14:creationId xmlns:p14="http://schemas.microsoft.com/office/powerpoint/2010/main" val="33300871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DejaVu Sans"/>
            </a:endParaRPr>
          </a:p>
        </p:txBody>
      </p:sp>
      <p:sp>
        <p:nvSpPr>
          <p:cNvPr id="252" name="TextShape 2"/>
          <p:cNvSpPr txBox="1"/>
          <p:nvPr/>
        </p:nvSpPr>
        <p:spPr>
          <a:xfrm>
            <a:off x="3884760" y="8685360"/>
            <a:ext cx="2971440" cy="458280"/>
          </a:xfrm>
          <a:prstGeom prst="rect">
            <a:avLst/>
          </a:prstGeom>
          <a:noFill/>
          <a:ln>
            <a:noFill/>
          </a:ln>
        </p:spPr>
        <p:txBody>
          <a:bodyPr anchor="b"/>
          <a:lstStyle/>
          <a:p>
            <a:pPr algn="r">
              <a:lnSpc>
                <a:spcPct val="100000"/>
              </a:lnSpc>
            </a:pPr>
            <a:fld id="{A157918F-E516-4E6E-8A16-0A4805300A58}" type="slidenum">
              <a:rPr lang="en-US" sz="1200" b="0" strike="noStrike" spc="-1">
                <a:solidFill>
                  <a:srgbClr val="000000"/>
                </a:solidFill>
                <a:uFill>
                  <a:solidFill>
                    <a:srgbClr val="FFFFFF"/>
                  </a:solidFill>
                </a:uFill>
                <a:latin typeface="+mn-lt"/>
                <a:ea typeface="+mn-ea"/>
              </a:rPr>
              <a:t>56</a:t>
            </a:fld>
            <a:endParaRPr lang="en-US" sz="1200" b="0" strike="noStrike" spc="-1">
              <a:solidFill>
                <a:srgbClr val="000000"/>
              </a:solidFill>
              <a:uFill>
                <a:solidFill>
                  <a:srgbClr val="FFFFFF"/>
                </a:solidFill>
              </a:uFill>
              <a:latin typeface="DejaVu Serif"/>
            </a:endParaRPr>
          </a:p>
        </p:txBody>
      </p:sp>
    </p:spTree>
    <p:extLst>
      <p:ext uri="{BB962C8B-B14F-4D97-AF65-F5344CB8AC3E}">
        <p14:creationId xmlns:p14="http://schemas.microsoft.com/office/powerpoint/2010/main" val="2030650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DejaVu Sans"/>
            </a:endParaRPr>
          </a:p>
        </p:txBody>
      </p:sp>
      <p:sp>
        <p:nvSpPr>
          <p:cNvPr id="252" name="TextShape 2"/>
          <p:cNvSpPr txBox="1"/>
          <p:nvPr/>
        </p:nvSpPr>
        <p:spPr>
          <a:xfrm>
            <a:off x="3884760" y="8685360"/>
            <a:ext cx="2971440" cy="458280"/>
          </a:xfrm>
          <a:prstGeom prst="rect">
            <a:avLst/>
          </a:prstGeom>
          <a:noFill/>
          <a:ln>
            <a:noFill/>
          </a:ln>
        </p:spPr>
        <p:txBody>
          <a:bodyPr anchor="b"/>
          <a:lstStyle/>
          <a:p>
            <a:pPr algn="r">
              <a:lnSpc>
                <a:spcPct val="100000"/>
              </a:lnSpc>
            </a:pPr>
            <a:fld id="{A157918F-E516-4E6E-8A16-0A4805300A58}" type="slidenum">
              <a:rPr lang="en-US" sz="1200" b="0" strike="noStrike" spc="-1">
                <a:solidFill>
                  <a:srgbClr val="000000"/>
                </a:solidFill>
                <a:uFill>
                  <a:solidFill>
                    <a:srgbClr val="FFFFFF"/>
                  </a:solidFill>
                </a:uFill>
                <a:latin typeface="+mn-lt"/>
                <a:ea typeface="+mn-ea"/>
              </a:rPr>
              <a:t>57</a:t>
            </a:fld>
            <a:endParaRPr lang="en-US" sz="1200" b="0" strike="noStrike" spc="-1">
              <a:solidFill>
                <a:srgbClr val="000000"/>
              </a:solidFill>
              <a:uFill>
                <a:solidFill>
                  <a:srgbClr val="FFFFFF"/>
                </a:solidFill>
              </a:uFill>
              <a:latin typeface="DejaVu Serif"/>
            </a:endParaRPr>
          </a:p>
        </p:txBody>
      </p:sp>
    </p:spTree>
    <p:extLst>
      <p:ext uri="{BB962C8B-B14F-4D97-AF65-F5344CB8AC3E}">
        <p14:creationId xmlns:p14="http://schemas.microsoft.com/office/powerpoint/2010/main" val="29502946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DejaVu Sans"/>
            </a:endParaRPr>
          </a:p>
        </p:txBody>
      </p:sp>
      <p:sp>
        <p:nvSpPr>
          <p:cNvPr id="252" name="TextShape 2"/>
          <p:cNvSpPr txBox="1"/>
          <p:nvPr/>
        </p:nvSpPr>
        <p:spPr>
          <a:xfrm>
            <a:off x="3884760" y="8685360"/>
            <a:ext cx="2971440" cy="458280"/>
          </a:xfrm>
          <a:prstGeom prst="rect">
            <a:avLst/>
          </a:prstGeom>
          <a:noFill/>
          <a:ln>
            <a:noFill/>
          </a:ln>
        </p:spPr>
        <p:txBody>
          <a:bodyPr anchor="b"/>
          <a:lstStyle/>
          <a:p>
            <a:pPr algn="r">
              <a:lnSpc>
                <a:spcPct val="100000"/>
              </a:lnSpc>
            </a:pPr>
            <a:fld id="{A157918F-E516-4E6E-8A16-0A4805300A58}" type="slidenum">
              <a:rPr lang="en-US" sz="1200" b="0" strike="noStrike" spc="-1">
                <a:solidFill>
                  <a:srgbClr val="000000"/>
                </a:solidFill>
                <a:uFill>
                  <a:solidFill>
                    <a:srgbClr val="FFFFFF"/>
                  </a:solidFill>
                </a:uFill>
                <a:latin typeface="+mn-lt"/>
                <a:ea typeface="+mn-ea"/>
              </a:rPr>
              <a:t>58</a:t>
            </a:fld>
            <a:endParaRPr lang="en-US" sz="1200" b="0" strike="noStrike" spc="-1">
              <a:solidFill>
                <a:srgbClr val="000000"/>
              </a:solidFill>
              <a:uFill>
                <a:solidFill>
                  <a:srgbClr val="FFFFFF"/>
                </a:solidFill>
              </a:uFill>
              <a:latin typeface="DejaVu Serif"/>
            </a:endParaRPr>
          </a:p>
        </p:txBody>
      </p:sp>
    </p:spTree>
    <p:extLst>
      <p:ext uri="{BB962C8B-B14F-4D97-AF65-F5344CB8AC3E}">
        <p14:creationId xmlns:p14="http://schemas.microsoft.com/office/powerpoint/2010/main" val="8615501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DejaVu Sans"/>
            </a:endParaRPr>
          </a:p>
        </p:txBody>
      </p:sp>
      <p:sp>
        <p:nvSpPr>
          <p:cNvPr id="252" name="TextShape 2"/>
          <p:cNvSpPr txBox="1"/>
          <p:nvPr/>
        </p:nvSpPr>
        <p:spPr>
          <a:xfrm>
            <a:off x="3884760" y="8685360"/>
            <a:ext cx="2971440" cy="458280"/>
          </a:xfrm>
          <a:prstGeom prst="rect">
            <a:avLst/>
          </a:prstGeom>
          <a:noFill/>
          <a:ln>
            <a:noFill/>
          </a:ln>
        </p:spPr>
        <p:txBody>
          <a:bodyPr anchor="b"/>
          <a:lstStyle/>
          <a:p>
            <a:pPr algn="r">
              <a:lnSpc>
                <a:spcPct val="100000"/>
              </a:lnSpc>
            </a:pPr>
            <a:fld id="{A157918F-E516-4E6E-8A16-0A4805300A58}" type="slidenum">
              <a:rPr lang="en-US" sz="1200" b="0" strike="noStrike" spc="-1">
                <a:solidFill>
                  <a:srgbClr val="000000"/>
                </a:solidFill>
                <a:uFill>
                  <a:solidFill>
                    <a:srgbClr val="FFFFFF"/>
                  </a:solidFill>
                </a:uFill>
                <a:latin typeface="+mn-lt"/>
                <a:ea typeface="+mn-ea"/>
              </a:rPr>
              <a:t>59</a:t>
            </a:fld>
            <a:endParaRPr lang="en-US" sz="1200" b="0" strike="noStrike" spc="-1">
              <a:solidFill>
                <a:srgbClr val="000000"/>
              </a:solidFill>
              <a:uFill>
                <a:solidFill>
                  <a:srgbClr val="FFFFFF"/>
                </a:solidFill>
              </a:uFill>
              <a:latin typeface="DejaVu Serif"/>
            </a:endParaRPr>
          </a:p>
        </p:txBody>
      </p:sp>
    </p:spTree>
    <p:extLst>
      <p:ext uri="{BB962C8B-B14F-4D97-AF65-F5344CB8AC3E}">
        <p14:creationId xmlns:p14="http://schemas.microsoft.com/office/powerpoint/2010/main" val="2031617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DejaVu Sans"/>
            </a:endParaRPr>
          </a:p>
        </p:txBody>
      </p:sp>
      <p:sp>
        <p:nvSpPr>
          <p:cNvPr id="224" name="TextShape 2"/>
          <p:cNvSpPr txBox="1"/>
          <p:nvPr/>
        </p:nvSpPr>
        <p:spPr>
          <a:xfrm>
            <a:off x="3884760" y="8685360"/>
            <a:ext cx="2971440" cy="458280"/>
          </a:xfrm>
          <a:prstGeom prst="rect">
            <a:avLst/>
          </a:prstGeom>
          <a:noFill/>
          <a:ln>
            <a:noFill/>
          </a:ln>
        </p:spPr>
        <p:txBody>
          <a:bodyPr anchor="b"/>
          <a:lstStyle/>
          <a:p>
            <a:pPr algn="r">
              <a:lnSpc>
                <a:spcPct val="100000"/>
              </a:lnSpc>
            </a:pPr>
            <a:fld id="{31D56F14-AD06-4F56-B5FA-651576BEE3EF}" type="slidenum">
              <a:rPr lang="en-US" sz="1200" b="0" strike="noStrike" spc="-1">
                <a:solidFill>
                  <a:srgbClr val="000000"/>
                </a:solidFill>
                <a:uFill>
                  <a:solidFill>
                    <a:srgbClr val="FFFFFF"/>
                  </a:solidFill>
                </a:uFill>
                <a:latin typeface="+mn-lt"/>
                <a:ea typeface="+mn-ea"/>
              </a:rPr>
              <a:t>25</a:t>
            </a:fld>
            <a:endParaRPr lang="en-US" sz="1200" b="0" strike="noStrike" spc="-1">
              <a:solidFill>
                <a:srgbClr val="000000"/>
              </a:solidFill>
              <a:uFill>
                <a:solidFill>
                  <a:srgbClr val="FFFFFF"/>
                </a:solidFill>
              </a:uFill>
              <a:latin typeface="DejaVu Serif"/>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DejaVu Sans"/>
            </a:endParaRPr>
          </a:p>
        </p:txBody>
      </p:sp>
      <p:sp>
        <p:nvSpPr>
          <p:cNvPr id="226" name="TextShape 2"/>
          <p:cNvSpPr txBox="1"/>
          <p:nvPr/>
        </p:nvSpPr>
        <p:spPr>
          <a:xfrm>
            <a:off x="3884760" y="8685360"/>
            <a:ext cx="2971440" cy="458280"/>
          </a:xfrm>
          <a:prstGeom prst="rect">
            <a:avLst/>
          </a:prstGeom>
          <a:noFill/>
          <a:ln>
            <a:noFill/>
          </a:ln>
        </p:spPr>
        <p:txBody>
          <a:bodyPr anchor="b"/>
          <a:lstStyle/>
          <a:p>
            <a:pPr algn="r">
              <a:lnSpc>
                <a:spcPct val="100000"/>
              </a:lnSpc>
            </a:pPr>
            <a:fld id="{88794B36-89C8-45B4-A821-5CB505D9691B}" type="slidenum">
              <a:rPr lang="en-US" sz="1200" b="0" strike="noStrike" spc="-1">
                <a:solidFill>
                  <a:srgbClr val="000000"/>
                </a:solidFill>
                <a:uFill>
                  <a:solidFill>
                    <a:srgbClr val="FFFFFF"/>
                  </a:solidFill>
                </a:uFill>
                <a:latin typeface="+mn-lt"/>
                <a:ea typeface="+mn-ea"/>
              </a:rPr>
              <a:t>26</a:t>
            </a:fld>
            <a:endParaRPr lang="en-US" sz="1200" b="0" strike="noStrike" spc="-1">
              <a:solidFill>
                <a:srgbClr val="000000"/>
              </a:solidFill>
              <a:uFill>
                <a:solidFill>
                  <a:srgbClr val="FFFFFF"/>
                </a:solidFill>
              </a:uFill>
              <a:latin typeface="DejaVu Serif"/>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DejaVu Sans"/>
            </a:endParaRPr>
          </a:p>
        </p:txBody>
      </p:sp>
      <p:sp>
        <p:nvSpPr>
          <p:cNvPr id="228" name="TextShape 2"/>
          <p:cNvSpPr txBox="1"/>
          <p:nvPr/>
        </p:nvSpPr>
        <p:spPr>
          <a:xfrm>
            <a:off x="3884760" y="8685360"/>
            <a:ext cx="2971440" cy="458280"/>
          </a:xfrm>
          <a:prstGeom prst="rect">
            <a:avLst/>
          </a:prstGeom>
          <a:noFill/>
          <a:ln>
            <a:noFill/>
          </a:ln>
        </p:spPr>
        <p:txBody>
          <a:bodyPr anchor="b"/>
          <a:lstStyle/>
          <a:p>
            <a:pPr algn="r">
              <a:lnSpc>
                <a:spcPct val="100000"/>
              </a:lnSpc>
            </a:pPr>
            <a:fld id="{6D660112-4452-437C-A118-5EFCEAFDC9A9}" type="slidenum">
              <a:rPr lang="en-US" sz="1200" b="0" strike="noStrike" spc="-1">
                <a:solidFill>
                  <a:srgbClr val="000000"/>
                </a:solidFill>
                <a:uFill>
                  <a:solidFill>
                    <a:srgbClr val="FFFFFF"/>
                  </a:solidFill>
                </a:uFill>
                <a:latin typeface="+mn-lt"/>
                <a:ea typeface="+mn-ea"/>
              </a:rPr>
              <a:t>27</a:t>
            </a:fld>
            <a:endParaRPr lang="en-US" sz="1200" b="0" strike="noStrike" spc="-1">
              <a:solidFill>
                <a:srgbClr val="000000"/>
              </a:solidFill>
              <a:uFill>
                <a:solidFill>
                  <a:srgbClr val="FFFFFF"/>
                </a:solidFill>
              </a:uFill>
              <a:latin typeface="DejaVu Serif"/>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DejaVu Sans"/>
            </a:endParaRPr>
          </a:p>
        </p:txBody>
      </p:sp>
      <p:sp>
        <p:nvSpPr>
          <p:cNvPr id="230" name="TextShape 2"/>
          <p:cNvSpPr txBox="1"/>
          <p:nvPr/>
        </p:nvSpPr>
        <p:spPr>
          <a:xfrm>
            <a:off x="3884760" y="8685360"/>
            <a:ext cx="2971440" cy="458280"/>
          </a:xfrm>
          <a:prstGeom prst="rect">
            <a:avLst/>
          </a:prstGeom>
          <a:noFill/>
          <a:ln>
            <a:noFill/>
          </a:ln>
        </p:spPr>
        <p:txBody>
          <a:bodyPr anchor="b"/>
          <a:lstStyle/>
          <a:p>
            <a:pPr algn="r">
              <a:lnSpc>
                <a:spcPct val="100000"/>
              </a:lnSpc>
            </a:pPr>
            <a:fld id="{B0068067-3292-4BD8-9B76-551180187843}" type="slidenum">
              <a:rPr lang="en-US" sz="1200" b="0" strike="noStrike" spc="-1">
                <a:solidFill>
                  <a:srgbClr val="000000"/>
                </a:solidFill>
                <a:uFill>
                  <a:solidFill>
                    <a:srgbClr val="FFFFFF"/>
                  </a:solidFill>
                </a:uFill>
                <a:latin typeface="+mn-lt"/>
                <a:ea typeface="+mn-ea"/>
              </a:rPr>
              <a:t>28</a:t>
            </a:fld>
            <a:endParaRPr lang="en-US" sz="1200" b="0" strike="noStrike" spc="-1">
              <a:solidFill>
                <a:srgbClr val="000000"/>
              </a:solidFill>
              <a:uFill>
                <a:solidFill>
                  <a:srgbClr val="FFFFFF"/>
                </a:solidFill>
              </a:uFill>
              <a:latin typeface="DejaVu Serif"/>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DejaVu Sans"/>
            </a:endParaRPr>
          </a:p>
        </p:txBody>
      </p:sp>
      <p:sp>
        <p:nvSpPr>
          <p:cNvPr id="232" name="TextShape 2"/>
          <p:cNvSpPr txBox="1"/>
          <p:nvPr/>
        </p:nvSpPr>
        <p:spPr>
          <a:xfrm>
            <a:off x="3884760" y="8685360"/>
            <a:ext cx="2971440" cy="458280"/>
          </a:xfrm>
          <a:prstGeom prst="rect">
            <a:avLst/>
          </a:prstGeom>
          <a:noFill/>
          <a:ln>
            <a:noFill/>
          </a:ln>
        </p:spPr>
        <p:txBody>
          <a:bodyPr anchor="b"/>
          <a:lstStyle/>
          <a:p>
            <a:pPr algn="r">
              <a:lnSpc>
                <a:spcPct val="100000"/>
              </a:lnSpc>
            </a:pPr>
            <a:fld id="{8DF39E93-A15A-474C-A946-A6B8628BA48B}" type="slidenum">
              <a:rPr lang="en-US" sz="1200" b="0" strike="noStrike" spc="-1">
                <a:solidFill>
                  <a:srgbClr val="000000"/>
                </a:solidFill>
                <a:uFill>
                  <a:solidFill>
                    <a:srgbClr val="FFFFFF"/>
                  </a:solidFill>
                </a:uFill>
                <a:latin typeface="+mn-lt"/>
                <a:ea typeface="+mn-ea"/>
              </a:rPr>
              <a:t>29</a:t>
            </a:fld>
            <a:endParaRPr lang="en-US" sz="1200" b="0" strike="noStrike" spc="-1">
              <a:solidFill>
                <a:srgbClr val="000000"/>
              </a:solidFill>
              <a:uFill>
                <a:solidFill>
                  <a:srgbClr val="FFFFFF"/>
                </a:solidFill>
              </a:uFill>
              <a:latin typeface="DejaVu Serif"/>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DejaVu Sans"/>
            </a:endParaRPr>
          </a:p>
        </p:txBody>
      </p:sp>
      <p:sp>
        <p:nvSpPr>
          <p:cNvPr id="234" name="TextShape 2"/>
          <p:cNvSpPr txBox="1"/>
          <p:nvPr/>
        </p:nvSpPr>
        <p:spPr>
          <a:xfrm>
            <a:off x="3884760" y="8685360"/>
            <a:ext cx="2971440" cy="458280"/>
          </a:xfrm>
          <a:prstGeom prst="rect">
            <a:avLst/>
          </a:prstGeom>
          <a:noFill/>
          <a:ln>
            <a:noFill/>
          </a:ln>
        </p:spPr>
        <p:txBody>
          <a:bodyPr anchor="b"/>
          <a:lstStyle/>
          <a:p>
            <a:pPr algn="r">
              <a:lnSpc>
                <a:spcPct val="100000"/>
              </a:lnSpc>
            </a:pPr>
            <a:fld id="{222DEC46-1B97-44A5-B127-495C8A2C099B}" type="slidenum">
              <a:rPr lang="en-US" sz="1200" b="0" strike="noStrike" spc="-1">
                <a:solidFill>
                  <a:srgbClr val="000000"/>
                </a:solidFill>
                <a:uFill>
                  <a:solidFill>
                    <a:srgbClr val="FFFFFF"/>
                  </a:solidFill>
                </a:uFill>
                <a:latin typeface="+mn-lt"/>
                <a:ea typeface="+mn-ea"/>
              </a:rPr>
              <a:t>30</a:t>
            </a:fld>
            <a:endParaRPr lang="en-US" sz="1200" b="0" strike="noStrike" spc="-1">
              <a:solidFill>
                <a:srgbClr val="000000"/>
              </a:solidFill>
              <a:uFill>
                <a:solidFill>
                  <a:srgbClr val="FFFFFF"/>
                </a:solidFill>
              </a:uFill>
              <a:latin typeface="DejaVu Serif"/>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Lucida Sans Unicode"/>
            </a:endParaRPr>
          </a:p>
        </p:txBody>
      </p:sp>
      <p:sp>
        <p:nvSpPr>
          <p:cNvPr id="29" name="PlaceHolder 2"/>
          <p:cNvSpPr>
            <a:spLocks noGrp="1"/>
          </p:cNvSpPr>
          <p:nvPr>
            <p:ph type="body"/>
          </p:nvPr>
        </p:nvSpPr>
        <p:spPr>
          <a:xfrm>
            <a:off x="0" y="0"/>
            <a:ext cx="12191760" cy="3270960"/>
          </a:xfrm>
          <a:prstGeom prst="rect">
            <a:avLst/>
          </a:prstGeom>
        </p:spPr>
        <p:txBody>
          <a:bodyPr lIns="0" tIns="0" rIns="0" bIns="0">
            <a:normAutofit/>
          </a:bodyPr>
          <a:lstStyle/>
          <a:p>
            <a:endParaRPr lang="ru-RU" sz="2700" b="0" strike="noStrike" spc="-1">
              <a:solidFill>
                <a:srgbClr val="000000"/>
              </a:solidFill>
              <a:uFill>
                <a:solidFill>
                  <a:srgbClr val="FFFFFF"/>
                </a:solidFill>
              </a:uFill>
              <a:latin typeface="Lucida Sans Unicode"/>
            </a:endParaRPr>
          </a:p>
        </p:txBody>
      </p:sp>
      <p:sp>
        <p:nvSpPr>
          <p:cNvPr id="30" name="PlaceHolder 3"/>
          <p:cNvSpPr>
            <a:spLocks noGrp="1"/>
          </p:cNvSpPr>
          <p:nvPr>
            <p:ph type="body"/>
          </p:nvPr>
        </p:nvSpPr>
        <p:spPr>
          <a:xfrm>
            <a:off x="0" y="3582000"/>
            <a:ext cx="12191760" cy="3270960"/>
          </a:xfrm>
          <a:prstGeom prst="rect">
            <a:avLst/>
          </a:prstGeom>
        </p:spPr>
        <p:txBody>
          <a:bodyPr lIns="0" tIns="0" rIns="0" bIns="0">
            <a:normAutofit/>
          </a:bodyPr>
          <a:lstStyle/>
          <a:p>
            <a:endParaRPr lang="ru-RU" sz="2700" b="0" strike="noStrike" spc="-1">
              <a:solidFill>
                <a:srgbClr val="000000"/>
              </a:solidFill>
              <a:uFill>
                <a:solidFill>
                  <a:srgbClr val="FFFFFF"/>
                </a:solidFill>
              </a:uFill>
              <a:latin typeface="Lucida Sans Unicod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Lucida Sans Unicode"/>
            </a:endParaRPr>
          </a:p>
        </p:txBody>
      </p:sp>
      <p:sp>
        <p:nvSpPr>
          <p:cNvPr id="32" name="PlaceHolder 2"/>
          <p:cNvSpPr>
            <a:spLocks noGrp="1"/>
          </p:cNvSpPr>
          <p:nvPr>
            <p:ph type="body"/>
          </p:nvPr>
        </p:nvSpPr>
        <p:spPr>
          <a:xfrm>
            <a:off x="0" y="0"/>
            <a:ext cx="5949360" cy="3270960"/>
          </a:xfrm>
          <a:prstGeom prst="rect">
            <a:avLst/>
          </a:prstGeom>
        </p:spPr>
        <p:txBody>
          <a:bodyPr lIns="0" tIns="0" rIns="0" bIns="0">
            <a:normAutofit/>
          </a:bodyPr>
          <a:lstStyle/>
          <a:p>
            <a:endParaRPr lang="ru-RU" sz="2700" b="0" strike="noStrike" spc="-1">
              <a:solidFill>
                <a:srgbClr val="000000"/>
              </a:solidFill>
              <a:uFill>
                <a:solidFill>
                  <a:srgbClr val="FFFFFF"/>
                </a:solidFill>
              </a:uFill>
              <a:latin typeface="Lucida Sans Unicode"/>
            </a:endParaRPr>
          </a:p>
        </p:txBody>
      </p:sp>
      <p:sp>
        <p:nvSpPr>
          <p:cNvPr id="33" name="PlaceHolder 3"/>
          <p:cNvSpPr>
            <a:spLocks noGrp="1"/>
          </p:cNvSpPr>
          <p:nvPr>
            <p:ph type="body"/>
          </p:nvPr>
        </p:nvSpPr>
        <p:spPr>
          <a:xfrm>
            <a:off x="6247080" y="0"/>
            <a:ext cx="5949360" cy="3270960"/>
          </a:xfrm>
          <a:prstGeom prst="rect">
            <a:avLst/>
          </a:prstGeom>
        </p:spPr>
        <p:txBody>
          <a:bodyPr lIns="0" tIns="0" rIns="0" bIns="0">
            <a:normAutofit/>
          </a:bodyPr>
          <a:lstStyle/>
          <a:p>
            <a:endParaRPr lang="ru-RU" sz="2700" b="0" strike="noStrike" spc="-1">
              <a:solidFill>
                <a:srgbClr val="000000"/>
              </a:solidFill>
              <a:uFill>
                <a:solidFill>
                  <a:srgbClr val="FFFFFF"/>
                </a:solidFill>
              </a:uFill>
              <a:latin typeface="Lucida Sans Unicode"/>
            </a:endParaRPr>
          </a:p>
        </p:txBody>
      </p:sp>
      <p:sp>
        <p:nvSpPr>
          <p:cNvPr id="34" name="PlaceHolder 4"/>
          <p:cNvSpPr>
            <a:spLocks noGrp="1"/>
          </p:cNvSpPr>
          <p:nvPr>
            <p:ph type="body"/>
          </p:nvPr>
        </p:nvSpPr>
        <p:spPr>
          <a:xfrm>
            <a:off x="6247080" y="3582000"/>
            <a:ext cx="5949360" cy="3270960"/>
          </a:xfrm>
          <a:prstGeom prst="rect">
            <a:avLst/>
          </a:prstGeom>
        </p:spPr>
        <p:txBody>
          <a:bodyPr lIns="0" tIns="0" rIns="0" bIns="0">
            <a:normAutofit/>
          </a:bodyPr>
          <a:lstStyle/>
          <a:p>
            <a:endParaRPr lang="ru-RU" sz="2700" b="0" strike="noStrike" spc="-1">
              <a:solidFill>
                <a:srgbClr val="000000"/>
              </a:solidFill>
              <a:uFill>
                <a:solidFill>
                  <a:srgbClr val="FFFFFF"/>
                </a:solidFill>
              </a:uFill>
              <a:latin typeface="Lucida Sans Unicode"/>
            </a:endParaRPr>
          </a:p>
        </p:txBody>
      </p:sp>
      <p:sp>
        <p:nvSpPr>
          <p:cNvPr id="35" name="PlaceHolder 5"/>
          <p:cNvSpPr>
            <a:spLocks noGrp="1"/>
          </p:cNvSpPr>
          <p:nvPr>
            <p:ph type="body"/>
          </p:nvPr>
        </p:nvSpPr>
        <p:spPr>
          <a:xfrm>
            <a:off x="0" y="3582000"/>
            <a:ext cx="5949360" cy="3270960"/>
          </a:xfrm>
          <a:prstGeom prst="rect">
            <a:avLst/>
          </a:prstGeom>
        </p:spPr>
        <p:txBody>
          <a:bodyPr lIns="0" tIns="0" rIns="0" bIns="0">
            <a:normAutofit/>
          </a:bodyPr>
          <a:lstStyle/>
          <a:p>
            <a:endParaRPr lang="ru-RU" sz="2700" b="0" strike="noStrike" spc="-1">
              <a:solidFill>
                <a:srgbClr val="000000"/>
              </a:solidFill>
              <a:uFill>
                <a:solidFill>
                  <a:srgbClr val="FFFFFF"/>
                </a:solidFill>
              </a:uFill>
              <a:latin typeface="Lucida Sans Unicode"/>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Lucida Sans Unicode"/>
            </a:endParaRPr>
          </a:p>
        </p:txBody>
      </p:sp>
      <p:sp>
        <p:nvSpPr>
          <p:cNvPr id="37" name="PlaceHolder 2"/>
          <p:cNvSpPr>
            <a:spLocks noGrp="1"/>
          </p:cNvSpPr>
          <p:nvPr>
            <p:ph type="body"/>
          </p:nvPr>
        </p:nvSpPr>
        <p:spPr>
          <a:xfrm>
            <a:off x="0" y="0"/>
            <a:ext cx="3925440" cy="3270960"/>
          </a:xfrm>
          <a:prstGeom prst="rect">
            <a:avLst/>
          </a:prstGeom>
        </p:spPr>
        <p:txBody>
          <a:bodyPr lIns="0" tIns="0" rIns="0" bIns="0">
            <a:normAutofit/>
          </a:bodyPr>
          <a:lstStyle/>
          <a:p>
            <a:endParaRPr lang="ru-RU" sz="2700" b="0" strike="noStrike" spc="-1">
              <a:solidFill>
                <a:srgbClr val="000000"/>
              </a:solidFill>
              <a:uFill>
                <a:solidFill>
                  <a:srgbClr val="FFFFFF"/>
                </a:solidFill>
              </a:uFill>
              <a:latin typeface="Lucida Sans Unicode"/>
            </a:endParaRPr>
          </a:p>
        </p:txBody>
      </p:sp>
      <p:sp>
        <p:nvSpPr>
          <p:cNvPr id="38" name="PlaceHolder 3"/>
          <p:cNvSpPr>
            <a:spLocks noGrp="1"/>
          </p:cNvSpPr>
          <p:nvPr>
            <p:ph type="body"/>
          </p:nvPr>
        </p:nvSpPr>
        <p:spPr>
          <a:xfrm>
            <a:off x="4122000" y="0"/>
            <a:ext cx="3925440" cy="3270960"/>
          </a:xfrm>
          <a:prstGeom prst="rect">
            <a:avLst/>
          </a:prstGeom>
        </p:spPr>
        <p:txBody>
          <a:bodyPr lIns="0" tIns="0" rIns="0" bIns="0">
            <a:normAutofit/>
          </a:bodyPr>
          <a:lstStyle/>
          <a:p>
            <a:endParaRPr lang="ru-RU" sz="2700" b="0" strike="noStrike" spc="-1">
              <a:solidFill>
                <a:srgbClr val="000000"/>
              </a:solidFill>
              <a:uFill>
                <a:solidFill>
                  <a:srgbClr val="FFFFFF"/>
                </a:solidFill>
              </a:uFill>
              <a:latin typeface="Lucida Sans Unicode"/>
            </a:endParaRPr>
          </a:p>
        </p:txBody>
      </p:sp>
      <p:sp>
        <p:nvSpPr>
          <p:cNvPr id="39" name="PlaceHolder 4"/>
          <p:cNvSpPr>
            <a:spLocks noGrp="1"/>
          </p:cNvSpPr>
          <p:nvPr>
            <p:ph type="body"/>
          </p:nvPr>
        </p:nvSpPr>
        <p:spPr>
          <a:xfrm>
            <a:off x="8244360" y="0"/>
            <a:ext cx="3925440" cy="3270960"/>
          </a:xfrm>
          <a:prstGeom prst="rect">
            <a:avLst/>
          </a:prstGeom>
        </p:spPr>
        <p:txBody>
          <a:bodyPr lIns="0" tIns="0" rIns="0" bIns="0">
            <a:normAutofit/>
          </a:bodyPr>
          <a:lstStyle/>
          <a:p>
            <a:endParaRPr lang="ru-RU" sz="2700" b="0" strike="noStrike" spc="-1">
              <a:solidFill>
                <a:srgbClr val="000000"/>
              </a:solidFill>
              <a:uFill>
                <a:solidFill>
                  <a:srgbClr val="FFFFFF"/>
                </a:solidFill>
              </a:uFill>
              <a:latin typeface="Lucida Sans Unicode"/>
            </a:endParaRPr>
          </a:p>
        </p:txBody>
      </p:sp>
      <p:sp>
        <p:nvSpPr>
          <p:cNvPr id="40" name="PlaceHolder 5"/>
          <p:cNvSpPr>
            <a:spLocks noGrp="1"/>
          </p:cNvSpPr>
          <p:nvPr>
            <p:ph type="body"/>
          </p:nvPr>
        </p:nvSpPr>
        <p:spPr>
          <a:xfrm>
            <a:off x="8244360" y="3582000"/>
            <a:ext cx="3925440" cy="3270960"/>
          </a:xfrm>
          <a:prstGeom prst="rect">
            <a:avLst/>
          </a:prstGeom>
        </p:spPr>
        <p:txBody>
          <a:bodyPr lIns="0" tIns="0" rIns="0" bIns="0">
            <a:normAutofit/>
          </a:bodyPr>
          <a:lstStyle/>
          <a:p>
            <a:endParaRPr lang="ru-RU" sz="2700" b="0" strike="noStrike" spc="-1">
              <a:solidFill>
                <a:srgbClr val="000000"/>
              </a:solidFill>
              <a:uFill>
                <a:solidFill>
                  <a:srgbClr val="FFFFFF"/>
                </a:solidFill>
              </a:uFill>
              <a:latin typeface="Lucida Sans Unicode"/>
            </a:endParaRPr>
          </a:p>
        </p:txBody>
      </p:sp>
      <p:sp>
        <p:nvSpPr>
          <p:cNvPr id="41" name="PlaceHolder 6"/>
          <p:cNvSpPr>
            <a:spLocks noGrp="1"/>
          </p:cNvSpPr>
          <p:nvPr>
            <p:ph type="body"/>
          </p:nvPr>
        </p:nvSpPr>
        <p:spPr>
          <a:xfrm>
            <a:off x="4122000" y="3582000"/>
            <a:ext cx="3925440" cy="3270960"/>
          </a:xfrm>
          <a:prstGeom prst="rect">
            <a:avLst/>
          </a:prstGeom>
        </p:spPr>
        <p:txBody>
          <a:bodyPr lIns="0" tIns="0" rIns="0" bIns="0">
            <a:normAutofit/>
          </a:bodyPr>
          <a:lstStyle/>
          <a:p>
            <a:endParaRPr lang="ru-RU" sz="2700" b="0" strike="noStrike" spc="-1">
              <a:solidFill>
                <a:srgbClr val="000000"/>
              </a:solidFill>
              <a:uFill>
                <a:solidFill>
                  <a:srgbClr val="FFFFFF"/>
                </a:solidFill>
              </a:uFill>
              <a:latin typeface="Lucida Sans Unicode"/>
            </a:endParaRPr>
          </a:p>
        </p:txBody>
      </p:sp>
      <p:sp>
        <p:nvSpPr>
          <p:cNvPr id="42" name="PlaceHolder 7"/>
          <p:cNvSpPr>
            <a:spLocks noGrp="1"/>
          </p:cNvSpPr>
          <p:nvPr>
            <p:ph type="body"/>
          </p:nvPr>
        </p:nvSpPr>
        <p:spPr>
          <a:xfrm>
            <a:off x="0" y="3582000"/>
            <a:ext cx="3925440" cy="3270960"/>
          </a:xfrm>
          <a:prstGeom prst="rect">
            <a:avLst/>
          </a:prstGeom>
        </p:spPr>
        <p:txBody>
          <a:bodyPr lIns="0" tIns="0" rIns="0" bIns="0">
            <a:normAutofit/>
          </a:bodyPr>
          <a:lstStyle/>
          <a:p>
            <a:endParaRPr lang="ru-RU" sz="2700" b="0" strike="noStrike" spc="-1">
              <a:solidFill>
                <a:srgbClr val="000000"/>
              </a:solidFill>
              <a:uFill>
                <a:solidFill>
                  <a:srgbClr val="FFFFFF"/>
                </a:solidFill>
              </a:uFill>
              <a:latin typeface="Lucida Sans Unicode"/>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Lucida Sans Unicode"/>
            </a:endParaRPr>
          </a:p>
        </p:txBody>
      </p:sp>
      <p:sp>
        <p:nvSpPr>
          <p:cNvPr id="51" name="PlaceHolder 2"/>
          <p:cNvSpPr>
            <a:spLocks noGrp="1"/>
          </p:cNvSpPr>
          <p:nvPr>
            <p:ph type="subTitle"/>
          </p:nvPr>
        </p:nvSpPr>
        <p:spPr>
          <a:xfrm>
            <a:off x="0" y="0"/>
            <a:ext cx="12191760" cy="68576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DejaVu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Lucida Sans Unicode"/>
            </a:endParaRPr>
          </a:p>
        </p:txBody>
      </p:sp>
      <p:sp>
        <p:nvSpPr>
          <p:cNvPr id="53" name="PlaceHolder 2"/>
          <p:cNvSpPr>
            <a:spLocks noGrp="1"/>
          </p:cNvSpPr>
          <p:nvPr>
            <p:ph type="body"/>
          </p:nvPr>
        </p:nvSpPr>
        <p:spPr>
          <a:xfrm>
            <a:off x="0" y="0"/>
            <a:ext cx="12191760" cy="6857640"/>
          </a:xfrm>
          <a:prstGeom prst="rect">
            <a:avLst/>
          </a:prstGeom>
        </p:spPr>
        <p:txBody>
          <a:bodyPr lIns="0" tIns="0" rIns="0" bIns="0">
            <a:normAutofit/>
          </a:bodyPr>
          <a:lstStyle/>
          <a:p>
            <a:endParaRPr lang="ru-RU" sz="2700" b="0" strike="noStrike" spc="-1">
              <a:solidFill>
                <a:srgbClr val="000000"/>
              </a:solidFill>
              <a:uFill>
                <a:solidFill>
                  <a:srgbClr val="FFFFFF"/>
                </a:solidFill>
              </a:uFill>
              <a:latin typeface="Lucida Sans Unicode"/>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Lucida Sans Unicode"/>
            </a:endParaRPr>
          </a:p>
        </p:txBody>
      </p:sp>
      <p:sp>
        <p:nvSpPr>
          <p:cNvPr id="55" name="PlaceHolder 2"/>
          <p:cNvSpPr>
            <a:spLocks noGrp="1"/>
          </p:cNvSpPr>
          <p:nvPr>
            <p:ph type="body"/>
          </p:nvPr>
        </p:nvSpPr>
        <p:spPr>
          <a:xfrm>
            <a:off x="0" y="0"/>
            <a:ext cx="5949360" cy="6857640"/>
          </a:xfrm>
          <a:prstGeom prst="rect">
            <a:avLst/>
          </a:prstGeom>
        </p:spPr>
        <p:txBody>
          <a:bodyPr lIns="0" tIns="0" rIns="0" bIns="0">
            <a:normAutofit/>
          </a:bodyPr>
          <a:lstStyle/>
          <a:p>
            <a:endParaRPr lang="ru-RU" sz="2700" b="0" strike="noStrike" spc="-1">
              <a:solidFill>
                <a:srgbClr val="000000"/>
              </a:solidFill>
              <a:uFill>
                <a:solidFill>
                  <a:srgbClr val="FFFFFF"/>
                </a:solidFill>
              </a:uFill>
              <a:latin typeface="Lucida Sans Unicode"/>
            </a:endParaRPr>
          </a:p>
        </p:txBody>
      </p:sp>
      <p:sp>
        <p:nvSpPr>
          <p:cNvPr id="56" name="PlaceHolder 3"/>
          <p:cNvSpPr>
            <a:spLocks noGrp="1"/>
          </p:cNvSpPr>
          <p:nvPr>
            <p:ph type="body"/>
          </p:nvPr>
        </p:nvSpPr>
        <p:spPr>
          <a:xfrm>
            <a:off x="6247080" y="0"/>
            <a:ext cx="5949360" cy="6857640"/>
          </a:xfrm>
          <a:prstGeom prst="rect">
            <a:avLst/>
          </a:prstGeom>
        </p:spPr>
        <p:txBody>
          <a:bodyPr lIns="0" tIns="0" rIns="0" bIns="0">
            <a:normAutofit/>
          </a:bodyPr>
          <a:lstStyle/>
          <a:p>
            <a:endParaRPr lang="ru-RU" sz="2700" b="0" strike="noStrike" spc="-1">
              <a:solidFill>
                <a:srgbClr val="000000"/>
              </a:solidFill>
              <a:uFill>
                <a:solidFill>
                  <a:srgbClr val="FFFFFF"/>
                </a:solidFill>
              </a:uFill>
              <a:latin typeface="Lucida Sans Unicode"/>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Lucida Sans Unicode"/>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DejaVu San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Lucida Sans Unicode"/>
            </a:endParaRPr>
          </a:p>
        </p:txBody>
      </p:sp>
      <p:sp>
        <p:nvSpPr>
          <p:cNvPr id="60" name="PlaceHolder 2"/>
          <p:cNvSpPr>
            <a:spLocks noGrp="1"/>
          </p:cNvSpPr>
          <p:nvPr>
            <p:ph type="body"/>
          </p:nvPr>
        </p:nvSpPr>
        <p:spPr>
          <a:xfrm>
            <a:off x="0" y="0"/>
            <a:ext cx="5949360" cy="3270960"/>
          </a:xfrm>
          <a:prstGeom prst="rect">
            <a:avLst/>
          </a:prstGeom>
        </p:spPr>
        <p:txBody>
          <a:bodyPr lIns="0" tIns="0" rIns="0" bIns="0">
            <a:normAutofit/>
          </a:bodyPr>
          <a:lstStyle/>
          <a:p>
            <a:endParaRPr lang="ru-RU" sz="2700" b="0" strike="noStrike" spc="-1">
              <a:solidFill>
                <a:srgbClr val="000000"/>
              </a:solidFill>
              <a:uFill>
                <a:solidFill>
                  <a:srgbClr val="FFFFFF"/>
                </a:solidFill>
              </a:uFill>
              <a:latin typeface="Lucida Sans Unicode"/>
            </a:endParaRPr>
          </a:p>
        </p:txBody>
      </p:sp>
      <p:sp>
        <p:nvSpPr>
          <p:cNvPr id="61" name="PlaceHolder 3"/>
          <p:cNvSpPr>
            <a:spLocks noGrp="1"/>
          </p:cNvSpPr>
          <p:nvPr>
            <p:ph type="body"/>
          </p:nvPr>
        </p:nvSpPr>
        <p:spPr>
          <a:xfrm>
            <a:off x="0" y="3582000"/>
            <a:ext cx="5949360" cy="3270960"/>
          </a:xfrm>
          <a:prstGeom prst="rect">
            <a:avLst/>
          </a:prstGeom>
        </p:spPr>
        <p:txBody>
          <a:bodyPr lIns="0" tIns="0" rIns="0" bIns="0">
            <a:normAutofit/>
          </a:bodyPr>
          <a:lstStyle/>
          <a:p>
            <a:endParaRPr lang="ru-RU" sz="2700" b="0" strike="noStrike" spc="-1">
              <a:solidFill>
                <a:srgbClr val="000000"/>
              </a:solidFill>
              <a:uFill>
                <a:solidFill>
                  <a:srgbClr val="FFFFFF"/>
                </a:solidFill>
              </a:uFill>
              <a:latin typeface="Lucida Sans Unicode"/>
            </a:endParaRPr>
          </a:p>
        </p:txBody>
      </p:sp>
      <p:sp>
        <p:nvSpPr>
          <p:cNvPr id="62" name="PlaceHolder 4"/>
          <p:cNvSpPr>
            <a:spLocks noGrp="1"/>
          </p:cNvSpPr>
          <p:nvPr>
            <p:ph type="body"/>
          </p:nvPr>
        </p:nvSpPr>
        <p:spPr>
          <a:xfrm>
            <a:off x="6247080" y="0"/>
            <a:ext cx="5949360" cy="6857640"/>
          </a:xfrm>
          <a:prstGeom prst="rect">
            <a:avLst/>
          </a:prstGeom>
        </p:spPr>
        <p:txBody>
          <a:bodyPr lIns="0" tIns="0" rIns="0" bIns="0">
            <a:normAutofit/>
          </a:bodyPr>
          <a:lstStyle/>
          <a:p>
            <a:endParaRPr lang="ru-RU" sz="2700" b="0" strike="noStrike" spc="-1">
              <a:solidFill>
                <a:srgbClr val="000000"/>
              </a:solidFill>
              <a:uFill>
                <a:solidFill>
                  <a:srgbClr val="FFFFFF"/>
                </a:solidFill>
              </a:uFill>
              <a:latin typeface="Lucida Sans Uni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Lucida Sans Unicode"/>
            </a:endParaRPr>
          </a:p>
        </p:txBody>
      </p:sp>
      <p:sp>
        <p:nvSpPr>
          <p:cNvPr id="8" name="PlaceHolder 2"/>
          <p:cNvSpPr>
            <a:spLocks noGrp="1"/>
          </p:cNvSpPr>
          <p:nvPr>
            <p:ph type="subTitle"/>
          </p:nvPr>
        </p:nvSpPr>
        <p:spPr>
          <a:xfrm>
            <a:off x="0" y="0"/>
            <a:ext cx="12191760" cy="68576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DejaVu San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Lucida Sans Unicode"/>
            </a:endParaRPr>
          </a:p>
        </p:txBody>
      </p:sp>
      <p:sp>
        <p:nvSpPr>
          <p:cNvPr id="64" name="PlaceHolder 2"/>
          <p:cNvSpPr>
            <a:spLocks noGrp="1"/>
          </p:cNvSpPr>
          <p:nvPr>
            <p:ph type="body"/>
          </p:nvPr>
        </p:nvSpPr>
        <p:spPr>
          <a:xfrm>
            <a:off x="0" y="0"/>
            <a:ext cx="5949360" cy="6857640"/>
          </a:xfrm>
          <a:prstGeom prst="rect">
            <a:avLst/>
          </a:prstGeom>
        </p:spPr>
        <p:txBody>
          <a:bodyPr lIns="0" tIns="0" rIns="0" bIns="0">
            <a:normAutofit/>
          </a:bodyPr>
          <a:lstStyle/>
          <a:p>
            <a:endParaRPr lang="ru-RU" sz="2700" b="0" strike="noStrike" spc="-1">
              <a:solidFill>
                <a:srgbClr val="000000"/>
              </a:solidFill>
              <a:uFill>
                <a:solidFill>
                  <a:srgbClr val="FFFFFF"/>
                </a:solidFill>
              </a:uFill>
              <a:latin typeface="Lucida Sans Unicode"/>
            </a:endParaRPr>
          </a:p>
        </p:txBody>
      </p:sp>
      <p:sp>
        <p:nvSpPr>
          <p:cNvPr id="65" name="PlaceHolder 3"/>
          <p:cNvSpPr>
            <a:spLocks noGrp="1"/>
          </p:cNvSpPr>
          <p:nvPr>
            <p:ph type="body"/>
          </p:nvPr>
        </p:nvSpPr>
        <p:spPr>
          <a:xfrm>
            <a:off x="6247080" y="0"/>
            <a:ext cx="5949360" cy="3270960"/>
          </a:xfrm>
          <a:prstGeom prst="rect">
            <a:avLst/>
          </a:prstGeom>
        </p:spPr>
        <p:txBody>
          <a:bodyPr lIns="0" tIns="0" rIns="0" bIns="0">
            <a:normAutofit/>
          </a:bodyPr>
          <a:lstStyle/>
          <a:p>
            <a:endParaRPr lang="ru-RU" sz="2700" b="0" strike="noStrike" spc="-1">
              <a:solidFill>
                <a:srgbClr val="000000"/>
              </a:solidFill>
              <a:uFill>
                <a:solidFill>
                  <a:srgbClr val="FFFFFF"/>
                </a:solidFill>
              </a:uFill>
              <a:latin typeface="Lucida Sans Unicode"/>
            </a:endParaRPr>
          </a:p>
        </p:txBody>
      </p:sp>
      <p:sp>
        <p:nvSpPr>
          <p:cNvPr id="66" name="PlaceHolder 4"/>
          <p:cNvSpPr>
            <a:spLocks noGrp="1"/>
          </p:cNvSpPr>
          <p:nvPr>
            <p:ph type="body"/>
          </p:nvPr>
        </p:nvSpPr>
        <p:spPr>
          <a:xfrm>
            <a:off x="6247080" y="3582000"/>
            <a:ext cx="5949360" cy="3270960"/>
          </a:xfrm>
          <a:prstGeom prst="rect">
            <a:avLst/>
          </a:prstGeom>
        </p:spPr>
        <p:txBody>
          <a:bodyPr lIns="0" tIns="0" rIns="0" bIns="0">
            <a:normAutofit/>
          </a:bodyPr>
          <a:lstStyle/>
          <a:p>
            <a:endParaRPr lang="ru-RU" sz="2700" b="0" strike="noStrike" spc="-1">
              <a:solidFill>
                <a:srgbClr val="000000"/>
              </a:solidFill>
              <a:uFill>
                <a:solidFill>
                  <a:srgbClr val="FFFFFF"/>
                </a:solidFill>
              </a:uFill>
              <a:latin typeface="Lucida Sans Unicode"/>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Lucida Sans Unicode"/>
            </a:endParaRPr>
          </a:p>
        </p:txBody>
      </p:sp>
      <p:sp>
        <p:nvSpPr>
          <p:cNvPr id="68" name="PlaceHolder 2"/>
          <p:cNvSpPr>
            <a:spLocks noGrp="1"/>
          </p:cNvSpPr>
          <p:nvPr>
            <p:ph type="body"/>
          </p:nvPr>
        </p:nvSpPr>
        <p:spPr>
          <a:xfrm>
            <a:off x="0" y="0"/>
            <a:ext cx="5949360" cy="3270960"/>
          </a:xfrm>
          <a:prstGeom prst="rect">
            <a:avLst/>
          </a:prstGeom>
        </p:spPr>
        <p:txBody>
          <a:bodyPr lIns="0" tIns="0" rIns="0" bIns="0">
            <a:normAutofit/>
          </a:bodyPr>
          <a:lstStyle/>
          <a:p>
            <a:endParaRPr lang="ru-RU" sz="2700" b="0" strike="noStrike" spc="-1">
              <a:solidFill>
                <a:srgbClr val="000000"/>
              </a:solidFill>
              <a:uFill>
                <a:solidFill>
                  <a:srgbClr val="FFFFFF"/>
                </a:solidFill>
              </a:uFill>
              <a:latin typeface="Lucida Sans Unicode"/>
            </a:endParaRPr>
          </a:p>
        </p:txBody>
      </p:sp>
      <p:sp>
        <p:nvSpPr>
          <p:cNvPr id="69" name="PlaceHolder 3"/>
          <p:cNvSpPr>
            <a:spLocks noGrp="1"/>
          </p:cNvSpPr>
          <p:nvPr>
            <p:ph type="body"/>
          </p:nvPr>
        </p:nvSpPr>
        <p:spPr>
          <a:xfrm>
            <a:off x="6247080" y="0"/>
            <a:ext cx="5949360" cy="3270960"/>
          </a:xfrm>
          <a:prstGeom prst="rect">
            <a:avLst/>
          </a:prstGeom>
        </p:spPr>
        <p:txBody>
          <a:bodyPr lIns="0" tIns="0" rIns="0" bIns="0">
            <a:normAutofit/>
          </a:bodyPr>
          <a:lstStyle/>
          <a:p>
            <a:endParaRPr lang="ru-RU" sz="2700" b="0" strike="noStrike" spc="-1">
              <a:solidFill>
                <a:srgbClr val="000000"/>
              </a:solidFill>
              <a:uFill>
                <a:solidFill>
                  <a:srgbClr val="FFFFFF"/>
                </a:solidFill>
              </a:uFill>
              <a:latin typeface="Lucida Sans Unicode"/>
            </a:endParaRPr>
          </a:p>
        </p:txBody>
      </p:sp>
      <p:sp>
        <p:nvSpPr>
          <p:cNvPr id="70" name="PlaceHolder 4"/>
          <p:cNvSpPr>
            <a:spLocks noGrp="1"/>
          </p:cNvSpPr>
          <p:nvPr>
            <p:ph type="body"/>
          </p:nvPr>
        </p:nvSpPr>
        <p:spPr>
          <a:xfrm>
            <a:off x="0" y="3582000"/>
            <a:ext cx="12191760" cy="3270960"/>
          </a:xfrm>
          <a:prstGeom prst="rect">
            <a:avLst/>
          </a:prstGeom>
        </p:spPr>
        <p:txBody>
          <a:bodyPr lIns="0" tIns="0" rIns="0" bIns="0">
            <a:normAutofit/>
          </a:bodyPr>
          <a:lstStyle/>
          <a:p>
            <a:endParaRPr lang="ru-RU" sz="2700" b="0" strike="noStrike" spc="-1">
              <a:solidFill>
                <a:srgbClr val="000000"/>
              </a:solidFill>
              <a:uFill>
                <a:solidFill>
                  <a:srgbClr val="FFFFFF"/>
                </a:solidFill>
              </a:uFill>
              <a:latin typeface="Lucida Sans Unicode"/>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Lucida Sans Unicode"/>
            </a:endParaRPr>
          </a:p>
        </p:txBody>
      </p:sp>
      <p:sp>
        <p:nvSpPr>
          <p:cNvPr id="72" name="PlaceHolder 2"/>
          <p:cNvSpPr>
            <a:spLocks noGrp="1"/>
          </p:cNvSpPr>
          <p:nvPr>
            <p:ph type="body"/>
          </p:nvPr>
        </p:nvSpPr>
        <p:spPr>
          <a:xfrm>
            <a:off x="0" y="0"/>
            <a:ext cx="12191760" cy="3270960"/>
          </a:xfrm>
          <a:prstGeom prst="rect">
            <a:avLst/>
          </a:prstGeom>
        </p:spPr>
        <p:txBody>
          <a:bodyPr lIns="0" tIns="0" rIns="0" bIns="0">
            <a:normAutofit/>
          </a:bodyPr>
          <a:lstStyle/>
          <a:p>
            <a:endParaRPr lang="ru-RU" sz="2700" b="0" strike="noStrike" spc="-1">
              <a:solidFill>
                <a:srgbClr val="000000"/>
              </a:solidFill>
              <a:uFill>
                <a:solidFill>
                  <a:srgbClr val="FFFFFF"/>
                </a:solidFill>
              </a:uFill>
              <a:latin typeface="Lucida Sans Unicode"/>
            </a:endParaRPr>
          </a:p>
        </p:txBody>
      </p:sp>
      <p:sp>
        <p:nvSpPr>
          <p:cNvPr id="73" name="PlaceHolder 3"/>
          <p:cNvSpPr>
            <a:spLocks noGrp="1"/>
          </p:cNvSpPr>
          <p:nvPr>
            <p:ph type="body"/>
          </p:nvPr>
        </p:nvSpPr>
        <p:spPr>
          <a:xfrm>
            <a:off x="0" y="3582000"/>
            <a:ext cx="12191760" cy="3270960"/>
          </a:xfrm>
          <a:prstGeom prst="rect">
            <a:avLst/>
          </a:prstGeom>
        </p:spPr>
        <p:txBody>
          <a:bodyPr lIns="0" tIns="0" rIns="0" bIns="0">
            <a:normAutofit/>
          </a:bodyPr>
          <a:lstStyle/>
          <a:p>
            <a:endParaRPr lang="ru-RU" sz="2700" b="0" strike="noStrike" spc="-1">
              <a:solidFill>
                <a:srgbClr val="000000"/>
              </a:solidFill>
              <a:uFill>
                <a:solidFill>
                  <a:srgbClr val="FFFFFF"/>
                </a:solidFill>
              </a:uFill>
              <a:latin typeface="Lucida Sans Unicode"/>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Lucida Sans Unicode"/>
            </a:endParaRPr>
          </a:p>
        </p:txBody>
      </p:sp>
      <p:sp>
        <p:nvSpPr>
          <p:cNvPr id="75" name="PlaceHolder 2"/>
          <p:cNvSpPr>
            <a:spLocks noGrp="1"/>
          </p:cNvSpPr>
          <p:nvPr>
            <p:ph type="body"/>
          </p:nvPr>
        </p:nvSpPr>
        <p:spPr>
          <a:xfrm>
            <a:off x="0" y="0"/>
            <a:ext cx="5949360" cy="3270960"/>
          </a:xfrm>
          <a:prstGeom prst="rect">
            <a:avLst/>
          </a:prstGeom>
        </p:spPr>
        <p:txBody>
          <a:bodyPr lIns="0" tIns="0" rIns="0" bIns="0">
            <a:normAutofit/>
          </a:bodyPr>
          <a:lstStyle/>
          <a:p>
            <a:endParaRPr lang="ru-RU" sz="2700" b="0" strike="noStrike" spc="-1">
              <a:solidFill>
                <a:srgbClr val="000000"/>
              </a:solidFill>
              <a:uFill>
                <a:solidFill>
                  <a:srgbClr val="FFFFFF"/>
                </a:solidFill>
              </a:uFill>
              <a:latin typeface="Lucida Sans Unicode"/>
            </a:endParaRPr>
          </a:p>
        </p:txBody>
      </p:sp>
      <p:sp>
        <p:nvSpPr>
          <p:cNvPr id="76" name="PlaceHolder 3"/>
          <p:cNvSpPr>
            <a:spLocks noGrp="1"/>
          </p:cNvSpPr>
          <p:nvPr>
            <p:ph type="body"/>
          </p:nvPr>
        </p:nvSpPr>
        <p:spPr>
          <a:xfrm>
            <a:off x="6247080" y="0"/>
            <a:ext cx="5949360" cy="3270960"/>
          </a:xfrm>
          <a:prstGeom prst="rect">
            <a:avLst/>
          </a:prstGeom>
        </p:spPr>
        <p:txBody>
          <a:bodyPr lIns="0" tIns="0" rIns="0" bIns="0">
            <a:normAutofit/>
          </a:bodyPr>
          <a:lstStyle/>
          <a:p>
            <a:endParaRPr lang="ru-RU" sz="2700" b="0" strike="noStrike" spc="-1">
              <a:solidFill>
                <a:srgbClr val="000000"/>
              </a:solidFill>
              <a:uFill>
                <a:solidFill>
                  <a:srgbClr val="FFFFFF"/>
                </a:solidFill>
              </a:uFill>
              <a:latin typeface="Lucida Sans Unicode"/>
            </a:endParaRPr>
          </a:p>
        </p:txBody>
      </p:sp>
      <p:sp>
        <p:nvSpPr>
          <p:cNvPr id="77" name="PlaceHolder 4"/>
          <p:cNvSpPr>
            <a:spLocks noGrp="1"/>
          </p:cNvSpPr>
          <p:nvPr>
            <p:ph type="body"/>
          </p:nvPr>
        </p:nvSpPr>
        <p:spPr>
          <a:xfrm>
            <a:off x="6247080" y="3582000"/>
            <a:ext cx="5949360" cy="3270960"/>
          </a:xfrm>
          <a:prstGeom prst="rect">
            <a:avLst/>
          </a:prstGeom>
        </p:spPr>
        <p:txBody>
          <a:bodyPr lIns="0" tIns="0" rIns="0" bIns="0">
            <a:normAutofit/>
          </a:bodyPr>
          <a:lstStyle/>
          <a:p>
            <a:endParaRPr lang="ru-RU" sz="2700" b="0" strike="noStrike" spc="-1">
              <a:solidFill>
                <a:srgbClr val="000000"/>
              </a:solidFill>
              <a:uFill>
                <a:solidFill>
                  <a:srgbClr val="FFFFFF"/>
                </a:solidFill>
              </a:uFill>
              <a:latin typeface="Lucida Sans Unicode"/>
            </a:endParaRPr>
          </a:p>
        </p:txBody>
      </p:sp>
      <p:sp>
        <p:nvSpPr>
          <p:cNvPr id="78" name="PlaceHolder 5"/>
          <p:cNvSpPr>
            <a:spLocks noGrp="1"/>
          </p:cNvSpPr>
          <p:nvPr>
            <p:ph type="body"/>
          </p:nvPr>
        </p:nvSpPr>
        <p:spPr>
          <a:xfrm>
            <a:off x="0" y="3582000"/>
            <a:ext cx="5949360" cy="3270960"/>
          </a:xfrm>
          <a:prstGeom prst="rect">
            <a:avLst/>
          </a:prstGeom>
        </p:spPr>
        <p:txBody>
          <a:bodyPr lIns="0" tIns="0" rIns="0" bIns="0">
            <a:normAutofit/>
          </a:bodyPr>
          <a:lstStyle/>
          <a:p>
            <a:endParaRPr lang="ru-RU" sz="2700" b="0" strike="noStrike" spc="-1">
              <a:solidFill>
                <a:srgbClr val="000000"/>
              </a:solidFill>
              <a:uFill>
                <a:solidFill>
                  <a:srgbClr val="FFFFFF"/>
                </a:solidFill>
              </a:uFill>
              <a:latin typeface="Lucida Sans Unicode"/>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Lucida Sans Unicode"/>
            </a:endParaRPr>
          </a:p>
        </p:txBody>
      </p:sp>
      <p:sp>
        <p:nvSpPr>
          <p:cNvPr id="80" name="PlaceHolder 2"/>
          <p:cNvSpPr>
            <a:spLocks noGrp="1"/>
          </p:cNvSpPr>
          <p:nvPr>
            <p:ph type="body"/>
          </p:nvPr>
        </p:nvSpPr>
        <p:spPr>
          <a:xfrm>
            <a:off x="0" y="0"/>
            <a:ext cx="3925440" cy="3270960"/>
          </a:xfrm>
          <a:prstGeom prst="rect">
            <a:avLst/>
          </a:prstGeom>
        </p:spPr>
        <p:txBody>
          <a:bodyPr lIns="0" tIns="0" rIns="0" bIns="0">
            <a:normAutofit/>
          </a:bodyPr>
          <a:lstStyle/>
          <a:p>
            <a:endParaRPr lang="ru-RU" sz="2700" b="0" strike="noStrike" spc="-1">
              <a:solidFill>
                <a:srgbClr val="000000"/>
              </a:solidFill>
              <a:uFill>
                <a:solidFill>
                  <a:srgbClr val="FFFFFF"/>
                </a:solidFill>
              </a:uFill>
              <a:latin typeface="Lucida Sans Unicode"/>
            </a:endParaRPr>
          </a:p>
        </p:txBody>
      </p:sp>
      <p:sp>
        <p:nvSpPr>
          <p:cNvPr id="81" name="PlaceHolder 3"/>
          <p:cNvSpPr>
            <a:spLocks noGrp="1"/>
          </p:cNvSpPr>
          <p:nvPr>
            <p:ph type="body"/>
          </p:nvPr>
        </p:nvSpPr>
        <p:spPr>
          <a:xfrm>
            <a:off x="4122000" y="0"/>
            <a:ext cx="3925440" cy="3270960"/>
          </a:xfrm>
          <a:prstGeom prst="rect">
            <a:avLst/>
          </a:prstGeom>
        </p:spPr>
        <p:txBody>
          <a:bodyPr lIns="0" tIns="0" rIns="0" bIns="0">
            <a:normAutofit/>
          </a:bodyPr>
          <a:lstStyle/>
          <a:p>
            <a:endParaRPr lang="ru-RU" sz="2700" b="0" strike="noStrike" spc="-1">
              <a:solidFill>
                <a:srgbClr val="000000"/>
              </a:solidFill>
              <a:uFill>
                <a:solidFill>
                  <a:srgbClr val="FFFFFF"/>
                </a:solidFill>
              </a:uFill>
              <a:latin typeface="Lucida Sans Unicode"/>
            </a:endParaRPr>
          </a:p>
        </p:txBody>
      </p:sp>
      <p:sp>
        <p:nvSpPr>
          <p:cNvPr id="82" name="PlaceHolder 4"/>
          <p:cNvSpPr>
            <a:spLocks noGrp="1"/>
          </p:cNvSpPr>
          <p:nvPr>
            <p:ph type="body"/>
          </p:nvPr>
        </p:nvSpPr>
        <p:spPr>
          <a:xfrm>
            <a:off x="8244360" y="0"/>
            <a:ext cx="3925440" cy="3270960"/>
          </a:xfrm>
          <a:prstGeom prst="rect">
            <a:avLst/>
          </a:prstGeom>
        </p:spPr>
        <p:txBody>
          <a:bodyPr lIns="0" tIns="0" rIns="0" bIns="0">
            <a:normAutofit/>
          </a:bodyPr>
          <a:lstStyle/>
          <a:p>
            <a:endParaRPr lang="ru-RU" sz="2700" b="0" strike="noStrike" spc="-1">
              <a:solidFill>
                <a:srgbClr val="000000"/>
              </a:solidFill>
              <a:uFill>
                <a:solidFill>
                  <a:srgbClr val="FFFFFF"/>
                </a:solidFill>
              </a:uFill>
              <a:latin typeface="Lucida Sans Unicode"/>
            </a:endParaRPr>
          </a:p>
        </p:txBody>
      </p:sp>
      <p:sp>
        <p:nvSpPr>
          <p:cNvPr id="83" name="PlaceHolder 5"/>
          <p:cNvSpPr>
            <a:spLocks noGrp="1"/>
          </p:cNvSpPr>
          <p:nvPr>
            <p:ph type="body"/>
          </p:nvPr>
        </p:nvSpPr>
        <p:spPr>
          <a:xfrm>
            <a:off x="8244360" y="3582000"/>
            <a:ext cx="3925440" cy="3270960"/>
          </a:xfrm>
          <a:prstGeom prst="rect">
            <a:avLst/>
          </a:prstGeom>
        </p:spPr>
        <p:txBody>
          <a:bodyPr lIns="0" tIns="0" rIns="0" bIns="0">
            <a:normAutofit/>
          </a:bodyPr>
          <a:lstStyle/>
          <a:p>
            <a:endParaRPr lang="ru-RU" sz="2700" b="0" strike="noStrike" spc="-1">
              <a:solidFill>
                <a:srgbClr val="000000"/>
              </a:solidFill>
              <a:uFill>
                <a:solidFill>
                  <a:srgbClr val="FFFFFF"/>
                </a:solidFill>
              </a:uFill>
              <a:latin typeface="Lucida Sans Unicode"/>
            </a:endParaRPr>
          </a:p>
        </p:txBody>
      </p:sp>
      <p:sp>
        <p:nvSpPr>
          <p:cNvPr id="84" name="PlaceHolder 6"/>
          <p:cNvSpPr>
            <a:spLocks noGrp="1"/>
          </p:cNvSpPr>
          <p:nvPr>
            <p:ph type="body"/>
          </p:nvPr>
        </p:nvSpPr>
        <p:spPr>
          <a:xfrm>
            <a:off x="4122000" y="3582000"/>
            <a:ext cx="3925440" cy="3270960"/>
          </a:xfrm>
          <a:prstGeom prst="rect">
            <a:avLst/>
          </a:prstGeom>
        </p:spPr>
        <p:txBody>
          <a:bodyPr lIns="0" tIns="0" rIns="0" bIns="0">
            <a:normAutofit/>
          </a:bodyPr>
          <a:lstStyle/>
          <a:p>
            <a:endParaRPr lang="ru-RU" sz="2700" b="0" strike="noStrike" spc="-1">
              <a:solidFill>
                <a:srgbClr val="000000"/>
              </a:solidFill>
              <a:uFill>
                <a:solidFill>
                  <a:srgbClr val="FFFFFF"/>
                </a:solidFill>
              </a:uFill>
              <a:latin typeface="Lucida Sans Unicode"/>
            </a:endParaRPr>
          </a:p>
        </p:txBody>
      </p:sp>
      <p:sp>
        <p:nvSpPr>
          <p:cNvPr id="85" name="PlaceHolder 7"/>
          <p:cNvSpPr>
            <a:spLocks noGrp="1"/>
          </p:cNvSpPr>
          <p:nvPr>
            <p:ph type="body"/>
          </p:nvPr>
        </p:nvSpPr>
        <p:spPr>
          <a:xfrm>
            <a:off x="0" y="3582000"/>
            <a:ext cx="3925440" cy="3270960"/>
          </a:xfrm>
          <a:prstGeom prst="rect">
            <a:avLst/>
          </a:prstGeom>
        </p:spPr>
        <p:txBody>
          <a:bodyPr lIns="0" tIns="0" rIns="0" bIns="0">
            <a:normAutofit/>
          </a:bodyPr>
          <a:lstStyle/>
          <a:p>
            <a:endParaRPr lang="ru-RU" sz="2700" b="0" strike="noStrike" spc="-1">
              <a:solidFill>
                <a:srgbClr val="000000"/>
              </a:solidFill>
              <a:uFill>
                <a:solidFill>
                  <a:srgbClr val="FFFFFF"/>
                </a:solidFill>
              </a:uFill>
              <a:latin typeface="Lucida Sans Uni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Lucida Sans Unicode"/>
            </a:endParaRPr>
          </a:p>
        </p:txBody>
      </p:sp>
      <p:sp>
        <p:nvSpPr>
          <p:cNvPr id="10" name="PlaceHolder 2"/>
          <p:cNvSpPr>
            <a:spLocks noGrp="1"/>
          </p:cNvSpPr>
          <p:nvPr>
            <p:ph type="body"/>
          </p:nvPr>
        </p:nvSpPr>
        <p:spPr>
          <a:xfrm>
            <a:off x="0" y="0"/>
            <a:ext cx="12191760" cy="6857640"/>
          </a:xfrm>
          <a:prstGeom prst="rect">
            <a:avLst/>
          </a:prstGeom>
        </p:spPr>
        <p:txBody>
          <a:bodyPr lIns="0" tIns="0" rIns="0" bIns="0">
            <a:normAutofit/>
          </a:bodyPr>
          <a:lstStyle/>
          <a:p>
            <a:endParaRPr lang="ru-RU" sz="2700" b="0" strike="noStrike" spc="-1">
              <a:solidFill>
                <a:srgbClr val="000000"/>
              </a:solidFill>
              <a:uFill>
                <a:solidFill>
                  <a:srgbClr val="FFFFFF"/>
                </a:solidFill>
              </a:uFill>
              <a:latin typeface="Lucida Sans Unicod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Lucida Sans Unicode"/>
            </a:endParaRPr>
          </a:p>
        </p:txBody>
      </p:sp>
      <p:sp>
        <p:nvSpPr>
          <p:cNvPr id="12" name="PlaceHolder 2"/>
          <p:cNvSpPr>
            <a:spLocks noGrp="1"/>
          </p:cNvSpPr>
          <p:nvPr>
            <p:ph type="body"/>
          </p:nvPr>
        </p:nvSpPr>
        <p:spPr>
          <a:xfrm>
            <a:off x="0" y="0"/>
            <a:ext cx="5949360" cy="6857640"/>
          </a:xfrm>
          <a:prstGeom prst="rect">
            <a:avLst/>
          </a:prstGeom>
        </p:spPr>
        <p:txBody>
          <a:bodyPr lIns="0" tIns="0" rIns="0" bIns="0">
            <a:normAutofit/>
          </a:bodyPr>
          <a:lstStyle/>
          <a:p>
            <a:endParaRPr lang="ru-RU" sz="2700" b="0" strike="noStrike" spc="-1">
              <a:solidFill>
                <a:srgbClr val="000000"/>
              </a:solidFill>
              <a:uFill>
                <a:solidFill>
                  <a:srgbClr val="FFFFFF"/>
                </a:solidFill>
              </a:uFill>
              <a:latin typeface="Lucida Sans Unicode"/>
            </a:endParaRPr>
          </a:p>
        </p:txBody>
      </p:sp>
      <p:sp>
        <p:nvSpPr>
          <p:cNvPr id="13" name="PlaceHolder 3"/>
          <p:cNvSpPr>
            <a:spLocks noGrp="1"/>
          </p:cNvSpPr>
          <p:nvPr>
            <p:ph type="body"/>
          </p:nvPr>
        </p:nvSpPr>
        <p:spPr>
          <a:xfrm>
            <a:off x="6247080" y="0"/>
            <a:ext cx="5949360" cy="6857640"/>
          </a:xfrm>
          <a:prstGeom prst="rect">
            <a:avLst/>
          </a:prstGeom>
        </p:spPr>
        <p:txBody>
          <a:bodyPr lIns="0" tIns="0" rIns="0" bIns="0">
            <a:normAutofit/>
          </a:bodyPr>
          <a:lstStyle/>
          <a:p>
            <a:endParaRPr lang="ru-RU" sz="2700" b="0" strike="noStrike" spc="-1">
              <a:solidFill>
                <a:srgbClr val="000000"/>
              </a:solidFill>
              <a:uFill>
                <a:solidFill>
                  <a:srgbClr val="FFFFFF"/>
                </a:solidFill>
              </a:uFill>
              <a:latin typeface="Lucida Sans Unicod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Lucida Sans Unicod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DejaVu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Lucida Sans Unicode"/>
            </a:endParaRPr>
          </a:p>
        </p:txBody>
      </p:sp>
      <p:sp>
        <p:nvSpPr>
          <p:cNvPr id="17" name="PlaceHolder 2"/>
          <p:cNvSpPr>
            <a:spLocks noGrp="1"/>
          </p:cNvSpPr>
          <p:nvPr>
            <p:ph type="body"/>
          </p:nvPr>
        </p:nvSpPr>
        <p:spPr>
          <a:xfrm>
            <a:off x="0" y="0"/>
            <a:ext cx="5949360" cy="3270960"/>
          </a:xfrm>
          <a:prstGeom prst="rect">
            <a:avLst/>
          </a:prstGeom>
        </p:spPr>
        <p:txBody>
          <a:bodyPr lIns="0" tIns="0" rIns="0" bIns="0">
            <a:normAutofit/>
          </a:bodyPr>
          <a:lstStyle/>
          <a:p>
            <a:endParaRPr lang="ru-RU" sz="2700" b="0" strike="noStrike" spc="-1">
              <a:solidFill>
                <a:srgbClr val="000000"/>
              </a:solidFill>
              <a:uFill>
                <a:solidFill>
                  <a:srgbClr val="FFFFFF"/>
                </a:solidFill>
              </a:uFill>
              <a:latin typeface="Lucida Sans Unicode"/>
            </a:endParaRPr>
          </a:p>
        </p:txBody>
      </p:sp>
      <p:sp>
        <p:nvSpPr>
          <p:cNvPr id="18" name="PlaceHolder 3"/>
          <p:cNvSpPr>
            <a:spLocks noGrp="1"/>
          </p:cNvSpPr>
          <p:nvPr>
            <p:ph type="body"/>
          </p:nvPr>
        </p:nvSpPr>
        <p:spPr>
          <a:xfrm>
            <a:off x="0" y="3582000"/>
            <a:ext cx="5949360" cy="3270960"/>
          </a:xfrm>
          <a:prstGeom prst="rect">
            <a:avLst/>
          </a:prstGeom>
        </p:spPr>
        <p:txBody>
          <a:bodyPr lIns="0" tIns="0" rIns="0" bIns="0">
            <a:normAutofit/>
          </a:bodyPr>
          <a:lstStyle/>
          <a:p>
            <a:endParaRPr lang="ru-RU" sz="2700" b="0" strike="noStrike" spc="-1">
              <a:solidFill>
                <a:srgbClr val="000000"/>
              </a:solidFill>
              <a:uFill>
                <a:solidFill>
                  <a:srgbClr val="FFFFFF"/>
                </a:solidFill>
              </a:uFill>
              <a:latin typeface="Lucida Sans Unicode"/>
            </a:endParaRPr>
          </a:p>
        </p:txBody>
      </p:sp>
      <p:sp>
        <p:nvSpPr>
          <p:cNvPr id="19" name="PlaceHolder 4"/>
          <p:cNvSpPr>
            <a:spLocks noGrp="1"/>
          </p:cNvSpPr>
          <p:nvPr>
            <p:ph type="body"/>
          </p:nvPr>
        </p:nvSpPr>
        <p:spPr>
          <a:xfrm>
            <a:off x="6247080" y="0"/>
            <a:ext cx="5949360" cy="6857640"/>
          </a:xfrm>
          <a:prstGeom prst="rect">
            <a:avLst/>
          </a:prstGeom>
        </p:spPr>
        <p:txBody>
          <a:bodyPr lIns="0" tIns="0" rIns="0" bIns="0">
            <a:normAutofit/>
          </a:bodyPr>
          <a:lstStyle/>
          <a:p>
            <a:endParaRPr lang="ru-RU" sz="2700" b="0" strike="noStrike" spc="-1">
              <a:solidFill>
                <a:srgbClr val="000000"/>
              </a:solidFill>
              <a:uFill>
                <a:solidFill>
                  <a:srgbClr val="FFFFFF"/>
                </a:solidFill>
              </a:uFill>
              <a:latin typeface="Lucida Sans Unicod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Lucida Sans Unicode"/>
            </a:endParaRPr>
          </a:p>
        </p:txBody>
      </p:sp>
      <p:sp>
        <p:nvSpPr>
          <p:cNvPr id="21" name="PlaceHolder 2"/>
          <p:cNvSpPr>
            <a:spLocks noGrp="1"/>
          </p:cNvSpPr>
          <p:nvPr>
            <p:ph type="body"/>
          </p:nvPr>
        </p:nvSpPr>
        <p:spPr>
          <a:xfrm>
            <a:off x="0" y="0"/>
            <a:ext cx="5949360" cy="6857640"/>
          </a:xfrm>
          <a:prstGeom prst="rect">
            <a:avLst/>
          </a:prstGeom>
        </p:spPr>
        <p:txBody>
          <a:bodyPr lIns="0" tIns="0" rIns="0" bIns="0">
            <a:normAutofit/>
          </a:bodyPr>
          <a:lstStyle/>
          <a:p>
            <a:endParaRPr lang="ru-RU" sz="2700" b="0" strike="noStrike" spc="-1">
              <a:solidFill>
                <a:srgbClr val="000000"/>
              </a:solidFill>
              <a:uFill>
                <a:solidFill>
                  <a:srgbClr val="FFFFFF"/>
                </a:solidFill>
              </a:uFill>
              <a:latin typeface="Lucida Sans Unicode"/>
            </a:endParaRPr>
          </a:p>
        </p:txBody>
      </p:sp>
      <p:sp>
        <p:nvSpPr>
          <p:cNvPr id="22" name="PlaceHolder 3"/>
          <p:cNvSpPr>
            <a:spLocks noGrp="1"/>
          </p:cNvSpPr>
          <p:nvPr>
            <p:ph type="body"/>
          </p:nvPr>
        </p:nvSpPr>
        <p:spPr>
          <a:xfrm>
            <a:off x="6247080" y="0"/>
            <a:ext cx="5949360" cy="3270960"/>
          </a:xfrm>
          <a:prstGeom prst="rect">
            <a:avLst/>
          </a:prstGeom>
        </p:spPr>
        <p:txBody>
          <a:bodyPr lIns="0" tIns="0" rIns="0" bIns="0">
            <a:normAutofit/>
          </a:bodyPr>
          <a:lstStyle/>
          <a:p>
            <a:endParaRPr lang="ru-RU" sz="2700" b="0" strike="noStrike" spc="-1">
              <a:solidFill>
                <a:srgbClr val="000000"/>
              </a:solidFill>
              <a:uFill>
                <a:solidFill>
                  <a:srgbClr val="FFFFFF"/>
                </a:solidFill>
              </a:uFill>
              <a:latin typeface="Lucida Sans Unicode"/>
            </a:endParaRPr>
          </a:p>
        </p:txBody>
      </p:sp>
      <p:sp>
        <p:nvSpPr>
          <p:cNvPr id="23" name="PlaceHolder 4"/>
          <p:cNvSpPr>
            <a:spLocks noGrp="1"/>
          </p:cNvSpPr>
          <p:nvPr>
            <p:ph type="body"/>
          </p:nvPr>
        </p:nvSpPr>
        <p:spPr>
          <a:xfrm>
            <a:off x="6247080" y="3582000"/>
            <a:ext cx="5949360" cy="3270960"/>
          </a:xfrm>
          <a:prstGeom prst="rect">
            <a:avLst/>
          </a:prstGeom>
        </p:spPr>
        <p:txBody>
          <a:bodyPr lIns="0" tIns="0" rIns="0" bIns="0">
            <a:normAutofit/>
          </a:bodyPr>
          <a:lstStyle/>
          <a:p>
            <a:endParaRPr lang="ru-RU" sz="2700" b="0" strike="noStrike" spc="-1">
              <a:solidFill>
                <a:srgbClr val="000000"/>
              </a:solidFill>
              <a:uFill>
                <a:solidFill>
                  <a:srgbClr val="FFFFFF"/>
                </a:solidFill>
              </a:uFill>
              <a:latin typeface="Lucida Sans Unicod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lstStyle/>
          <a:p>
            <a:endParaRPr lang="ru-RU" sz="1800" b="0" strike="noStrike" spc="-1">
              <a:solidFill>
                <a:srgbClr val="000000"/>
              </a:solidFill>
              <a:uFill>
                <a:solidFill>
                  <a:srgbClr val="FFFFFF"/>
                </a:solidFill>
              </a:uFill>
              <a:latin typeface="Lucida Sans Unicode"/>
            </a:endParaRPr>
          </a:p>
        </p:txBody>
      </p:sp>
      <p:sp>
        <p:nvSpPr>
          <p:cNvPr id="25" name="PlaceHolder 2"/>
          <p:cNvSpPr>
            <a:spLocks noGrp="1"/>
          </p:cNvSpPr>
          <p:nvPr>
            <p:ph type="body"/>
          </p:nvPr>
        </p:nvSpPr>
        <p:spPr>
          <a:xfrm>
            <a:off x="0" y="0"/>
            <a:ext cx="5949360" cy="3270960"/>
          </a:xfrm>
          <a:prstGeom prst="rect">
            <a:avLst/>
          </a:prstGeom>
        </p:spPr>
        <p:txBody>
          <a:bodyPr lIns="0" tIns="0" rIns="0" bIns="0">
            <a:normAutofit/>
          </a:bodyPr>
          <a:lstStyle/>
          <a:p>
            <a:endParaRPr lang="ru-RU" sz="2700" b="0" strike="noStrike" spc="-1">
              <a:solidFill>
                <a:srgbClr val="000000"/>
              </a:solidFill>
              <a:uFill>
                <a:solidFill>
                  <a:srgbClr val="FFFFFF"/>
                </a:solidFill>
              </a:uFill>
              <a:latin typeface="Lucida Sans Unicode"/>
            </a:endParaRPr>
          </a:p>
        </p:txBody>
      </p:sp>
      <p:sp>
        <p:nvSpPr>
          <p:cNvPr id="26" name="PlaceHolder 3"/>
          <p:cNvSpPr>
            <a:spLocks noGrp="1"/>
          </p:cNvSpPr>
          <p:nvPr>
            <p:ph type="body"/>
          </p:nvPr>
        </p:nvSpPr>
        <p:spPr>
          <a:xfrm>
            <a:off x="6247080" y="0"/>
            <a:ext cx="5949360" cy="3270960"/>
          </a:xfrm>
          <a:prstGeom prst="rect">
            <a:avLst/>
          </a:prstGeom>
        </p:spPr>
        <p:txBody>
          <a:bodyPr lIns="0" tIns="0" rIns="0" bIns="0">
            <a:normAutofit/>
          </a:bodyPr>
          <a:lstStyle/>
          <a:p>
            <a:endParaRPr lang="ru-RU" sz="2700" b="0" strike="noStrike" spc="-1">
              <a:solidFill>
                <a:srgbClr val="000000"/>
              </a:solidFill>
              <a:uFill>
                <a:solidFill>
                  <a:srgbClr val="FFFFFF"/>
                </a:solidFill>
              </a:uFill>
              <a:latin typeface="Lucida Sans Unicode"/>
            </a:endParaRPr>
          </a:p>
        </p:txBody>
      </p:sp>
      <p:sp>
        <p:nvSpPr>
          <p:cNvPr id="27" name="PlaceHolder 4"/>
          <p:cNvSpPr>
            <a:spLocks noGrp="1"/>
          </p:cNvSpPr>
          <p:nvPr>
            <p:ph type="body"/>
          </p:nvPr>
        </p:nvSpPr>
        <p:spPr>
          <a:xfrm>
            <a:off x="0" y="3582000"/>
            <a:ext cx="12191760" cy="3270960"/>
          </a:xfrm>
          <a:prstGeom prst="rect">
            <a:avLst/>
          </a:prstGeom>
        </p:spPr>
        <p:txBody>
          <a:bodyPr lIns="0" tIns="0" rIns="0" bIns="0">
            <a:normAutofit/>
          </a:bodyPr>
          <a:lstStyle/>
          <a:p>
            <a:endParaRPr lang="ru-RU" sz="2700" b="0" strike="noStrike" spc="-1">
              <a:solidFill>
                <a:srgbClr val="000000"/>
              </a:solidFill>
              <a:uFill>
                <a:solidFill>
                  <a:srgbClr val="FFFFFF"/>
                </a:solidFill>
              </a:uFill>
              <a:latin typeface="Lucida Sans Unicode"/>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a:off x="665640" y="5945040"/>
            <a:ext cx="6587280" cy="920880"/>
          </a:xfrm>
          <a:custGeom>
            <a:avLst/>
            <a:gdLst/>
            <a:ahLst/>
            <a:cxnLst/>
            <a:rect l="l" t="t" r="r" b="b"/>
            <a:pathLst>
              <a:path w="7485" h="337">
                <a:moveTo>
                  <a:pt x="0" y="2"/>
                </a:moveTo>
                <a:lnTo>
                  <a:pt x="7485" y="337"/>
                </a:lnTo>
                <a:lnTo>
                  <a:pt x="5558" y="337"/>
                </a:lnTo>
                <a:lnTo>
                  <a:pt x="1" y="0"/>
                </a:lnTo>
              </a:path>
            </a:pathLst>
          </a:custGeom>
          <a:solidFill>
            <a:schemeClr val="accent1">
              <a:tint val="65000"/>
              <a:satMod val="115000"/>
              <a:alpha val="40000"/>
            </a:schemeClr>
          </a:solidFill>
          <a:ln w="9360">
            <a:noFill/>
          </a:ln>
        </p:spPr>
        <p:style>
          <a:lnRef idx="0">
            <a:scrgbClr r="0" g="0" b="0"/>
          </a:lnRef>
          <a:fillRef idx="0">
            <a:scrgbClr r="0" g="0" b="0"/>
          </a:fillRef>
          <a:effectRef idx="0">
            <a:scrgbClr r="0" g="0" b="0"/>
          </a:effectRef>
          <a:fontRef idx="minor"/>
        </p:style>
      </p:sp>
      <p:sp>
        <p:nvSpPr>
          <p:cNvPr id="8" name="CustomShape 2"/>
          <p:cNvSpPr/>
          <p:nvPr/>
        </p:nvSpPr>
        <p:spPr>
          <a:xfrm>
            <a:off x="647640" y="5938920"/>
            <a:ext cx="4920120" cy="933120"/>
          </a:xfrm>
          <a:custGeom>
            <a:avLst/>
            <a:gdLst/>
            <a:ahLst/>
            <a:cxnLst/>
            <a:rect l="l" t="t" r="r" b="b"/>
            <a:pathLst>
              <a:path w="5591" h="588">
                <a:moveTo>
                  <a:pt x="0" y="0"/>
                </a:moveTo>
                <a:lnTo>
                  <a:pt x="5591" y="585"/>
                </a:lnTo>
                <a:lnTo>
                  <a:pt x="4415" y="588"/>
                </a:lnTo>
                <a:lnTo>
                  <a:pt x="12" y="4"/>
                </a:lnTo>
              </a:path>
            </a:pathLst>
          </a:custGeom>
          <a:solidFill>
            <a:srgbClr val="000000"/>
          </a:solidFill>
          <a:ln w="9360">
            <a:noFill/>
          </a:ln>
        </p:spPr>
        <p:style>
          <a:lnRef idx="0">
            <a:scrgbClr r="0" g="0" b="0"/>
          </a:lnRef>
          <a:fillRef idx="0">
            <a:scrgbClr r="0" g="0" b="0"/>
          </a:fillRef>
          <a:effectRef idx="0">
            <a:scrgbClr r="0" g="0" b="0"/>
          </a:effectRef>
          <a:fontRef idx="minor"/>
        </p:style>
      </p:sp>
      <p:sp>
        <p:nvSpPr>
          <p:cNvPr id="2" name="CustomShape 3"/>
          <p:cNvSpPr/>
          <p:nvPr/>
        </p:nvSpPr>
        <p:spPr>
          <a:xfrm>
            <a:off x="-7920" y="5791320"/>
            <a:ext cx="4536000" cy="1080360"/>
          </a:xfrm>
          <a:prstGeom prst="rtTriangle">
            <a:avLst/>
          </a:prstGeom>
          <a:blipFill>
            <a:blip r:embed="rId14"/>
            <a:tile/>
          </a:blipFill>
          <a:ln w="12600">
            <a:noFill/>
          </a:ln>
          <a:effectLst>
            <a:outerShdw blurRad="50800" dist="38100" dir="5400000" rotWithShape="0">
              <a:srgbClr val="000000">
                <a:alpha val="35000"/>
              </a:srgbClr>
            </a:outerShdw>
          </a:effectLst>
        </p:spPr>
        <p:style>
          <a:lnRef idx="3">
            <a:schemeClr val="lt1"/>
          </a:lnRef>
          <a:fillRef idx="1">
            <a:schemeClr val="accent1"/>
          </a:fillRef>
          <a:effectRef idx="1">
            <a:schemeClr val="accent1"/>
          </a:effectRef>
          <a:fontRef idx="minor"/>
        </p:style>
      </p:sp>
      <p:sp>
        <p:nvSpPr>
          <p:cNvPr id="3" name="Line 4"/>
          <p:cNvSpPr/>
          <p:nvPr/>
        </p:nvSpPr>
        <p:spPr>
          <a:xfrm>
            <a:off x="-12240" y="5787720"/>
            <a:ext cx="4540320" cy="1084320"/>
          </a:xfrm>
          <a:prstGeom prst="line">
            <a:avLst/>
          </a:prstGeom>
          <a:ln w="12240">
            <a:solidFill>
              <a:srgbClr val="196F85"/>
            </a:solidFill>
            <a:miter/>
          </a:ln>
        </p:spPr>
        <p:style>
          <a:lnRef idx="2">
            <a:schemeClr val="accent1"/>
          </a:lnRef>
          <a:fillRef idx="0">
            <a:schemeClr val="accent1"/>
          </a:fillRef>
          <a:effectRef idx="1">
            <a:schemeClr val="accent1"/>
          </a:effectRef>
          <a:fontRef idx="minor"/>
        </p:style>
      </p:sp>
      <p:pic>
        <p:nvPicPr>
          <p:cNvPr id="4" name="Picture 10"/>
          <p:cNvPicPr/>
          <p:nvPr/>
        </p:nvPicPr>
        <p:blipFill>
          <a:blip r:embed="rId15"/>
          <a:stretch/>
        </p:blipFill>
        <p:spPr>
          <a:xfrm>
            <a:off x="215280" y="6176880"/>
            <a:ext cx="2289600" cy="550800"/>
          </a:xfrm>
          <a:prstGeom prst="rect">
            <a:avLst/>
          </a:prstGeom>
          <a:ln>
            <a:noFill/>
          </a:ln>
        </p:spPr>
      </p:pic>
      <p:sp>
        <p:nvSpPr>
          <p:cNvPr id="5" name="PlaceHolder 5"/>
          <p:cNvSpPr>
            <a:spLocks noGrp="1"/>
          </p:cNvSpPr>
          <p:nvPr>
            <p:ph type="body"/>
          </p:nvPr>
        </p:nvSpPr>
        <p:spPr>
          <a:xfrm>
            <a:off x="0" y="0"/>
            <a:ext cx="12191760" cy="6857640"/>
          </a:xfrm>
          <a:prstGeom prst="rect">
            <a:avLst/>
          </a:prstGeom>
        </p:spPr>
        <p:txBody>
          <a:bodyPr lIns="90000" tIns="45000" rIns="90000" bIns="45000"/>
          <a:lstStyle/>
          <a:p>
            <a:pPr marL="432000" indent="-324000">
              <a:spcBef>
                <a:spcPts val="1417"/>
              </a:spcBef>
              <a:buClr>
                <a:srgbClr val="000000"/>
              </a:buClr>
              <a:buSzPct val="45000"/>
              <a:buFont typeface="Wingdings" charset="2"/>
              <a:buChar char=""/>
            </a:pPr>
            <a:r>
              <a:rPr lang="ru-RU" sz="1800" b="0" strike="noStrike" spc="-1">
                <a:solidFill>
                  <a:srgbClr val="000000"/>
                </a:solidFill>
                <a:uFill>
                  <a:solidFill>
                    <a:srgbClr val="FFFFFF"/>
                  </a:solidFill>
                </a:uFill>
                <a:latin typeface="Lucida Sans Unicode"/>
              </a:rPr>
              <a:t>Click to edit the outline text format</a:t>
            </a:r>
          </a:p>
          <a:p>
            <a:pPr marL="864000" lvl="1" indent="-324000">
              <a:spcBef>
                <a:spcPts val="1134"/>
              </a:spcBef>
              <a:buClr>
                <a:srgbClr val="000000"/>
              </a:buClr>
              <a:buSzPct val="75000"/>
              <a:buFont typeface="Symbol" charset="2"/>
              <a:buChar char=""/>
            </a:pPr>
            <a:r>
              <a:rPr lang="ru-RU" sz="1800" b="0" strike="noStrike" spc="-1">
                <a:solidFill>
                  <a:srgbClr val="000000"/>
                </a:solidFill>
                <a:uFill>
                  <a:solidFill>
                    <a:srgbClr val="FFFFFF"/>
                  </a:solidFill>
                </a:uFill>
                <a:latin typeface="Lucida Sans Unicode"/>
              </a:rPr>
              <a:t>Second Outline Level</a:t>
            </a:r>
          </a:p>
          <a:p>
            <a:pPr marL="1296000" lvl="2" indent="-288000">
              <a:spcBef>
                <a:spcPts val="850"/>
              </a:spcBef>
              <a:buClr>
                <a:srgbClr val="000000"/>
              </a:buClr>
              <a:buSzPct val="45000"/>
              <a:buFont typeface="Wingdings" charset="2"/>
              <a:buChar char=""/>
            </a:pPr>
            <a:r>
              <a:rPr lang="ru-RU" sz="1800" b="0" strike="noStrike" spc="-1">
                <a:solidFill>
                  <a:srgbClr val="000000"/>
                </a:solidFill>
                <a:uFill>
                  <a:solidFill>
                    <a:srgbClr val="FFFFFF"/>
                  </a:solidFill>
                </a:uFill>
                <a:latin typeface="Lucida Sans Unicode"/>
              </a:rPr>
              <a:t>Third Outline Level</a:t>
            </a:r>
          </a:p>
          <a:p>
            <a:pPr marL="1728000" lvl="3" indent="-216000">
              <a:spcBef>
                <a:spcPts val="567"/>
              </a:spcBef>
              <a:buClr>
                <a:srgbClr val="000000"/>
              </a:buClr>
              <a:buSzPct val="75000"/>
              <a:buFont typeface="Symbol" charset="2"/>
              <a:buChar char=""/>
            </a:pPr>
            <a:r>
              <a:rPr lang="ru-RU" sz="1800" b="0" strike="noStrike" spc="-1">
                <a:solidFill>
                  <a:srgbClr val="000000"/>
                </a:solidFill>
                <a:uFill>
                  <a:solidFill>
                    <a:srgbClr val="FFFFFF"/>
                  </a:solidFill>
                </a:uFill>
                <a:latin typeface="Lucida Sans Unicode"/>
              </a:rPr>
              <a:t>Fourth Outline Level</a:t>
            </a:r>
          </a:p>
          <a:p>
            <a:pPr marL="2160000" lvl="4" indent="-216000">
              <a:spcBef>
                <a:spcPts val="283"/>
              </a:spcBef>
              <a:buClr>
                <a:srgbClr val="000000"/>
              </a:buClr>
              <a:buSzPct val="45000"/>
              <a:buFont typeface="Wingdings" charset="2"/>
              <a:buChar char=""/>
            </a:pPr>
            <a:r>
              <a:rPr lang="ru-RU" sz="1800" b="0" strike="noStrike" spc="-1">
                <a:solidFill>
                  <a:srgbClr val="000000"/>
                </a:solidFill>
                <a:uFill>
                  <a:solidFill>
                    <a:srgbClr val="FFFFFF"/>
                  </a:solidFill>
                </a:uFill>
                <a:latin typeface="Lucida Sans Unicode"/>
              </a:rPr>
              <a:t>Fifth Outline Level</a:t>
            </a:r>
          </a:p>
          <a:p>
            <a:pPr marL="2592000" lvl="5" indent="-216000">
              <a:spcBef>
                <a:spcPts val="283"/>
              </a:spcBef>
              <a:buClr>
                <a:srgbClr val="000000"/>
              </a:buClr>
              <a:buSzPct val="45000"/>
              <a:buFont typeface="Wingdings" charset="2"/>
              <a:buChar char=""/>
            </a:pPr>
            <a:r>
              <a:rPr lang="ru-RU" sz="1800" b="0" strike="noStrike" spc="-1">
                <a:solidFill>
                  <a:srgbClr val="000000"/>
                </a:solidFill>
                <a:uFill>
                  <a:solidFill>
                    <a:srgbClr val="FFFFFF"/>
                  </a:solidFill>
                </a:uFill>
                <a:latin typeface="Lucida Sans Unicode"/>
              </a:rPr>
              <a:t>Sixth Outline Level</a:t>
            </a:r>
          </a:p>
          <a:p>
            <a:pPr marL="3024000" lvl="6" indent="-216000">
              <a:spcBef>
                <a:spcPts val="283"/>
              </a:spcBef>
              <a:buClr>
                <a:srgbClr val="000000"/>
              </a:buClr>
              <a:buSzPct val="45000"/>
              <a:buFont typeface="Wingdings" charset="2"/>
              <a:buChar char=""/>
            </a:pPr>
            <a:r>
              <a:rPr lang="ru-RU" sz="1800" b="0" strike="noStrike" spc="-1">
                <a:solidFill>
                  <a:srgbClr val="000000"/>
                </a:solidFill>
                <a:uFill>
                  <a:solidFill>
                    <a:srgbClr val="FFFFFF"/>
                  </a:solidFill>
                </a:uFill>
                <a:latin typeface="Lucida Sans Unicode"/>
              </a:rPr>
              <a:t>Seventh Outline Level</a:t>
            </a:r>
          </a:p>
        </p:txBody>
      </p:sp>
      <p:sp>
        <p:nvSpPr>
          <p:cNvPr id="6" name="PlaceHolder 6"/>
          <p:cNvSpPr>
            <a:spLocks noGrp="1"/>
          </p:cNvSpPr>
          <p:nvPr>
            <p:ph type="title"/>
          </p:nvPr>
        </p:nvSpPr>
        <p:spPr>
          <a:xfrm>
            <a:off x="609480" y="273600"/>
            <a:ext cx="10972440" cy="1144800"/>
          </a:xfrm>
          <a:prstGeom prst="rect">
            <a:avLst/>
          </a:prstGeom>
        </p:spPr>
        <p:txBody>
          <a:bodyPr lIns="0" tIns="0" rIns="0" bIns="0" anchor="ctr"/>
          <a:lstStyle/>
          <a:p>
            <a:r>
              <a:rPr lang="ru-RU" sz="1800" b="0" strike="noStrike" spc="-1">
                <a:solidFill>
                  <a:srgbClr val="000000"/>
                </a:solidFill>
                <a:uFill>
                  <a:solidFill>
                    <a:srgbClr val="FFFFFF"/>
                  </a:solidFill>
                </a:uFill>
                <a:latin typeface="Lucida Sans Unicode"/>
              </a:rPr>
              <a:t>Click to edit the title text format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CustomShape 1"/>
          <p:cNvSpPr/>
          <p:nvPr/>
        </p:nvSpPr>
        <p:spPr>
          <a:xfrm>
            <a:off x="665640" y="5945040"/>
            <a:ext cx="6587280" cy="920880"/>
          </a:xfrm>
          <a:custGeom>
            <a:avLst/>
            <a:gdLst/>
            <a:ahLst/>
            <a:cxnLst/>
            <a:rect l="l" t="t" r="r" b="b"/>
            <a:pathLst>
              <a:path w="7485" h="337">
                <a:moveTo>
                  <a:pt x="0" y="2"/>
                </a:moveTo>
                <a:lnTo>
                  <a:pt x="7485" y="337"/>
                </a:lnTo>
                <a:lnTo>
                  <a:pt x="5558" y="337"/>
                </a:lnTo>
                <a:lnTo>
                  <a:pt x="1" y="0"/>
                </a:lnTo>
              </a:path>
            </a:pathLst>
          </a:custGeom>
          <a:solidFill>
            <a:schemeClr val="accent1">
              <a:tint val="65000"/>
              <a:satMod val="115000"/>
              <a:alpha val="40000"/>
            </a:schemeClr>
          </a:solidFill>
          <a:ln w="9360">
            <a:noFill/>
          </a:ln>
        </p:spPr>
        <p:style>
          <a:lnRef idx="0">
            <a:scrgbClr r="0" g="0" b="0"/>
          </a:lnRef>
          <a:fillRef idx="0">
            <a:scrgbClr r="0" g="0" b="0"/>
          </a:fillRef>
          <a:effectRef idx="0">
            <a:scrgbClr r="0" g="0" b="0"/>
          </a:effectRef>
          <a:fontRef idx="minor"/>
        </p:style>
      </p:sp>
      <p:sp>
        <p:nvSpPr>
          <p:cNvPr id="44" name="CustomShape 2"/>
          <p:cNvSpPr/>
          <p:nvPr/>
        </p:nvSpPr>
        <p:spPr>
          <a:xfrm>
            <a:off x="647640" y="5938920"/>
            <a:ext cx="4920120" cy="933120"/>
          </a:xfrm>
          <a:custGeom>
            <a:avLst/>
            <a:gdLst/>
            <a:ahLst/>
            <a:cxnLst/>
            <a:rect l="l" t="t" r="r" b="b"/>
            <a:pathLst>
              <a:path w="5591" h="588">
                <a:moveTo>
                  <a:pt x="0" y="0"/>
                </a:moveTo>
                <a:lnTo>
                  <a:pt x="5591" y="585"/>
                </a:lnTo>
                <a:lnTo>
                  <a:pt x="4415" y="588"/>
                </a:lnTo>
                <a:lnTo>
                  <a:pt x="12" y="4"/>
                </a:lnTo>
              </a:path>
            </a:pathLst>
          </a:custGeom>
          <a:solidFill>
            <a:srgbClr val="000000"/>
          </a:solidFill>
          <a:ln w="9360">
            <a:noFill/>
          </a:ln>
        </p:spPr>
        <p:style>
          <a:lnRef idx="0">
            <a:scrgbClr r="0" g="0" b="0"/>
          </a:lnRef>
          <a:fillRef idx="0">
            <a:scrgbClr r="0" g="0" b="0"/>
          </a:fillRef>
          <a:effectRef idx="0">
            <a:scrgbClr r="0" g="0" b="0"/>
          </a:effectRef>
          <a:fontRef idx="minor"/>
        </p:style>
      </p:sp>
      <p:sp>
        <p:nvSpPr>
          <p:cNvPr id="45" name="CustomShape 3"/>
          <p:cNvSpPr/>
          <p:nvPr/>
        </p:nvSpPr>
        <p:spPr>
          <a:xfrm>
            <a:off x="-7920" y="5791320"/>
            <a:ext cx="4536000" cy="1080360"/>
          </a:xfrm>
          <a:prstGeom prst="rtTriangle">
            <a:avLst/>
          </a:prstGeom>
          <a:blipFill>
            <a:blip r:embed="rId14"/>
            <a:tile/>
          </a:blipFill>
          <a:ln w="12600">
            <a:noFill/>
          </a:ln>
          <a:effectLst>
            <a:outerShdw blurRad="50800" dist="38100" dir="5400000" rotWithShape="0">
              <a:srgbClr val="000000">
                <a:alpha val="35000"/>
              </a:srgbClr>
            </a:outerShdw>
          </a:effectLst>
        </p:spPr>
        <p:style>
          <a:lnRef idx="3">
            <a:schemeClr val="lt1"/>
          </a:lnRef>
          <a:fillRef idx="1">
            <a:schemeClr val="accent1"/>
          </a:fillRef>
          <a:effectRef idx="1">
            <a:schemeClr val="accent1"/>
          </a:effectRef>
          <a:fontRef idx="minor"/>
        </p:style>
      </p:sp>
      <p:sp>
        <p:nvSpPr>
          <p:cNvPr id="46" name="Line 4"/>
          <p:cNvSpPr/>
          <p:nvPr/>
        </p:nvSpPr>
        <p:spPr>
          <a:xfrm>
            <a:off x="-12240" y="5787720"/>
            <a:ext cx="4540320" cy="1084320"/>
          </a:xfrm>
          <a:prstGeom prst="line">
            <a:avLst/>
          </a:prstGeom>
          <a:ln w="12240">
            <a:solidFill>
              <a:srgbClr val="196F85"/>
            </a:solidFill>
            <a:miter/>
          </a:ln>
        </p:spPr>
        <p:style>
          <a:lnRef idx="2">
            <a:schemeClr val="accent1"/>
          </a:lnRef>
          <a:fillRef idx="0">
            <a:schemeClr val="accent1"/>
          </a:fillRef>
          <a:effectRef idx="1">
            <a:schemeClr val="accent1"/>
          </a:effectRef>
          <a:fontRef idx="minor"/>
        </p:style>
      </p:sp>
      <p:pic>
        <p:nvPicPr>
          <p:cNvPr id="47" name="Picture 10"/>
          <p:cNvPicPr/>
          <p:nvPr/>
        </p:nvPicPr>
        <p:blipFill>
          <a:blip r:embed="rId15"/>
          <a:stretch/>
        </p:blipFill>
        <p:spPr>
          <a:xfrm>
            <a:off x="215280" y="6176880"/>
            <a:ext cx="2289600" cy="550800"/>
          </a:xfrm>
          <a:prstGeom prst="rect">
            <a:avLst/>
          </a:prstGeom>
          <a:ln>
            <a:noFill/>
          </a:ln>
        </p:spPr>
      </p:pic>
      <p:sp>
        <p:nvSpPr>
          <p:cNvPr id="48" name="PlaceHolder 5"/>
          <p:cNvSpPr>
            <a:spLocks noGrp="1"/>
          </p:cNvSpPr>
          <p:nvPr>
            <p:ph type="body"/>
          </p:nvPr>
        </p:nvSpPr>
        <p:spPr>
          <a:xfrm>
            <a:off x="794880" y="1992240"/>
            <a:ext cx="10430640" cy="3954240"/>
          </a:xfrm>
          <a:prstGeom prst="rect">
            <a:avLst/>
          </a:prstGeom>
        </p:spPr>
        <p:txBody>
          <a:bodyPr lIns="90000" tIns="45000" rIns="90000" bIns="45000">
            <a:normAutofit/>
          </a:bodyPr>
          <a:lstStyle/>
          <a:p>
            <a:pPr marL="365760" indent="-255600">
              <a:lnSpc>
                <a:spcPct val="100000"/>
              </a:lnSpc>
              <a:spcBef>
                <a:spcPts val="400"/>
              </a:spcBef>
              <a:buClr>
                <a:srgbClr val="2DA2BF"/>
              </a:buClr>
              <a:buSzPct val="68000"/>
              <a:buFont typeface="Wingdings 3" charset="2"/>
              <a:buChar char=""/>
            </a:pPr>
            <a:r>
              <a:rPr lang="ru-RU" sz="2000" b="0" strike="noStrike" spc="-1">
                <a:solidFill>
                  <a:srgbClr val="000000"/>
                </a:solidFill>
                <a:uFill>
                  <a:solidFill>
                    <a:srgbClr val="FFFFFF"/>
                  </a:solidFill>
                </a:uFill>
                <a:latin typeface="Lucida Sans Unicode"/>
              </a:rPr>
              <a:t>Click to edit Master text styles</a:t>
            </a:r>
          </a:p>
          <a:p>
            <a:pPr marL="621720" lvl="1" indent="-228240">
              <a:lnSpc>
                <a:spcPct val="100000"/>
              </a:lnSpc>
              <a:spcBef>
                <a:spcPts val="323"/>
              </a:spcBef>
              <a:buClr>
                <a:srgbClr val="2DA2BF"/>
              </a:buClr>
              <a:buFont typeface="Verdana"/>
              <a:buChar char="◦"/>
            </a:pPr>
            <a:r>
              <a:rPr lang="ru-RU" sz="1800" b="0" strike="noStrike" spc="-1">
                <a:solidFill>
                  <a:srgbClr val="000000"/>
                </a:solidFill>
                <a:uFill>
                  <a:solidFill>
                    <a:srgbClr val="FFFFFF"/>
                  </a:solidFill>
                </a:uFill>
                <a:latin typeface="Lucida Sans Unicode"/>
              </a:rPr>
              <a:t>Second level</a:t>
            </a:r>
          </a:p>
          <a:p>
            <a:pPr marL="859680" lvl="2" indent="-228240">
              <a:lnSpc>
                <a:spcPct val="100000"/>
              </a:lnSpc>
              <a:spcBef>
                <a:spcPts val="349"/>
              </a:spcBef>
              <a:buClr>
                <a:srgbClr val="DA1F28"/>
              </a:buClr>
              <a:buFont typeface="Wingdings 2" charset="2"/>
              <a:buChar char=""/>
            </a:pPr>
            <a:r>
              <a:rPr lang="ru-RU" sz="1600" b="0" strike="noStrike" spc="-1">
                <a:solidFill>
                  <a:srgbClr val="000000"/>
                </a:solidFill>
                <a:uFill>
                  <a:solidFill>
                    <a:srgbClr val="FFFFFF"/>
                  </a:solidFill>
                </a:uFill>
                <a:latin typeface="Lucida Sans Unicode"/>
              </a:rPr>
              <a:t>Third level</a:t>
            </a:r>
          </a:p>
          <a:p>
            <a:pPr marL="1143000" lvl="3" indent="-228240">
              <a:lnSpc>
                <a:spcPct val="100000"/>
              </a:lnSpc>
              <a:spcBef>
                <a:spcPts val="349"/>
              </a:spcBef>
              <a:buClr>
                <a:srgbClr val="DA1F28"/>
              </a:buClr>
              <a:buFont typeface="Wingdings 2" charset="2"/>
              <a:buChar char=""/>
            </a:pPr>
            <a:r>
              <a:rPr lang="ru-RU" sz="1400" b="0" strike="noStrike" spc="-1">
                <a:solidFill>
                  <a:srgbClr val="000000"/>
                </a:solidFill>
                <a:uFill>
                  <a:solidFill>
                    <a:srgbClr val="FFFFFF"/>
                  </a:solidFill>
                </a:uFill>
                <a:latin typeface="Lucida Sans Unicode"/>
              </a:rPr>
              <a:t>Fourth level</a:t>
            </a:r>
          </a:p>
          <a:p>
            <a:pPr marL="1371600" lvl="4" indent="-228240">
              <a:lnSpc>
                <a:spcPct val="100000"/>
              </a:lnSpc>
              <a:spcBef>
                <a:spcPts val="349"/>
              </a:spcBef>
              <a:buClr>
                <a:srgbClr val="DA1F28"/>
              </a:buClr>
              <a:buFont typeface="Wingdings 2" charset="2"/>
              <a:buChar char=""/>
            </a:pPr>
            <a:r>
              <a:rPr lang="ru-RU" sz="1400" b="0" strike="noStrike" spc="-1">
                <a:solidFill>
                  <a:srgbClr val="000000"/>
                </a:solidFill>
                <a:uFill>
                  <a:solidFill>
                    <a:srgbClr val="FFFFFF"/>
                  </a:solidFill>
                </a:uFill>
                <a:latin typeface="Lucida Sans Unicode"/>
              </a:rPr>
              <a:t>Fifth level</a:t>
            </a:r>
          </a:p>
        </p:txBody>
      </p:sp>
      <p:sp>
        <p:nvSpPr>
          <p:cNvPr id="49" name="PlaceHolder 6"/>
          <p:cNvSpPr>
            <a:spLocks noGrp="1"/>
          </p:cNvSpPr>
          <p:nvPr>
            <p:ph type="title"/>
          </p:nvPr>
        </p:nvSpPr>
        <p:spPr>
          <a:xfrm>
            <a:off x="794880" y="317520"/>
            <a:ext cx="10430640" cy="1325160"/>
          </a:xfrm>
          <a:prstGeom prst="rect">
            <a:avLst/>
          </a:prstGeom>
        </p:spPr>
        <p:txBody>
          <a:bodyPr anchor="ctr">
            <a:normAutofit/>
          </a:bodyPr>
          <a:lstStyle/>
          <a:p>
            <a:pPr>
              <a:lnSpc>
                <a:spcPct val="100000"/>
              </a:lnSpc>
            </a:pPr>
            <a:r>
              <a:rPr lang="ru-RU" sz="2800" b="1" strike="noStrike" spc="-1">
                <a:solidFill>
                  <a:srgbClr val="464646"/>
                </a:solidFill>
                <a:uFill>
                  <a:solidFill>
                    <a:srgbClr val="FFFFFF"/>
                  </a:solidFill>
                </a:uFill>
                <a:latin typeface="Lucida Sans Unicode"/>
              </a:rPr>
              <a:t>Head</a:t>
            </a:r>
            <a:endParaRPr lang="ru-RU" sz="2800" b="0" strike="noStrike" spc="-1">
              <a:solidFill>
                <a:srgbClr val="000000"/>
              </a:solidFill>
              <a:uFill>
                <a:solidFill>
                  <a:srgbClr val="FFFFFF"/>
                </a:solidFill>
              </a:uFill>
              <a:latin typeface="Lucida Sans Unicode"/>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6.wmf"/><Relationship Id="rId4" Type="http://schemas.openxmlformats.org/officeDocument/2006/relationships/image" Target="../media/image5.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hyperlink" Target="https://www.image-map.net/" TargetMode="External"/><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 name="Picture Placeholder 2"/>
          <p:cNvPicPr/>
          <p:nvPr/>
        </p:nvPicPr>
        <p:blipFill>
          <a:blip r:embed="rId2"/>
          <a:stretch/>
        </p:blipFill>
        <p:spPr>
          <a:xfrm>
            <a:off x="0" y="0"/>
            <a:ext cx="12191760" cy="6857640"/>
          </a:xfrm>
          <a:prstGeom prst="rect">
            <a:avLst/>
          </a:prstGeom>
          <a:ln>
            <a:noFill/>
          </a:ln>
        </p:spPr>
      </p:pic>
      <p:sp>
        <p:nvSpPr>
          <p:cNvPr id="92" name="CustomShape 1"/>
          <p:cNvSpPr/>
          <p:nvPr/>
        </p:nvSpPr>
        <p:spPr>
          <a:xfrm>
            <a:off x="0" y="0"/>
            <a:ext cx="12191760" cy="685764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93" name="CustomShape 2"/>
          <p:cNvSpPr/>
          <p:nvPr/>
        </p:nvSpPr>
        <p:spPr>
          <a:xfrm>
            <a:off x="2115360" y="4402800"/>
            <a:ext cx="818676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299">
                <a:solidFill>
                  <a:srgbClr val="FFFFFF"/>
                </a:solidFill>
                <a:uFill>
                  <a:solidFill>
                    <a:srgbClr val="FFFFFF"/>
                  </a:solidFill>
                </a:uFill>
                <a:latin typeface="Lucida Sans Unicode"/>
              </a:rPr>
              <a:t>CODE ACADEMY</a:t>
            </a:r>
            <a:endParaRPr lang="en-US" sz="2400" b="0" strike="noStrike" spc="-1">
              <a:solidFill>
                <a:srgbClr val="000000"/>
              </a:solidFill>
              <a:uFill>
                <a:solidFill>
                  <a:srgbClr val="FFFFFF"/>
                </a:solidFill>
              </a:uFill>
              <a:latin typeface="DejaVu Sans"/>
            </a:endParaRPr>
          </a:p>
        </p:txBody>
      </p:sp>
      <p:sp>
        <p:nvSpPr>
          <p:cNvPr id="94" name="Line 3"/>
          <p:cNvSpPr/>
          <p:nvPr/>
        </p:nvSpPr>
        <p:spPr>
          <a:xfrm>
            <a:off x="5596560" y="3544560"/>
            <a:ext cx="1224000" cy="360"/>
          </a:xfrm>
          <a:prstGeom prst="line">
            <a:avLst/>
          </a:prstGeom>
          <a:ln w="12600">
            <a:solidFill>
              <a:schemeClr val="bg1"/>
            </a:solidFill>
            <a:round/>
          </a:ln>
        </p:spPr>
        <p:style>
          <a:lnRef idx="1">
            <a:schemeClr val="accent1"/>
          </a:lnRef>
          <a:fillRef idx="0">
            <a:schemeClr val="accent1"/>
          </a:fillRef>
          <a:effectRef idx="0">
            <a:schemeClr val="accent1"/>
          </a:effectRef>
          <a:fontRef idx="minor"/>
        </p:style>
      </p:sp>
      <p:pic>
        <p:nvPicPr>
          <p:cNvPr id="95" name="Picture 3"/>
          <p:cNvPicPr/>
          <p:nvPr/>
        </p:nvPicPr>
        <p:blipFill>
          <a:blip r:embed="rId3"/>
          <a:stretch/>
        </p:blipFill>
        <p:spPr>
          <a:xfrm>
            <a:off x="4091040" y="1995480"/>
            <a:ext cx="3751200" cy="903600"/>
          </a:xfrm>
          <a:prstGeom prst="rect">
            <a:avLst/>
          </a:prstGeom>
          <a:ln>
            <a:noFill/>
          </a:ln>
        </p:spPr>
      </p:pic>
      <p:pic>
        <p:nvPicPr>
          <p:cNvPr id="96" name="Picture 1"/>
          <p:cNvPicPr/>
          <p:nvPr/>
        </p:nvPicPr>
        <p:blipFill>
          <a:blip r:embed="rId4"/>
          <a:stretch/>
        </p:blipFill>
        <p:spPr>
          <a:xfrm>
            <a:off x="225360" y="102600"/>
            <a:ext cx="2599920" cy="4909680"/>
          </a:xfrm>
          <a:prstGeom prst="rect">
            <a:avLst/>
          </a:prstGeom>
          <a:ln>
            <a:noFill/>
          </a:ln>
        </p:spPr>
      </p:pic>
      <p:pic>
        <p:nvPicPr>
          <p:cNvPr id="97" name="Picture 4"/>
          <p:cNvPicPr/>
          <p:nvPr/>
        </p:nvPicPr>
        <p:blipFill>
          <a:blip r:embed="rId5"/>
          <a:stretch/>
        </p:blipFill>
        <p:spPr>
          <a:xfrm>
            <a:off x="10038600" y="1979640"/>
            <a:ext cx="1793160" cy="4399560"/>
          </a:xfrm>
          <a:prstGeom prst="rect">
            <a:avLst/>
          </a:prstGeom>
          <a:ln>
            <a:noFill/>
          </a:ln>
        </p:spPr>
      </p:pic>
      <p:pic>
        <p:nvPicPr>
          <p:cNvPr id="98" name="Picture 9"/>
          <p:cNvPicPr/>
          <p:nvPr/>
        </p:nvPicPr>
        <p:blipFill>
          <a:blip r:embed="rId4"/>
          <a:stretch/>
        </p:blipFill>
        <p:spPr>
          <a:xfrm rot="16940400">
            <a:off x="1659240" y="3851640"/>
            <a:ext cx="1750320" cy="3305520"/>
          </a:xfrm>
          <a:prstGeom prst="rect">
            <a:avLst/>
          </a:prstGeom>
          <a:ln>
            <a:noFill/>
          </a:ln>
        </p:spPr>
      </p:pic>
      <p:pic>
        <p:nvPicPr>
          <p:cNvPr id="99" name="Picture 10"/>
          <p:cNvPicPr/>
          <p:nvPr/>
        </p:nvPicPr>
        <p:blipFill>
          <a:blip r:embed="rId4"/>
          <a:stretch/>
        </p:blipFill>
        <p:spPr>
          <a:xfrm rot="5668800">
            <a:off x="9558000" y="-496800"/>
            <a:ext cx="1633320" cy="3084120"/>
          </a:xfrm>
          <a:prstGeom prst="rect">
            <a:avLst/>
          </a:prstGeom>
          <a:ln>
            <a:noFill/>
          </a:ln>
        </p:spPr>
      </p:pic>
    </p:spTree>
  </p:cSld>
  <p:clrMapOvr>
    <a:masterClrMapping/>
  </p:clrMapOvr>
  <p:transition spd="med">
    <p:pull dir="r"/>
  </p:transition>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94"/>
                                        </p:tgtEl>
                                        <p:attrNameLst>
                                          <p:attrName>style.visibility</p:attrName>
                                        </p:attrNameLst>
                                      </p:cBhvr>
                                      <p:to>
                                        <p:strVal val="visible"/>
                                      </p:to>
                                    </p:set>
                                    <p:animEffect transition="in" filter="wipe(left)">
                                      <p:cBhvr additive="repl">
                                        <p:cTn id="7" dur="500"/>
                                        <p:tgtEl>
                                          <p:spTgt spid="94"/>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93"/>
                                        </p:tgtEl>
                                        <p:attrNameLst>
                                          <p:attrName>style.visibility</p:attrName>
                                        </p:attrNameLst>
                                      </p:cBhvr>
                                      <p:to>
                                        <p:strVal val="visible"/>
                                      </p:to>
                                    </p:set>
                                    <p:animEffect transition="in" filter="wipe(left)">
                                      <p:cBhvr additive="repl">
                                        <p:cTn id="11" dur="4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794880" y="1386155"/>
            <a:ext cx="10430640" cy="4533840"/>
          </a:xfrm>
          <a:prstGeom prst="rect">
            <a:avLst/>
          </a:prstGeom>
          <a:noFill/>
          <a:ln>
            <a:noFill/>
          </a:ln>
        </p:spPr>
        <p:txBody>
          <a:bodyPr lIns="90000" tIns="45000" rIns="90000" bIns="45000"/>
          <a:lstStyle/>
          <a:p>
            <a:pPr>
              <a:lnSpc>
                <a:spcPct val="100000"/>
              </a:lnSpc>
              <a:spcBef>
                <a:spcPts val="400"/>
              </a:spcBef>
            </a:pPr>
            <a:endParaRPr lang="ru-RU" sz="2700" b="0" strike="noStrike" spc="-1" dirty="0">
              <a:solidFill>
                <a:srgbClr val="000000"/>
              </a:solidFill>
              <a:uFill>
                <a:solidFill>
                  <a:srgbClr val="FFFFFF"/>
                </a:solidFill>
              </a:uFill>
              <a:latin typeface="Lucida Sans Unicode"/>
              <a:ea typeface="DejaVu Sans"/>
            </a:endParaRPr>
          </a:p>
          <a:p>
            <a:pPr marL="365760" indent="-255600">
              <a:lnSpc>
                <a:spcPct val="100000"/>
              </a:lnSpc>
              <a:spcBef>
                <a:spcPts val="400"/>
              </a:spcBef>
              <a:buClr>
                <a:srgbClr val="2DA2BF"/>
              </a:buClr>
              <a:buSzPct val="68000"/>
              <a:buFont typeface="Wingdings 3" charset="2"/>
              <a:buChar char=""/>
            </a:pPr>
            <a:r>
              <a:rPr lang="ru-RU" sz="2000" b="1" strike="noStrike" spc="-1" dirty="0">
                <a:solidFill>
                  <a:srgbClr val="000000"/>
                </a:solidFill>
                <a:uFill>
                  <a:solidFill>
                    <a:srgbClr val="FFFFFF"/>
                  </a:solidFill>
                </a:uFill>
                <a:latin typeface="Lucida Sans Unicode"/>
              </a:rPr>
              <a:t>DOCTYPE </a:t>
            </a:r>
            <a:r>
              <a:rPr lang="ru-RU" sz="2000" b="0" strike="noStrike" spc="-1" dirty="0">
                <a:solidFill>
                  <a:srgbClr val="000000"/>
                </a:solidFill>
                <a:uFill>
                  <a:solidFill>
                    <a:srgbClr val="FFFFFF"/>
                  </a:solidFill>
                </a:uFill>
                <a:latin typeface="Lucida Sans Unicode"/>
              </a:rPr>
              <a:t>deklaracija se nalazi na početku svakog HTML dokumenta</a:t>
            </a:r>
          </a:p>
          <a:p>
            <a:pPr marL="365760" indent="-255600">
              <a:lnSpc>
                <a:spcPct val="100000"/>
              </a:lnSpc>
              <a:spcBef>
                <a:spcPts val="400"/>
              </a:spcBef>
              <a:buClr>
                <a:srgbClr val="2DA2BF"/>
              </a:buClr>
              <a:buSzPct val="68000"/>
              <a:buFont typeface="Wingdings 3" charset="2"/>
              <a:buChar char=""/>
            </a:pPr>
            <a:r>
              <a:rPr lang="ru-RU" sz="2000" b="0" strike="noStrike" spc="-1" dirty="0">
                <a:solidFill>
                  <a:srgbClr val="000000"/>
                </a:solidFill>
                <a:uFill>
                  <a:solidFill>
                    <a:srgbClr val="FFFFFF"/>
                  </a:solidFill>
                </a:uFill>
                <a:latin typeface="Lucida Sans Unicode"/>
              </a:rPr>
              <a:t>Označava da je dokument obeležen HTML jezikom</a:t>
            </a:r>
          </a:p>
          <a:p>
            <a:pPr marL="109800">
              <a:lnSpc>
                <a:spcPct val="100000"/>
              </a:lnSpc>
              <a:spcBef>
                <a:spcPts val="400"/>
              </a:spcBef>
            </a:pPr>
            <a:endParaRPr lang="ru-RU" sz="2000" b="0" strike="noStrike" spc="-1" dirty="0">
              <a:solidFill>
                <a:srgbClr val="000000"/>
              </a:solidFill>
              <a:uFill>
                <a:solidFill>
                  <a:srgbClr val="FFFFFF"/>
                </a:solidFill>
              </a:uFill>
              <a:latin typeface="Lucida Sans Unicode"/>
              <a:ea typeface="DejaVu Sans"/>
            </a:endParaRPr>
          </a:p>
          <a:p>
            <a:pPr>
              <a:lnSpc>
                <a:spcPct val="100000"/>
              </a:lnSpc>
              <a:spcBef>
                <a:spcPts val="400"/>
              </a:spcBef>
            </a:pPr>
            <a:endParaRPr lang="ru-RU" sz="2000" b="0" strike="noStrike" spc="-1" dirty="0">
              <a:solidFill>
                <a:srgbClr val="000000"/>
              </a:solidFill>
              <a:uFill>
                <a:solidFill>
                  <a:srgbClr val="FFFFFF"/>
                </a:solidFill>
              </a:uFill>
              <a:latin typeface="Lucida Sans Unicode"/>
              <a:ea typeface="DejaVu Sans"/>
            </a:endParaRPr>
          </a:p>
          <a:p>
            <a:pPr marL="109800">
              <a:lnSpc>
                <a:spcPct val="100000"/>
              </a:lnSpc>
              <a:spcBef>
                <a:spcPts val="400"/>
              </a:spcBef>
            </a:pPr>
            <a:r>
              <a:rPr lang="ru-RU" sz="2000" b="0" strike="noStrike" spc="-1" dirty="0" smtClean="0">
                <a:solidFill>
                  <a:srgbClr val="6F2927"/>
                </a:solidFill>
                <a:uFill>
                  <a:solidFill>
                    <a:srgbClr val="FFFFFF"/>
                  </a:solidFill>
                </a:uFill>
                <a:latin typeface="Consolas" panose="020B0609020204030204" pitchFamily="49" charset="0"/>
              </a:rPr>
              <a:t>&lt;!</a:t>
            </a:r>
            <a:r>
              <a:rPr lang="ru-RU" sz="2000" b="0" strike="noStrike" spc="-1" dirty="0">
                <a:solidFill>
                  <a:srgbClr val="6F2927"/>
                </a:solidFill>
                <a:uFill>
                  <a:solidFill>
                    <a:srgbClr val="FFFFFF"/>
                  </a:solidFill>
                </a:uFill>
                <a:latin typeface="Consolas" panose="020B0609020204030204" pitchFamily="49" charset="0"/>
              </a:rPr>
              <a:t>DOCTYPE html&gt;</a:t>
            </a:r>
          </a:p>
          <a:p>
            <a:pPr marL="109800">
              <a:lnSpc>
                <a:spcPct val="100000"/>
              </a:lnSpc>
              <a:spcBef>
                <a:spcPts val="400"/>
              </a:spcBef>
            </a:pPr>
            <a:endParaRPr lang="ru-RU" sz="2000" b="0" strike="noStrike" spc="-1" dirty="0">
              <a:solidFill>
                <a:srgbClr val="000000"/>
              </a:solidFill>
              <a:uFill>
                <a:solidFill>
                  <a:srgbClr val="FFFFFF"/>
                </a:solidFill>
              </a:uFill>
              <a:latin typeface="Lucida Sans Unicode"/>
              <a:ea typeface="DejaVu Sans"/>
            </a:endParaRPr>
          </a:p>
        </p:txBody>
      </p:sp>
      <p:sp>
        <p:nvSpPr>
          <p:cNvPr id="115" name="TextShape 2"/>
          <p:cNvSpPr txBox="1"/>
          <p:nvPr/>
        </p:nvSpPr>
        <p:spPr>
          <a:xfrm>
            <a:off x="794880" y="317520"/>
            <a:ext cx="10430640" cy="1325160"/>
          </a:xfrm>
          <a:prstGeom prst="rect">
            <a:avLst/>
          </a:prstGeom>
          <a:noFill/>
          <a:ln>
            <a:noFill/>
          </a:ln>
        </p:spPr>
        <p:txBody>
          <a:bodyPr anchor="ctr"/>
          <a:lstStyle/>
          <a:p>
            <a:pPr>
              <a:lnSpc>
                <a:spcPct val="100000"/>
              </a:lnSpc>
            </a:pPr>
            <a:r>
              <a:rPr lang="ru-RU" sz="2800" b="1" strike="noStrike" spc="-1">
                <a:solidFill>
                  <a:srgbClr val="464646"/>
                </a:solidFill>
                <a:uFill>
                  <a:solidFill>
                    <a:srgbClr val="FFFFFF"/>
                  </a:solidFill>
                </a:uFill>
                <a:latin typeface="Lucida Sans Unicode"/>
              </a:rPr>
              <a:t>HTML osnovni tagovi</a:t>
            </a:r>
            <a:endParaRPr lang="ru-RU" sz="2800" b="0" strike="noStrike" spc="-1">
              <a:solidFill>
                <a:srgbClr val="000000"/>
              </a:solidFill>
              <a:uFill>
                <a:solidFill>
                  <a:srgbClr val="FFFFFF"/>
                </a:solidFill>
              </a:uFill>
              <a:latin typeface="Lucida Sans Unicode"/>
            </a:endParaRPr>
          </a:p>
        </p:txBody>
      </p:sp>
    </p:spTree>
    <p:extLst>
      <p:ext uri="{BB962C8B-B14F-4D97-AF65-F5344CB8AC3E}">
        <p14:creationId xmlns:p14="http://schemas.microsoft.com/office/powerpoint/2010/main" val="2313115395"/>
      </p:ext>
    </p:extLst>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794880" y="1356755"/>
            <a:ext cx="10430640" cy="4624560"/>
          </a:xfrm>
          <a:prstGeom prst="rect">
            <a:avLst/>
          </a:prstGeom>
          <a:noFill/>
          <a:ln>
            <a:noFill/>
          </a:ln>
        </p:spPr>
        <p:txBody>
          <a:bodyPr lIns="90000" tIns="45000" rIns="90000" bIns="45000"/>
          <a:lstStyle/>
          <a:p>
            <a:pPr marL="109800">
              <a:lnSpc>
                <a:spcPct val="100000"/>
              </a:lnSpc>
              <a:spcBef>
                <a:spcPts val="400"/>
              </a:spcBef>
            </a:pPr>
            <a:endParaRPr lang="ru-RU" sz="2700" b="0" strike="noStrike" spc="-1" dirty="0">
              <a:solidFill>
                <a:srgbClr val="000000"/>
              </a:solidFill>
              <a:uFill>
                <a:solidFill>
                  <a:srgbClr val="FFFFFF"/>
                </a:solidFill>
              </a:uFill>
              <a:latin typeface="Lucida Sans Unicode"/>
            </a:endParaRPr>
          </a:p>
          <a:p>
            <a:pPr marL="452700" indent="-342900">
              <a:lnSpc>
                <a:spcPct val="100000"/>
              </a:lnSpc>
              <a:spcBef>
                <a:spcPts val="400"/>
              </a:spcBef>
              <a:buClr>
                <a:schemeClr val="accent5"/>
              </a:buClr>
              <a:buFont typeface="Lucida Sans Unicode" panose="020B0602030504020204" pitchFamily="34" charset="0"/>
              <a:buChar char="‣"/>
            </a:pPr>
            <a:r>
              <a:rPr lang="ru-RU" sz="2000" b="1" strike="noStrike" spc="-1" dirty="0" smtClean="0">
                <a:solidFill>
                  <a:srgbClr val="000000"/>
                </a:solidFill>
                <a:uFill>
                  <a:solidFill>
                    <a:srgbClr val="FFFFFF"/>
                  </a:solidFill>
                </a:uFill>
                <a:latin typeface="Lucida Sans Unicode"/>
              </a:rPr>
              <a:t>HTML</a:t>
            </a:r>
            <a:r>
              <a:rPr lang="ru-RU" sz="2000" b="0" strike="noStrike" spc="-1" dirty="0" smtClean="0">
                <a:solidFill>
                  <a:srgbClr val="000000"/>
                </a:solidFill>
                <a:uFill>
                  <a:solidFill>
                    <a:srgbClr val="FFFFFF"/>
                  </a:solidFill>
                </a:uFill>
                <a:latin typeface="Lucida Sans Unicode"/>
              </a:rPr>
              <a:t> </a:t>
            </a:r>
            <a:r>
              <a:rPr lang="ru-RU" sz="2000" b="0" strike="noStrike" spc="-1" dirty="0">
                <a:solidFill>
                  <a:srgbClr val="000000"/>
                </a:solidFill>
                <a:uFill>
                  <a:solidFill>
                    <a:srgbClr val="FFFFFF"/>
                  </a:solidFill>
                </a:uFill>
                <a:latin typeface="Lucida Sans Unicode"/>
              </a:rPr>
              <a:t>tag okružuje ceo dokument</a:t>
            </a:r>
          </a:p>
          <a:p>
            <a:pPr>
              <a:lnSpc>
                <a:spcPct val="100000"/>
              </a:lnSpc>
              <a:spcBef>
                <a:spcPts val="400"/>
              </a:spcBef>
            </a:pPr>
            <a:endParaRPr lang="ru-RU" sz="2000" b="0" strike="noStrike" spc="-1" dirty="0">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dirty="0">
                <a:solidFill>
                  <a:srgbClr val="800000"/>
                </a:solidFill>
                <a:uFill>
                  <a:solidFill>
                    <a:srgbClr val="FFFFFF"/>
                  </a:solidFill>
                </a:uFill>
                <a:latin typeface="Consolas"/>
              </a:rPr>
              <a:t>&lt;html</a:t>
            </a:r>
            <a:r>
              <a:rPr lang="ru-RU" sz="2000" b="0" strike="noStrike" spc="-1" dirty="0">
                <a:solidFill>
                  <a:srgbClr val="000000"/>
                </a:solidFill>
                <a:uFill>
                  <a:solidFill>
                    <a:srgbClr val="FFFFFF"/>
                  </a:solidFill>
                </a:uFill>
                <a:latin typeface="Consolas"/>
              </a:rPr>
              <a:t> </a:t>
            </a:r>
            <a:r>
              <a:rPr lang="ru-RU" sz="2000" b="0" strike="noStrike" spc="-1" dirty="0">
                <a:solidFill>
                  <a:srgbClr val="FF0000"/>
                </a:solidFill>
                <a:uFill>
                  <a:solidFill>
                    <a:srgbClr val="FFFFFF"/>
                  </a:solidFill>
                </a:uFill>
                <a:latin typeface="Consolas"/>
              </a:rPr>
              <a:t>lang</a:t>
            </a:r>
            <a:r>
              <a:rPr lang="ru-RU" sz="2000" b="0" strike="noStrike" spc="-1" dirty="0">
                <a:solidFill>
                  <a:srgbClr val="000000"/>
                </a:solidFill>
                <a:uFill>
                  <a:solidFill>
                    <a:srgbClr val="FFFFFF"/>
                  </a:solidFill>
                </a:uFill>
                <a:latin typeface="Consolas"/>
              </a:rPr>
              <a:t>=</a:t>
            </a:r>
            <a:r>
              <a:rPr lang="ru-RU" sz="2000" b="0" strike="noStrike" spc="-1" dirty="0">
                <a:solidFill>
                  <a:srgbClr val="0000FF"/>
                </a:solidFill>
                <a:uFill>
                  <a:solidFill>
                    <a:srgbClr val="FFFFFF"/>
                  </a:solidFill>
                </a:uFill>
                <a:latin typeface="Consolas"/>
              </a:rPr>
              <a:t>"en"</a:t>
            </a:r>
            <a:r>
              <a:rPr lang="ru-RU" sz="2000" b="0" strike="noStrike" spc="-1" dirty="0">
                <a:solidFill>
                  <a:srgbClr val="800000"/>
                </a:solidFill>
                <a:uFill>
                  <a:solidFill>
                    <a:srgbClr val="FFFFFF"/>
                  </a:solidFill>
                </a:uFill>
                <a:latin typeface="Consolas"/>
              </a:rPr>
              <a:t>&gt;</a:t>
            </a:r>
            <a:endParaRPr lang="ru-RU" sz="2000" b="0" strike="noStrike" spc="-1" dirty="0">
              <a:solidFill>
                <a:srgbClr val="000000"/>
              </a:solidFill>
              <a:uFill>
                <a:solidFill>
                  <a:srgbClr val="FFFFFF"/>
                </a:solidFill>
              </a:uFill>
              <a:latin typeface="Lucida Sans Unicode"/>
            </a:endParaRPr>
          </a:p>
          <a:p>
            <a:pPr marL="109800">
              <a:lnSpc>
                <a:spcPct val="100000"/>
              </a:lnSpc>
              <a:spcBef>
                <a:spcPts val="400"/>
              </a:spcBef>
            </a:pPr>
            <a:r>
              <a:rPr dirty="0"/>
              <a:t/>
            </a:r>
            <a:br>
              <a:rPr dirty="0"/>
            </a:br>
            <a:r>
              <a:rPr lang="ru-RU" sz="2000" b="0" strike="noStrike" spc="-1" dirty="0">
                <a:solidFill>
                  <a:srgbClr val="000000"/>
                </a:solidFill>
                <a:uFill>
                  <a:solidFill>
                    <a:srgbClr val="FFFFFF"/>
                  </a:solidFill>
                </a:uFill>
                <a:latin typeface="Consolas"/>
              </a:rPr>
              <a:t> </a:t>
            </a:r>
            <a:r>
              <a:rPr lang="ru-RU" sz="2000" b="0" strike="noStrike" spc="-1" dirty="0">
                <a:solidFill>
                  <a:srgbClr val="800000"/>
                </a:solidFill>
                <a:uFill>
                  <a:solidFill>
                    <a:srgbClr val="FFFFFF"/>
                  </a:solidFill>
                </a:uFill>
                <a:latin typeface="Consolas"/>
              </a:rPr>
              <a:t>&lt;head&gt;</a:t>
            </a:r>
            <a:endParaRPr lang="ru-RU" sz="2000" b="0" strike="noStrike" spc="-1" dirty="0">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dirty="0">
                <a:solidFill>
                  <a:srgbClr val="800000"/>
                </a:solidFill>
                <a:uFill>
                  <a:solidFill>
                    <a:srgbClr val="FFFFFF"/>
                  </a:solidFill>
                </a:uFill>
                <a:latin typeface="Consolas"/>
              </a:rPr>
              <a:t>  &lt;meta</a:t>
            </a:r>
            <a:r>
              <a:rPr lang="ru-RU" sz="2000" b="0" strike="noStrike" spc="-1" dirty="0">
                <a:solidFill>
                  <a:srgbClr val="000000"/>
                </a:solidFill>
                <a:uFill>
                  <a:solidFill>
                    <a:srgbClr val="FFFFFF"/>
                  </a:solidFill>
                </a:uFill>
                <a:latin typeface="Consolas"/>
              </a:rPr>
              <a:t> </a:t>
            </a:r>
            <a:r>
              <a:rPr lang="ru-RU" sz="2000" b="0" strike="noStrike" spc="-1" dirty="0">
                <a:solidFill>
                  <a:srgbClr val="FF0000"/>
                </a:solidFill>
                <a:uFill>
                  <a:solidFill>
                    <a:srgbClr val="FFFFFF"/>
                  </a:solidFill>
                </a:uFill>
                <a:latin typeface="Consolas"/>
              </a:rPr>
              <a:t>charset</a:t>
            </a:r>
            <a:r>
              <a:rPr lang="ru-RU" sz="2000" b="0" strike="noStrike" spc="-1" dirty="0">
                <a:solidFill>
                  <a:srgbClr val="000000"/>
                </a:solidFill>
                <a:uFill>
                  <a:solidFill>
                    <a:srgbClr val="FFFFFF"/>
                  </a:solidFill>
                </a:uFill>
                <a:latin typeface="Consolas"/>
              </a:rPr>
              <a:t>=</a:t>
            </a:r>
            <a:r>
              <a:rPr lang="ru-RU" sz="2000" b="0" strike="noStrike" spc="-1" dirty="0">
                <a:solidFill>
                  <a:srgbClr val="0000FF"/>
                </a:solidFill>
                <a:uFill>
                  <a:solidFill>
                    <a:srgbClr val="FFFFFF"/>
                  </a:solidFill>
                </a:uFill>
                <a:latin typeface="Consolas"/>
              </a:rPr>
              <a:t>"UTF-8"</a:t>
            </a:r>
            <a:r>
              <a:rPr lang="ru-RU" sz="2000" b="0" strike="noStrike" spc="-1" dirty="0">
                <a:solidFill>
                  <a:srgbClr val="800000"/>
                </a:solidFill>
                <a:uFill>
                  <a:solidFill>
                    <a:srgbClr val="FFFFFF"/>
                  </a:solidFill>
                </a:uFill>
                <a:latin typeface="Consolas"/>
              </a:rPr>
              <a:t>&gt;</a:t>
            </a:r>
            <a:endParaRPr lang="ru-RU" sz="2000" b="0" strike="noStrike" spc="-1" dirty="0">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dirty="0">
                <a:solidFill>
                  <a:srgbClr val="800000"/>
                </a:solidFill>
                <a:uFill>
                  <a:solidFill>
                    <a:srgbClr val="FFFFFF"/>
                  </a:solidFill>
                </a:uFill>
                <a:latin typeface="Consolas"/>
              </a:rPr>
              <a:t> &lt;/head&gt;</a:t>
            </a:r>
            <a:endParaRPr lang="ru-RU" sz="2000" b="0" strike="noStrike" spc="-1" dirty="0">
              <a:solidFill>
                <a:srgbClr val="000000"/>
              </a:solidFill>
              <a:uFill>
                <a:solidFill>
                  <a:srgbClr val="FFFFFF"/>
                </a:solidFill>
              </a:uFill>
              <a:latin typeface="Lucida Sans Unicode"/>
            </a:endParaRPr>
          </a:p>
          <a:p>
            <a:pPr marL="109800">
              <a:lnSpc>
                <a:spcPct val="100000"/>
              </a:lnSpc>
              <a:spcBef>
                <a:spcPts val="400"/>
              </a:spcBef>
            </a:pPr>
            <a:r>
              <a:rPr dirty="0"/>
              <a:t/>
            </a:r>
            <a:br>
              <a:rPr dirty="0"/>
            </a:br>
            <a:r>
              <a:rPr lang="ru-RU" sz="2000" b="0" strike="noStrike" spc="-1" dirty="0">
                <a:solidFill>
                  <a:srgbClr val="000000"/>
                </a:solidFill>
                <a:uFill>
                  <a:solidFill>
                    <a:srgbClr val="FFFFFF"/>
                  </a:solidFill>
                </a:uFill>
                <a:latin typeface="Consolas"/>
              </a:rPr>
              <a:t> </a:t>
            </a:r>
            <a:r>
              <a:rPr lang="ru-RU" sz="2000" b="0" strike="noStrike" spc="-1" dirty="0">
                <a:solidFill>
                  <a:srgbClr val="800000"/>
                </a:solidFill>
                <a:uFill>
                  <a:solidFill>
                    <a:srgbClr val="FFFFFF"/>
                  </a:solidFill>
                </a:uFill>
                <a:latin typeface="Consolas"/>
              </a:rPr>
              <a:t>&lt;body&gt;</a:t>
            </a:r>
            <a:endParaRPr lang="ru-RU" sz="2000" b="0" strike="noStrike" spc="-1" dirty="0">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dirty="0">
                <a:solidFill>
                  <a:srgbClr val="800000"/>
                </a:solidFill>
                <a:uFill>
                  <a:solidFill>
                    <a:srgbClr val="FFFFFF"/>
                  </a:solidFill>
                </a:uFill>
                <a:latin typeface="Consolas"/>
              </a:rPr>
              <a:t> &lt;/body&gt;</a:t>
            </a:r>
            <a:endParaRPr lang="ru-RU" sz="2000" b="0" strike="noStrike" spc="-1" dirty="0">
              <a:solidFill>
                <a:srgbClr val="000000"/>
              </a:solidFill>
              <a:uFill>
                <a:solidFill>
                  <a:srgbClr val="FFFFFF"/>
                </a:solidFill>
              </a:uFill>
              <a:latin typeface="Lucida Sans Unicode"/>
            </a:endParaRPr>
          </a:p>
          <a:p>
            <a:pPr marL="109800">
              <a:lnSpc>
                <a:spcPct val="100000"/>
              </a:lnSpc>
              <a:spcBef>
                <a:spcPts val="400"/>
              </a:spcBef>
            </a:pPr>
            <a:r>
              <a:rPr dirty="0"/>
              <a:t/>
            </a:r>
            <a:br>
              <a:rPr dirty="0"/>
            </a:br>
            <a:r>
              <a:rPr lang="ru-RU" sz="2000" b="0" strike="noStrike" spc="-1" dirty="0">
                <a:solidFill>
                  <a:srgbClr val="800000"/>
                </a:solidFill>
                <a:uFill>
                  <a:solidFill>
                    <a:srgbClr val="FFFFFF"/>
                  </a:solidFill>
                </a:uFill>
                <a:latin typeface="Consolas"/>
              </a:rPr>
              <a:t>&lt;/html&gt;</a:t>
            </a:r>
            <a:endParaRPr lang="ru-RU" sz="2000" b="0" strike="noStrike" spc="-1" dirty="0">
              <a:solidFill>
                <a:srgbClr val="000000"/>
              </a:solidFill>
              <a:uFill>
                <a:solidFill>
                  <a:srgbClr val="FFFFFF"/>
                </a:solidFill>
              </a:uFill>
              <a:latin typeface="Lucida Sans Unicode"/>
            </a:endParaRPr>
          </a:p>
          <a:p>
            <a:pPr>
              <a:lnSpc>
                <a:spcPct val="100000"/>
              </a:lnSpc>
              <a:spcBef>
                <a:spcPts val="400"/>
              </a:spcBef>
            </a:pPr>
            <a:endParaRPr lang="ru-RU" sz="2000" b="0" strike="noStrike" spc="-1" dirty="0">
              <a:solidFill>
                <a:srgbClr val="000000"/>
              </a:solidFill>
              <a:uFill>
                <a:solidFill>
                  <a:srgbClr val="FFFFFF"/>
                </a:solidFill>
              </a:uFill>
              <a:latin typeface="Lucida Sans Unicode"/>
            </a:endParaRPr>
          </a:p>
          <a:p>
            <a:pPr marL="109800">
              <a:lnSpc>
                <a:spcPct val="100000"/>
              </a:lnSpc>
              <a:spcBef>
                <a:spcPts val="400"/>
              </a:spcBef>
            </a:pPr>
            <a:endParaRPr lang="ru-RU" sz="2000" b="0" strike="noStrike" spc="-1" dirty="0">
              <a:solidFill>
                <a:srgbClr val="000000"/>
              </a:solidFill>
              <a:uFill>
                <a:solidFill>
                  <a:srgbClr val="FFFFFF"/>
                </a:solidFill>
              </a:uFill>
              <a:latin typeface="Lucida Sans Unicode"/>
            </a:endParaRPr>
          </a:p>
          <a:p>
            <a:pPr>
              <a:lnSpc>
                <a:spcPct val="100000"/>
              </a:lnSpc>
              <a:spcBef>
                <a:spcPts val="400"/>
              </a:spcBef>
            </a:pPr>
            <a:endParaRPr lang="ru-RU" sz="2000" b="0" strike="noStrike" spc="-1" dirty="0">
              <a:solidFill>
                <a:srgbClr val="000000"/>
              </a:solidFill>
              <a:uFill>
                <a:solidFill>
                  <a:srgbClr val="FFFFFF"/>
                </a:solidFill>
              </a:uFill>
              <a:latin typeface="Lucida Sans Unicode"/>
            </a:endParaRPr>
          </a:p>
          <a:p>
            <a:pPr>
              <a:lnSpc>
                <a:spcPct val="100000"/>
              </a:lnSpc>
              <a:spcBef>
                <a:spcPts val="400"/>
              </a:spcBef>
            </a:pPr>
            <a:endParaRPr lang="ru-RU" sz="2000" b="0" strike="noStrike" spc="-1" dirty="0">
              <a:solidFill>
                <a:srgbClr val="000000"/>
              </a:solidFill>
              <a:uFill>
                <a:solidFill>
                  <a:srgbClr val="FFFFFF"/>
                </a:solidFill>
              </a:uFill>
              <a:latin typeface="Lucida Sans Unicode"/>
            </a:endParaRPr>
          </a:p>
        </p:txBody>
      </p:sp>
      <p:sp>
        <p:nvSpPr>
          <p:cNvPr id="117" name="TextShape 2"/>
          <p:cNvSpPr txBox="1"/>
          <p:nvPr/>
        </p:nvSpPr>
        <p:spPr>
          <a:xfrm>
            <a:off x="794880" y="317520"/>
            <a:ext cx="10430640" cy="1325160"/>
          </a:xfrm>
          <a:prstGeom prst="rect">
            <a:avLst/>
          </a:prstGeom>
          <a:noFill/>
          <a:ln>
            <a:noFill/>
          </a:ln>
        </p:spPr>
        <p:txBody>
          <a:bodyPr anchor="ctr"/>
          <a:lstStyle/>
          <a:p>
            <a:pPr>
              <a:lnSpc>
                <a:spcPct val="100000"/>
              </a:lnSpc>
            </a:pPr>
            <a:r>
              <a:rPr lang="ru-RU" sz="2800" b="1" strike="noStrike" spc="-1">
                <a:solidFill>
                  <a:srgbClr val="464646"/>
                </a:solidFill>
                <a:uFill>
                  <a:solidFill>
                    <a:srgbClr val="FFFFFF"/>
                  </a:solidFill>
                </a:uFill>
                <a:latin typeface="Lucida Sans Unicode"/>
              </a:rPr>
              <a:t>HTML osnovni tagovi</a:t>
            </a:r>
            <a:endParaRPr lang="ru-RU" sz="2800" b="0" strike="noStrike" spc="-1">
              <a:solidFill>
                <a:srgbClr val="000000"/>
              </a:solidFill>
              <a:uFill>
                <a:solidFill>
                  <a:srgbClr val="FFFFFF"/>
                </a:solidFill>
              </a:uFill>
              <a:latin typeface="Lucida Sans Unicode"/>
            </a:endParaRPr>
          </a:p>
        </p:txBody>
      </p:sp>
    </p:spTree>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1"/>
          <p:cNvSpPr txBox="1"/>
          <p:nvPr/>
        </p:nvSpPr>
        <p:spPr>
          <a:xfrm>
            <a:off x="794880" y="1376280"/>
            <a:ext cx="10430640" cy="4570200"/>
          </a:xfrm>
          <a:prstGeom prst="rect">
            <a:avLst/>
          </a:prstGeom>
          <a:noFill/>
          <a:ln>
            <a:noFill/>
          </a:ln>
        </p:spPr>
        <p:txBody>
          <a:bodyPr lIns="90000" tIns="45000" rIns="90000" bIns="45000"/>
          <a:lstStyle/>
          <a:p>
            <a:pPr>
              <a:lnSpc>
                <a:spcPct val="100000"/>
              </a:lnSpc>
              <a:spcBef>
                <a:spcPts val="400"/>
              </a:spcBef>
            </a:pPr>
            <a:endParaRPr lang="ru-RU" sz="2700" b="0" strike="noStrike" spc="-1">
              <a:solidFill>
                <a:srgbClr val="000000"/>
              </a:solidFill>
              <a:uFill>
                <a:solidFill>
                  <a:srgbClr val="FFFFFF"/>
                </a:solidFill>
              </a:uFill>
              <a:latin typeface="Lucida Sans Unicode"/>
            </a:endParaRPr>
          </a:p>
          <a:p>
            <a:pPr marL="365760" indent="-255600">
              <a:lnSpc>
                <a:spcPct val="100000"/>
              </a:lnSpc>
              <a:spcBef>
                <a:spcPts val="400"/>
              </a:spcBef>
              <a:buClr>
                <a:srgbClr val="2DA2BF"/>
              </a:buClr>
              <a:buSzPct val="68000"/>
              <a:buFont typeface="Wingdings 3" charset="2"/>
              <a:buChar char=""/>
            </a:pPr>
            <a:r>
              <a:rPr lang="ru-RU" sz="2000" b="1" strike="noStrike" spc="-1">
                <a:solidFill>
                  <a:srgbClr val="000000"/>
                </a:solidFill>
                <a:uFill>
                  <a:solidFill>
                    <a:srgbClr val="FFFFFF"/>
                  </a:solidFill>
                </a:uFill>
                <a:latin typeface="Lucida Sans Unicode"/>
              </a:rPr>
              <a:t>HEAD</a:t>
            </a:r>
            <a:r>
              <a:rPr lang="ru-RU" sz="2000" b="0" strike="noStrike" spc="-1">
                <a:solidFill>
                  <a:srgbClr val="000000"/>
                </a:solidFill>
                <a:uFill>
                  <a:solidFill>
                    <a:srgbClr val="FFFFFF"/>
                  </a:solidFill>
                </a:uFill>
                <a:latin typeface="Lucida Sans Unicode"/>
              </a:rPr>
              <a:t> tag sadrži meta informacije dokumentu</a:t>
            </a:r>
          </a:p>
          <a:p>
            <a:pPr marL="365760" indent="-255600">
              <a:lnSpc>
                <a:spcPct val="100000"/>
              </a:lnSpc>
              <a:spcBef>
                <a:spcPts val="400"/>
              </a:spcBef>
              <a:buClr>
                <a:srgbClr val="2DA2BF"/>
              </a:buClr>
              <a:buSzPct val="68000"/>
              <a:buFont typeface="Wingdings 3" charset="2"/>
              <a:buChar char=""/>
            </a:pPr>
            <a:endParaRPr lang="ru-RU" sz="2000" b="0" strike="noStrike" spc="-1">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a:solidFill>
                  <a:srgbClr val="800000"/>
                </a:solidFill>
                <a:uFill>
                  <a:solidFill>
                    <a:srgbClr val="FFFFFF"/>
                  </a:solidFill>
                </a:uFill>
                <a:latin typeface="Consolas"/>
              </a:rPr>
              <a:t>&lt;head&gt;</a:t>
            </a:r>
            <a:endParaRPr lang="ru-RU" sz="2000" b="0" strike="noStrike" spc="-1">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a:solidFill>
                  <a:srgbClr val="800000"/>
                </a:solidFill>
                <a:uFill>
                  <a:solidFill>
                    <a:srgbClr val="FFFFFF"/>
                  </a:solidFill>
                </a:uFill>
                <a:latin typeface="Consolas"/>
              </a:rPr>
              <a:t> &lt;meta</a:t>
            </a:r>
            <a:r>
              <a:rPr lang="ru-RU" sz="2000" b="0" strike="noStrike" spc="-1">
                <a:solidFill>
                  <a:srgbClr val="000000"/>
                </a:solidFill>
                <a:uFill>
                  <a:solidFill>
                    <a:srgbClr val="FFFFFF"/>
                  </a:solidFill>
                </a:uFill>
                <a:latin typeface="Consolas"/>
              </a:rPr>
              <a:t> </a:t>
            </a:r>
            <a:r>
              <a:rPr lang="ru-RU" sz="2000" b="0" strike="noStrike" spc="-1">
                <a:solidFill>
                  <a:srgbClr val="FF0000"/>
                </a:solidFill>
                <a:uFill>
                  <a:solidFill>
                    <a:srgbClr val="FFFFFF"/>
                  </a:solidFill>
                </a:uFill>
                <a:latin typeface="Consolas"/>
              </a:rPr>
              <a:t>charset</a:t>
            </a:r>
            <a:r>
              <a:rPr lang="ru-RU" sz="2000" b="0" strike="noStrike" spc="-1">
                <a:solidFill>
                  <a:srgbClr val="000000"/>
                </a:solidFill>
                <a:uFill>
                  <a:solidFill>
                    <a:srgbClr val="FFFFFF"/>
                  </a:solidFill>
                </a:uFill>
                <a:latin typeface="Consolas"/>
              </a:rPr>
              <a:t>=</a:t>
            </a:r>
            <a:r>
              <a:rPr lang="ru-RU" sz="2000" b="0" strike="noStrike" spc="-1">
                <a:solidFill>
                  <a:srgbClr val="0000FF"/>
                </a:solidFill>
                <a:uFill>
                  <a:solidFill>
                    <a:srgbClr val="FFFFFF"/>
                  </a:solidFill>
                </a:uFill>
                <a:latin typeface="Consolas"/>
              </a:rPr>
              <a:t>"UTF-8"</a:t>
            </a:r>
            <a:r>
              <a:rPr lang="ru-RU" sz="2000" b="0" strike="noStrike" spc="-1">
                <a:solidFill>
                  <a:srgbClr val="800000"/>
                </a:solidFill>
                <a:uFill>
                  <a:solidFill>
                    <a:srgbClr val="FFFFFF"/>
                  </a:solidFill>
                </a:uFill>
                <a:latin typeface="Consolas"/>
              </a:rPr>
              <a:t>&gt;</a:t>
            </a:r>
            <a:endParaRPr lang="ru-RU" sz="2000" b="0" strike="noStrike" spc="-1">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a:solidFill>
                  <a:srgbClr val="800000"/>
                </a:solidFill>
                <a:uFill>
                  <a:solidFill>
                    <a:srgbClr val="FFFFFF"/>
                  </a:solidFill>
                </a:uFill>
                <a:latin typeface="Consolas"/>
              </a:rPr>
              <a:t> &lt;title&gt;</a:t>
            </a:r>
            <a:r>
              <a:rPr lang="ru-RU" sz="2000" b="0" strike="noStrike" spc="-1">
                <a:solidFill>
                  <a:srgbClr val="000000"/>
                </a:solidFill>
                <a:uFill>
                  <a:solidFill>
                    <a:srgbClr val="FFFFFF"/>
                  </a:solidFill>
                </a:uFill>
                <a:latin typeface="Consolas"/>
              </a:rPr>
              <a:t>Naslov stranice koji se prikazuje u title baru               browsera</a:t>
            </a:r>
            <a:r>
              <a:rPr lang="ru-RU" sz="2000" b="0" strike="noStrike" spc="-1">
                <a:solidFill>
                  <a:srgbClr val="800000"/>
                </a:solidFill>
                <a:uFill>
                  <a:solidFill>
                    <a:srgbClr val="FFFFFF"/>
                  </a:solidFill>
                </a:uFill>
                <a:latin typeface="Consolas"/>
              </a:rPr>
              <a:t>&lt;/title&gt;</a:t>
            </a:r>
            <a:endParaRPr lang="ru-RU" sz="2000" b="0" strike="noStrike" spc="-1">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a:solidFill>
                  <a:srgbClr val="800000"/>
                </a:solidFill>
                <a:uFill>
                  <a:solidFill>
                    <a:srgbClr val="FFFFFF"/>
                  </a:solidFill>
                </a:uFill>
                <a:latin typeface="Consolas"/>
              </a:rPr>
              <a:t>&lt;/head&gt;</a:t>
            </a:r>
            <a:endParaRPr lang="ru-RU" sz="2000" b="0" strike="noStrike" spc="-1">
              <a:solidFill>
                <a:srgbClr val="000000"/>
              </a:solidFill>
              <a:uFill>
                <a:solidFill>
                  <a:srgbClr val="FFFFFF"/>
                </a:solidFill>
              </a:uFill>
              <a:latin typeface="Lucida Sans Unicode"/>
            </a:endParaRPr>
          </a:p>
          <a:p>
            <a:pPr>
              <a:lnSpc>
                <a:spcPct val="100000"/>
              </a:lnSpc>
              <a:spcBef>
                <a:spcPts val="400"/>
              </a:spcBef>
            </a:pPr>
            <a:endParaRPr lang="ru-RU" sz="2000" b="0" strike="noStrike" spc="-1">
              <a:solidFill>
                <a:srgbClr val="000000"/>
              </a:solidFill>
              <a:uFill>
                <a:solidFill>
                  <a:srgbClr val="FFFFFF"/>
                </a:solidFill>
              </a:uFill>
              <a:latin typeface="Lucida Sans Unicode"/>
            </a:endParaRPr>
          </a:p>
        </p:txBody>
      </p:sp>
      <p:sp>
        <p:nvSpPr>
          <p:cNvPr id="119" name="TextShape 2"/>
          <p:cNvSpPr txBox="1"/>
          <p:nvPr/>
        </p:nvSpPr>
        <p:spPr>
          <a:xfrm>
            <a:off x="794880" y="317520"/>
            <a:ext cx="10430640" cy="1325160"/>
          </a:xfrm>
          <a:prstGeom prst="rect">
            <a:avLst/>
          </a:prstGeom>
          <a:noFill/>
          <a:ln>
            <a:noFill/>
          </a:ln>
        </p:spPr>
        <p:txBody>
          <a:bodyPr anchor="ctr"/>
          <a:lstStyle/>
          <a:p>
            <a:pPr>
              <a:lnSpc>
                <a:spcPct val="100000"/>
              </a:lnSpc>
            </a:pPr>
            <a:r>
              <a:rPr lang="ru-RU" sz="2800" b="1" strike="noStrike" spc="-1">
                <a:solidFill>
                  <a:srgbClr val="464646"/>
                </a:solidFill>
                <a:uFill>
                  <a:solidFill>
                    <a:srgbClr val="FFFFFF"/>
                  </a:solidFill>
                </a:uFill>
                <a:latin typeface="Lucida Sans Unicode"/>
              </a:rPr>
              <a:t>HTML osnovni tagovi</a:t>
            </a:r>
            <a:endParaRPr lang="ru-RU" sz="2800" b="0" strike="noStrike" spc="-1">
              <a:solidFill>
                <a:srgbClr val="000000"/>
              </a:solidFill>
              <a:uFill>
                <a:solidFill>
                  <a:srgbClr val="FFFFFF"/>
                </a:solidFill>
              </a:uFill>
              <a:latin typeface="Lucida Sans Unicode"/>
            </a:endParaRPr>
          </a:p>
        </p:txBody>
      </p:sp>
    </p:spTree>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794880" y="1439640"/>
            <a:ext cx="10430640" cy="4506840"/>
          </a:xfrm>
          <a:prstGeom prst="rect">
            <a:avLst/>
          </a:prstGeom>
          <a:noFill/>
          <a:ln>
            <a:noFill/>
          </a:ln>
        </p:spPr>
        <p:txBody>
          <a:bodyPr lIns="90000" tIns="45000" rIns="90000" bIns="45000">
            <a:normAutofit/>
          </a:bodyPr>
          <a:lstStyle/>
          <a:p>
            <a:pPr>
              <a:lnSpc>
                <a:spcPct val="100000"/>
              </a:lnSpc>
              <a:spcBef>
                <a:spcPts val="400"/>
              </a:spcBef>
            </a:pPr>
            <a:endParaRPr lang="ru-RU" sz="2700" b="0" strike="noStrike" spc="-1" dirty="0">
              <a:solidFill>
                <a:srgbClr val="000000"/>
              </a:solidFill>
              <a:uFill>
                <a:solidFill>
                  <a:srgbClr val="FFFFFF"/>
                </a:solidFill>
              </a:uFill>
              <a:latin typeface="Lucida Sans Unicode"/>
            </a:endParaRPr>
          </a:p>
          <a:p>
            <a:pPr marL="365760" indent="-255600">
              <a:lnSpc>
                <a:spcPct val="100000"/>
              </a:lnSpc>
              <a:spcBef>
                <a:spcPts val="400"/>
              </a:spcBef>
              <a:buClr>
                <a:srgbClr val="2DA2BF"/>
              </a:buClr>
              <a:buSzPct val="68000"/>
              <a:buFont typeface="Wingdings 3" charset="2"/>
              <a:buChar char=""/>
            </a:pPr>
            <a:r>
              <a:rPr lang="ru-RU" sz="2000" b="1" strike="noStrike" spc="-1" dirty="0">
                <a:solidFill>
                  <a:srgbClr val="000000"/>
                </a:solidFill>
                <a:uFill>
                  <a:solidFill>
                    <a:srgbClr val="FFFFFF"/>
                  </a:solidFill>
                </a:uFill>
                <a:latin typeface="Lucida Sans Unicode"/>
              </a:rPr>
              <a:t>BODY </a:t>
            </a:r>
            <a:r>
              <a:rPr lang="ru-RU" sz="2000" b="0" strike="noStrike" spc="-1" dirty="0">
                <a:solidFill>
                  <a:srgbClr val="000000"/>
                </a:solidFill>
                <a:uFill>
                  <a:solidFill>
                    <a:srgbClr val="FFFFFF"/>
                  </a:solidFill>
                </a:uFill>
                <a:latin typeface="Lucida Sans Unicode"/>
              </a:rPr>
              <a:t>tag okružuje glavni sadržaj dokumenta</a:t>
            </a:r>
          </a:p>
          <a:p>
            <a:pPr marL="109800">
              <a:lnSpc>
                <a:spcPct val="100000"/>
              </a:lnSpc>
              <a:spcBef>
                <a:spcPts val="400"/>
              </a:spcBef>
            </a:pPr>
            <a:r>
              <a:rPr dirty="0"/>
              <a:t/>
            </a:r>
            <a:br>
              <a:rPr dirty="0"/>
            </a:br>
            <a:r>
              <a:rPr lang="ru-RU" sz="2000" b="0" strike="noStrike" spc="-1" dirty="0">
                <a:solidFill>
                  <a:srgbClr val="800000"/>
                </a:solidFill>
                <a:uFill>
                  <a:solidFill>
                    <a:srgbClr val="FFFFFF"/>
                  </a:solidFill>
                </a:uFill>
                <a:latin typeface="Consolas"/>
              </a:rPr>
              <a:t>&lt;body&gt;</a:t>
            </a:r>
            <a:endParaRPr lang="ru-RU" sz="2000" b="0" strike="noStrike" spc="-1" dirty="0">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dirty="0">
                <a:solidFill>
                  <a:srgbClr val="800000"/>
                </a:solidFill>
                <a:uFill>
                  <a:solidFill>
                    <a:srgbClr val="FFFFFF"/>
                  </a:solidFill>
                </a:uFill>
                <a:latin typeface="Consolas"/>
              </a:rPr>
              <a:t> &lt;p&gt; </a:t>
            </a:r>
            <a:r>
              <a:rPr lang="ru-RU" sz="2000" b="0" strike="noStrike" spc="-1" dirty="0">
                <a:solidFill>
                  <a:srgbClr val="000000"/>
                </a:solidFill>
                <a:uFill>
                  <a:solidFill>
                    <a:srgbClr val="FFFFFF"/>
                  </a:solidFill>
                </a:uFill>
                <a:latin typeface="Consolas"/>
              </a:rPr>
              <a:t>Ovde ide sadržaj dokumenta. </a:t>
            </a:r>
            <a:r>
              <a:rPr lang="ru-RU" sz="2000" b="0" strike="noStrike" spc="-1" dirty="0">
                <a:solidFill>
                  <a:srgbClr val="800000"/>
                </a:solidFill>
                <a:uFill>
                  <a:solidFill>
                    <a:srgbClr val="FFFFFF"/>
                  </a:solidFill>
                </a:uFill>
                <a:latin typeface="Consolas"/>
              </a:rPr>
              <a:t>&lt;/p&gt;</a:t>
            </a:r>
            <a:endParaRPr lang="ru-RU" sz="2000" b="0" strike="noStrike" spc="-1" dirty="0">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dirty="0">
                <a:solidFill>
                  <a:srgbClr val="800000"/>
                </a:solidFill>
                <a:uFill>
                  <a:solidFill>
                    <a:srgbClr val="FFFFFF"/>
                  </a:solidFill>
                </a:uFill>
                <a:latin typeface="Consolas"/>
              </a:rPr>
              <a:t>&lt;/body&gt;</a:t>
            </a:r>
            <a:endParaRPr lang="ru-RU" sz="2000" b="0" strike="noStrike" spc="-1" dirty="0">
              <a:solidFill>
                <a:srgbClr val="000000"/>
              </a:solidFill>
              <a:uFill>
                <a:solidFill>
                  <a:srgbClr val="FFFFFF"/>
                </a:solidFill>
              </a:uFill>
              <a:latin typeface="Lucida Sans Unicode"/>
            </a:endParaRPr>
          </a:p>
          <a:p>
            <a:pPr marL="109800">
              <a:lnSpc>
                <a:spcPct val="100000"/>
              </a:lnSpc>
              <a:spcBef>
                <a:spcPts val="400"/>
              </a:spcBef>
            </a:pPr>
            <a:endParaRPr lang="ru-RU" sz="2000" b="0" strike="noStrike" spc="-1" dirty="0">
              <a:solidFill>
                <a:srgbClr val="000000"/>
              </a:solidFill>
              <a:uFill>
                <a:solidFill>
                  <a:srgbClr val="FFFFFF"/>
                </a:solidFill>
              </a:uFill>
              <a:latin typeface="Lucida Sans Unicode"/>
            </a:endParaRPr>
          </a:p>
          <a:p>
            <a:pPr marL="109800">
              <a:lnSpc>
                <a:spcPct val="100000"/>
              </a:lnSpc>
              <a:spcBef>
                <a:spcPts val="400"/>
              </a:spcBef>
            </a:pPr>
            <a:endParaRPr lang="ru-RU" sz="2000" b="0" strike="noStrike" spc="-1" dirty="0">
              <a:solidFill>
                <a:srgbClr val="000000"/>
              </a:solidFill>
              <a:uFill>
                <a:solidFill>
                  <a:srgbClr val="FFFFFF"/>
                </a:solidFill>
              </a:uFill>
              <a:latin typeface="Lucida Sans Unicode"/>
            </a:endParaRPr>
          </a:p>
          <a:p>
            <a:pPr marL="109800">
              <a:lnSpc>
                <a:spcPct val="100000"/>
              </a:lnSpc>
              <a:spcBef>
                <a:spcPts val="400"/>
              </a:spcBef>
            </a:pPr>
            <a:endParaRPr lang="ru-RU" sz="2000" b="0" strike="noStrike" spc="-1" dirty="0">
              <a:solidFill>
                <a:srgbClr val="000000"/>
              </a:solidFill>
              <a:uFill>
                <a:solidFill>
                  <a:srgbClr val="FFFFFF"/>
                </a:solidFill>
              </a:uFill>
              <a:latin typeface="Lucida Sans Unicode"/>
            </a:endParaRPr>
          </a:p>
        </p:txBody>
      </p:sp>
      <p:sp>
        <p:nvSpPr>
          <p:cNvPr id="121" name="TextShape 2"/>
          <p:cNvSpPr txBox="1"/>
          <p:nvPr/>
        </p:nvSpPr>
        <p:spPr>
          <a:xfrm>
            <a:off x="794880" y="317520"/>
            <a:ext cx="10430640" cy="1325160"/>
          </a:xfrm>
          <a:prstGeom prst="rect">
            <a:avLst/>
          </a:prstGeom>
          <a:noFill/>
          <a:ln>
            <a:noFill/>
          </a:ln>
        </p:spPr>
        <p:txBody>
          <a:bodyPr anchor="ctr"/>
          <a:lstStyle/>
          <a:p>
            <a:pPr>
              <a:lnSpc>
                <a:spcPct val="100000"/>
              </a:lnSpc>
            </a:pPr>
            <a:r>
              <a:rPr lang="ru-RU" sz="2800" b="1" strike="noStrike" spc="-1">
                <a:solidFill>
                  <a:srgbClr val="464646"/>
                </a:solidFill>
                <a:uFill>
                  <a:solidFill>
                    <a:srgbClr val="FFFFFF"/>
                  </a:solidFill>
                </a:uFill>
                <a:latin typeface="Lucida Sans Unicode"/>
              </a:rPr>
              <a:t>HTML osnovni tagovi</a:t>
            </a:r>
            <a:endParaRPr lang="ru-RU" sz="2800" b="0" strike="noStrike" spc="-1">
              <a:solidFill>
                <a:srgbClr val="000000"/>
              </a:solidFill>
              <a:uFill>
                <a:solidFill>
                  <a:srgbClr val="FFFFFF"/>
                </a:solidFill>
              </a:uFill>
              <a:latin typeface="Lucida Sans Unicode"/>
            </a:endParaRPr>
          </a:p>
        </p:txBody>
      </p:sp>
    </p:spTree>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794880" y="1602360"/>
            <a:ext cx="10430640" cy="4343760"/>
          </a:xfrm>
          <a:prstGeom prst="rect">
            <a:avLst/>
          </a:prstGeom>
          <a:noFill/>
          <a:ln>
            <a:noFill/>
          </a:ln>
        </p:spPr>
        <p:txBody>
          <a:bodyPr lIns="90000" tIns="45000" rIns="90000" bIns="45000"/>
          <a:lstStyle/>
          <a:p>
            <a:pPr>
              <a:lnSpc>
                <a:spcPct val="100000"/>
              </a:lnSpc>
              <a:spcBef>
                <a:spcPts val="400"/>
              </a:spcBef>
            </a:pPr>
            <a:endParaRPr lang="ru-RU" sz="2700" spc="-1" dirty="0">
              <a:solidFill>
                <a:srgbClr val="000000"/>
              </a:solidFill>
              <a:uFill>
                <a:solidFill>
                  <a:srgbClr val="FFFFFF"/>
                </a:solidFill>
              </a:uFill>
              <a:latin typeface="Lucida Sans Unicode"/>
            </a:endParaRPr>
          </a:p>
          <a:p>
            <a:pPr marL="365760" indent="-255600">
              <a:lnSpc>
                <a:spcPct val="100000"/>
              </a:lnSpc>
              <a:spcBef>
                <a:spcPts val="400"/>
              </a:spcBef>
              <a:buClr>
                <a:srgbClr val="2DA2BF"/>
              </a:buClr>
              <a:buSzPct val="68000"/>
              <a:buFont typeface="Wingdings 3" charset="2"/>
              <a:buChar char=""/>
            </a:pPr>
            <a:r>
              <a:rPr lang="ru-RU" sz="2000" b="0" strike="noStrike" spc="-1" dirty="0" smtClean="0">
                <a:solidFill>
                  <a:srgbClr val="000000"/>
                </a:solidFill>
                <a:uFill>
                  <a:solidFill>
                    <a:srgbClr val="FFFFFF"/>
                  </a:solidFill>
                </a:uFill>
                <a:latin typeface="Lucida Sans Unicode"/>
              </a:rPr>
              <a:t>Tag </a:t>
            </a:r>
            <a:r>
              <a:rPr lang="en-US" sz="2000" b="1" strike="noStrike" spc="-1" dirty="0" smtClean="0">
                <a:solidFill>
                  <a:srgbClr val="000000"/>
                </a:solidFill>
                <a:uFill>
                  <a:solidFill>
                    <a:srgbClr val="FFFFFF"/>
                  </a:solidFill>
                </a:uFill>
                <a:latin typeface="Lucida Sans Unicode"/>
              </a:rPr>
              <a:t>META</a:t>
            </a:r>
            <a:r>
              <a:rPr lang="ru-RU" sz="2000" b="1" strike="noStrike" spc="-1" dirty="0" smtClean="0">
                <a:solidFill>
                  <a:srgbClr val="000000"/>
                </a:solidFill>
                <a:uFill>
                  <a:solidFill>
                    <a:srgbClr val="FFFFFF"/>
                  </a:solidFill>
                </a:uFill>
                <a:latin typeface="Lucida Sans Unicode"/>
              </a:rPr>
              <a:t> </a:t>
            </a:r>
            <a:r>
              <a:rPr lang="sr-Latn-RS" sz="2000" spc="-1" dirty="0" smtClean="0">
                <a:solidFill>
                  <a:srgbClr val="000000"/>
                </a:solidFill>
                <a:uFill>
                  <a:solidFill>
                    <a:srgbClr val="FFFFFF"/>
                  </a:solidFill>
                </a:uFill>
                <a:latin typeface="Lucida Sans Unicode"/>
              </a:rPr>
              <a:t>služi za zadavanje meta informacija o dokumentu</a:t>
            </a:r>
          </a:p>
          <a:p>
            <a:pPr marL="110160" lvl="1">
              <a:spcBef>
                <a:spcPts val="400"/>
              </a:spcBef>
              <a:buClr>
                <a:srgbClr val="2DA2BF"/>
              </a:buClr>
              <a:buSzPct val="68000"/>
            </a:pPr>
            <a:endParaRPr lang="sr-Latn-CS" sz="2000" dirty="0" smtClean="0">
              <a:solidFill>
                <a:srgbClr val="624B12"/>
              </a:solidFill>
              <a:latin typeface="Consolas" panose="020B0609020204030204" pitchFamily="49" charset="0"/>
            </a:endParaRPr>
          </a:p>
          <a:p>
            <a:pPr marL="110160" lvl="1">
              <a:spcBef>
                <a:spcPts val="400"/>
              </a:spcBef>
              <a:buClr>
                <a:srgbClr val="2DA2BF"/>
              </a:buClr>
              <a:buSzPct val="68000"/>
            </a:pPr>
            <a:r>
              <a:rPr lang="sr-Latn-CS" sz="2000" dirty="0" smtClean="0">
                <a:solidFill>
                  <a:srgbClr val="624B12"/>
                </a:solidFill>
                <a:latin typeface="Consolas" panose="020B0609020204030204" pitchFamily="49" charset="0"/>
              </a:rPr>
              <a:t>&lt;</a:t>
            </a:r>
            <a:r>
              <a:rPr lang="sr-Latn-CS" sz="2000" dirty="0">
                <a:solidFill>
                  <a:srgbClr val="624B12"/>
                </a:solidFill>
                <a:latin typeface="Consolas" panose="020B0609020204030204" pitchFamily="49" charset="0"/>
              </a:rPr>
              <a:t>meta </a:t>
            </a:r>
            <a:r>
              <a:rPr lang="sr-Latn-CS" sz="2000" dirty="0">
                <a:solidFill>
                  <a:srgbClr val="FF0000"/>
                </a:solidFill>
                <a:latin typeface="Consolas" panose="020B0609020204030204" pitchFamily="49" charset="0"/>
              </a:rPr>
              <a:t>name</a:t>
            </a:r>
            <a:r>
              <a:rPr lang="sr-Latn-CS" sz="2000" dirty="0">
                <a:solidFill>
                  <a:srgbClr val="624B12"/>
                </a:solidFill>
                <a:latin typeface="Consolas" panose="020B0609020204030204" pitchFamily="49" charset="0"/>
              </a:rPr>
              <a:t>="</a:t>
            </a:r>
            <a:r>
              <a:rPr lang="sr-Latn-CS" sz="2000" dirty="0">
                <a:solidFill>
                  <a:srgbClr val="2A08F5"/>
                </a:solidFill>
                <a:latin typeface="Consolas" panose="020B0609020204030204" pitchFamily="49" charset="0"/>
              </a:rPr>
              <a:t>autor</a:t>
            </a:r>
            <a:r>
              <a:rPr lang="sr-Latn-CS" sz="2000" dirty="0">
                <a:solidFill>
                  <a:srgbClr val="624B12"/>
                </a:solidFill>
                <a:latin typeface="Consolas" panose="020B0609020204030204" pitchFamily="49" charset="0"/>
              </a:rPr>
              <a:t>" </a:t>
            </a:r>
            <a:r>
              <a:rPr lang="sr-Latn-CS" sz="2000" dirty="0">
                <a:solidFill>
                  <a:srgbClr val="FF0000"/>
                </a:solidFill>
                <a:latin typeface="Consolas" panose="020B0609020204030204" pitchFamily="49" charset="0"/>
              </a:rPr>
              <a:t>content</a:t>
            </a:r>
            <a:r>
              <a:rPr lang="sr-Latn-CS" sz="2000" dirty="0">
                <a:solidFill>
                  <a:srgbClr val="624B12"/>
                </a:solidFill>
                <a:latin typeface="Consolas" panose="020B0609020204030204" pitchFamily="49" charset="0"/>
              </a:rPr>
              <a:t>="</a:t>
            </a:r>
            <a:r>
              <a:rPr lang="sr-Latn-CS" sz="2000" dirty="0">
                <a:solidFill>
                  <a:srgbClr val="2A08F5"/>
                </a:solidFill>
                <a:latin typeface="Consolas" panose="020B0609020204030204" pitchFamily="49" charset="0"/>
              </a:rPr>
              <a:t>Comtrade</a:t>
            </a:r>
            <a:r>
              <a:rPr lang="sr-Latn-CS" sz="2000" dirty="0">
                <a:solidFill>
                  <a:srgbClr val="624B12"/>
                </a:solidFill>
                <a:latin typeface="Consolas" panose="020B0609020204030204" pitchFamily="49" charset="0"/>
              </a:rPr>
              <a:t>"&gt;</a:t>
            </a:r>
          </a:p>
          <a:p>
            <a:pPr marL="110160" lvl="1">
              <a:spcBef>
                <a:spcPts val="400"/>
              </a:spcBef>
              <a:buClr>
                <a:srgbClr val="2DA2BF"/>
              </a:buClr>
              <a:buSzPct val="68000"/>
            </a:pPr>
            <a:endParaRPr lang="sr-Latn-CS" sz="2000" dirty="0">
              <a:solidFill>
                <a:srgbClr val="624B12"/>
              </a:solidFill>
              <a:latin typeface="Consolas" panose="020B0609020204030204" pitchFamily="49" charset="0"/>
            </a:endParaRPr>
          </a:p>
          <a:p>
            <a:pPr marL="110160" lvl="1">
              <a:spcBef>
                <a:spcPts val="400"/>
              </a:spcBef>
              <a:buClr>
                <a:srgbClr val="2DA2BF"/>
              </a:buClr>
              <a:buSzPct val="68000"/>
            </a:pPr>
            <a:r>
              <a:rPr lang="sr-Latn-CS" sz="2000" dirty="0">
                <a:solidFill>
                  <a:srgbClr val="624B12"/>
                </a:solidFill>
                <a:latin typeface="Consolas" panose="020B0609020204030204" pitchFamily="49" charset="0"/>
              </a:rPr>
              <a:t>&lt;meta </a:t>
            </a:r>
            <a:r>
              <a:rPr lang="sr-Latn-CS" sz="2000" dirty="0">
                <a:solidFill>
                  <a:srgbClr val="FF0000"/>
                </a:solidFill>
                <a:latin typeface="Consolas" panose="020B0609020204030204" pitchFamily="49" charset="0"/>
              </a:rPr>
              <a:t>name</a:t>
            </a:r>
            <a:r>
              <a:rPr lang="sr-Latn-CS" sz="2000" dirty="0" smtClean="0">
                <a:solidFill>
                  <a:srgbClr val="624B12"/>
                </a:solidFill>
                <a:latin typeface="Consolas" panose="020B0609020204030204" pitchFamily="49" charset="0"/>
              </a:rPr>
              <a:t>=“</a:t>
            </a:r>
            <a:r>
              <a:rPr lang="en-US" sz="2000" dirty="0" smtClean="0">
                <a:solidFill>
                  <a:srgbClr val="2A08F5"/>
                </a:solidFill>
                <a:latin typeface="Consolas" panose="020B0609020204030204" pitchFamily="49" charset="0"/>
              </a:rPr>
              <a:t>description</a:t>
            </a:r>
            <a:r>
              <a:rPr lang="sr-Latn-CS" sz="2000" dirty="0" smtClean="0">
                <a:solidFill>
                  <a:srgbClr val="624B12"/>
                </a:solidFill>
                <a:latin typeface="Consolas" panose="020B0609020204030204" pitchFamily="49" charset="0"/>
              </a:rPr>
              <a:t>" </a:t>
            </a:r>
            <a:r>
              <a:rPr lang="sr-Latn-CS" sz="2000" dirty="0">
                <a:solidFill>
                  <a:srgbClr val="FF0000"/>
                </a:solidFill>
                <a:latin typeface="Consolas" panose="020B0609020204030204" pitchFamily="49" charset="0"/>
              </a:rPr>
              <a:t>content</a:t>
            </a:r>
            <a:r>
              <a:rPr lang="sr-Latn-CS" sz="2000" dirty="0" smtClean="0">
                <a:solidFill>
                  <a:srgbClr val="624B12"/>
                </a:solidFill>
                <a:latin typeface="Consolas" panose="020B0609020204030204" pitchFamily="49" charset="0"/>
              </a:rPr>
              <a:t>="</a:t>
            </a:r>
            <a:r>
              <a:rPr lang="sr-Latn-CS" sz="2000" dirty="0" smtClean="0">
                <a:solidFill>
                  <a:srgbClr val="2A08F5"/>
                </a:solidFill>
                <a:latin typeface="Consolas" panose="020B0609020204030204" pitchFamily="49" charset="0"/>
              </a:rPr>
              <a:t>O</a:t>
            </a:r>
            <a:r>
              <a:rPr lang="en-US" sz="2000" dirty="0" err="1" smtClean="0">
                <a:solidFill>
                  <a:srgbClr val="2A08F5"/>
                </a:solidFill>
                <a:latin typeface="Consolas" panose="020B0609020204030204" pitchFamily="49" charset="0"/>
              </a:rPr>
              <a:t>va</a:t>
            </a:r>
            <a:r>
              <a:rPr lang="en-US" sz="2000" dirty="0" smtClean="0">
                <a:solidFill>
                  <a:srgbClr val="2A08F5"/>
                </a:solidFill>
                <a:latin typeface="Consolas" panose="020B0609020204030204" pitchFamily="49" charset="0"/>
              </a:rPr>
              <a:t> </a:t>
            </a:r>
            <a:r>
              <a:rPr lang="en-US" sz="2000" dirty="0" err="1" smtClean="0">
                <a:solidFill>
                  <a:srgbClr val="2A08F5"/>
                </a:solidFill>
                <a:latin typeface="Consolas" panose="020B0609020204030204" pitchFamily="49" charset="0"/>
              </a:rPr>
              <a:t>stranica</a:t>
            </a:r>
            <a:r>
              <a:rPr lang="en-US" sz="2000" dirty="0" smtClean="0">
                <a:solidFill>
                  <a:srgbClr val="2A08F5"/>
                </a:solidFill>
                <a:latin typeface="Consolas" panose="020B0609020204030204" pitchFamily="49" charset="0"/>
              </a:rPr>
              <a:t> sad</a:t>
            </a:r>
            <a:r>
              <a:rPr lang="sr-Latn-RS" sz="2000" dirty="0" smtClean="0">
                <a:solidFill>
                  <a:srgbClr val="2A08F5"/>
                </a:solidFill>
                <a:latin typeface="Consolas" panose="020B0609020204030204" pitchFamily="49" charset="0"/>
              </a:rPr>
              <a:t>ži materijale za kurs Frontend programiranja, koji organizuje C</a:t>
            </a:r>
            <a:r>
              <a:rPr lang="sr-Latn-CS" sz="2000" dirty="0" smtClean="0">
                <a:solidFill>
                  <a:srgbClr val="2A08F5"/>
                </a:solidFill>
                <a:latin typeface="Consolas" panose="020B0609020204030204" pitchFamily="49" charset="0"/>
              </a:rPr>
              <a:t>omtrade.</a:t>
            </a:r>
            <a:r>
              <a:rPr lang="sr-Latn-CS" sz="2000" dirty="0" smtClean="0">
                <a:solidFill>
                  <a:srgbClr val="624B12"/>
                </a:solidFill>
                <a:latin typeface="Consolas" panose="020B0609020204030204" pitchFamily="49" charset="0"/>
              </a:rPr>
              <a:t>"&gt;</a:t>
            </a:r>
            <a:endParaRPr lang="sr-Latn-CS" sz="2000" dirty="0">
              <a:solidFill>
                <a:srgbClr val="624B12"/>
              </a:solidFill>
              <a:latin typeface="Consolas" panose="020B0609020204030204" pitchFamily="49" charset="0"/>
            </a:endParaRPr>
          </a:p>
          <a:p>
            <a:pPr marL="365760" indent="-255600">
              <a:lnSpc>
                <a:spcPct val="100000"/>
              </a:lnSpc>
              <a:spcBef>
                <a:spcPts val="400"/>
              </a:spcBef>
              <a:buClr>
                <a:srgbClr val="2DA2BF"/>
              </a:buClr>
              <a:buSzPct val="68000"/>
              <a:buFont typeface="Wingdings 3" charset="2"/>
              <a:buChar char=""/>
            </a:pPr>
            <a:endParaRPr lang="sr-Latn-RS" sz="2000" b="0" strike="noStrike" spc="-1" dirty="0" smtClean="0">
              <a:solidFill>
                <a:srgbClr val="000000"/>
              </a:solidFill>
              <a:uFill>
                <a:solidFill>
                  <a:srgbClr val="FFFFFF"/>
                </a:solidFill>
              </a:uFill>
              <a:latin typeface="Lucida Sans Unicode"/>
            </a:endParaRPr>
          </a:p>
          <a:p>
            <a:pPr marL="365760" indent="-255600">
              <a:lnSpc>
                <a:spcPct val="100000"/>
              </a:lnSpc>
              <a:spcBef>
                <a:spcPts val="400"/>
              </a:spcBef>
              <a:buClr>
                <a:srgbClr val="2DA2BF"/>
              </a:buClr>
              <a:buSzPct val="68000"/>
              <a:buFont typeface="Wingdings 3" charset="2"/>
              <a:buChar char=""/>
            </a:pPr>
            <a:endParaRPr lang="sr-Latn-RS" sz="2000" spc="-1" dirty="0" smtClean="0">
              <a:solidFill>
                <a:srgbClr val="000000"/>
              </a:solidFill>
              <a:uFill>
                <a:solidFill>
                  <a:srgbClr val="FFFFFF"/>
                </a:solidFill>
              </a:uFill>
              <a:latin typeface="Lucida Sans Unicode"/>
            </a:endParaRPr>
          </a:p>
          <a:p>
            <a:pPr marL="365760" indent="-255600">
              <a:lnSpc>
                <a:spcPct val="100000"/>
              </a:lnSpc>
              <a:spcBef>
                <a:spcPts val="400"/>
              </a:spcBef>
              <a:buClr>
                <a:srgbClr val="2DA2BF"/>
              </a:buClr>
              <a:buSzPct val="68000"/>
              <a:buFont typeface="Wingdings 3" charset="2"/>
              <a:buChar char=""/>
            </a:pPr>
            <a:endParaRPr lang="sr-Latn-RS" sz="2000" b="0" strike="noStrike" spc="-1" dirty="0" smtClean="0">
              <a:solidFill>
                <a:srgbClr val="000000"/>
              </a:solidFill>
              <a:uFill>
                <a:solidFill>
                  <a:srgbClr val="FFFFFF"/>
                </a:solidFill>
              </a:uFill>
              <a:latin typeface="Lucida Sans Unicode"/>
            </a:endParaRPr>
          </a:p>
          <a:p>
            <a:pPr marL="365760" lvl="1" indent="0">
              <a:buNone/>
            </a:pPr>
            <a:r>
              <a:rPr lang="sr-Latn-CS" sz="1300" dirty="0">
                <a:solidFill>
                  <a:srgbClr val="624B12"/>
                </a:solidFill>
                <a:latin typeface="Consolas" panose="020B0609020204030204" pitchFamily="49" charset="0"/>
              </a:rPr>
              <a:t>	</a:t>
            </a:r>
            <a:endParaRPr lang="sr-Latn-CS" dirty="0">
              <a:solidFill>
                <a:srgbClr val="624B12"/>
              </a:solidFill>
              <a:latin typeface="Consolas" panose="020B0609020204030204" pitchFamily="49" charset="0"/>
            </a:endParaRPr>
          </a:p>
        </p:txBody>
      </p:sp>
      <p:sp>
        <p:nvSpPr>
          <p:cNvPr id="123" name="TextShape 2"/>
          <p:cNvSpPr txBox="1"/>
          <p:nvPr/>
        </p:nvSpPr>
        <p:spPr>
          <a:xfrm>
            <a:off x="794880" y="317520"/>
            <a:ext cx="10430640" cy="1325160"/>
          </a:xfrm>
          <a:prstGeom prst="rect">
            <a:avLst/>
          </a:prstGeom>
          <a:noFill/>
          <a:ln>
            <a:noFill/>
          </a:ln>
        </p:spPr>
        <p:txBody>
          <a:bodyPr anchor="ctr"/>
          <a:lstStyle/>
          <a:p>
            <a:pPr>
              <a:lnSpc>
                <a:spcPct val="100000"/>
              </a:lnSpc>
            </a:pPr>
            <a:r>
              <a:rPr lang="ru-RU" sz="2800" b="1" strike="noStrike" spc="-1">
                <a:solidFill>
                  <a:srgbClr val="464646"/>
                </a:solidFill>
                <a:uFill>
                  <a:solidFill>
                    <a:srgbClr val="FFFFFF"/>
                  </a:solidFill>
                </a:uFill>
                <a:latin typeface="Lucida Sans Unicode"/>
              </a:rPr>
              <a:t>HTML osnovni tagovi</a:t>
            </a:r>
            <a:endParaRPr lang="ru-RU" sz="2800" b="0" strike="noStrike" spc="-1">
              <a:solidFill>
                <a:srgbClr val="000000"/>
              </a:solidFill>
              <a:uFill>
                <a:solidFill>
                  <a:srgbClr val="FFFFFF"/>
                </a:solidFill>
              </a:uFill>
              <a:latin typeface="Lucida Sans Unicode"/>
            </a:endParaRPr>
          </a:p>
        </p:txBody>
      </p:sp>
    </p:spTree>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794880" y="1558817"/>
            <a:ext cx="10430640" cy="4343760"/>
          </a:xfrm>
          <a:prstGeom prst="rect">
            <a:avLst/>
          </a:prstGeom>
          <a:noFill/>
          <a:ln>
            <a:noFill/>
          </a:ln>
        </p:spPr>
        <p:txBody>
          <a:bodyPr lIns="90000" tIns="45000" rIns="90000" bIns="45000"/>
          <a:lstStyle/>
          <a:p>
            <a:pPr marL="110160">
              <a:lnSpc>
                <a:spcPct val="100000"/>
              </a:lnSpc>
              <a:spcBef>
                <a:spcPts val="400"/>
              </a:spcBef>
              <a:buClr>
                <a:srgbClr val="2DA2BF"/>
              </a:buClr>
              <a:buSzPct val="68000"/>
            </a:pPr>
            <a:endParaRPr lang="sr-Latn-RS" sz="2000" b="0" strike="noStrike" spc="-1" dirty="0" smtClean="0">
              <a:solidFill>
                <a:srgbClr val="000000"/>
              </a:solidFill>
              <a:uFill>
                <a:solidFill>
                  <a:srgbClr val="FFFFFF"/>
                </a:solidFill>
              </a:uFill>
              <a:latin typeface="Lucida Sans Unicode"/>
            </a:endParaRPr>
          </a:p>
          <a:p>
            <a:pPr marL="365760" indent="-255600">
              <a:lnSpc>
                <a:spcPct val="100000"/>
              </a:lnSpc>
              <a:spcBef>
                <a:spcPts val="400"/>
              </a:spcBef>
              <a:buClr>
                <a:srgbClr val="2DA2BF"/>
              </a:buClr>
              <a:buSzPct val="68000"/>
              <a:buFont typeface="Wingdings 3" charset="2"/>
              <a:buChar char=""/>
            </a:pPr>
            <a:r>
              <a:rPr lang="sr-Latn-RS" sz="2000" spc="-1" dirty="0" smtClean="0">
                <a:solidFill>
                  <a:srgbClr val="000000"/>
                </a:solidFill>
                <a:uFill>
                  <a:solidFill>
                    <a:srgbClr val="FFFFFF"/>
                  </a:solidFill>
                </a:uFill>
                <a:latin typeface="Lucida Sans Unicode"/>
              </a:rPr>
              <a:t>Tag </a:t>
            </a:r>
            <a:r>
              <a:rPr lang="en-US" sz="2000" b="1" spc="-1" dirty="0" smtClean="0">
                <a:solidFill>
                  <a:srgbClr val="000000"/>
                </a:solidFill>
                <a:uFill>
                  <a:solidFill>
                    <a:srgbClr val="FFFFFF"/>
                  </a:solidFill>
                </a:uFill>
                <a:latin typeface="Lucida Sans Unicode"/>
              </a:rPr>
              <a:t>LINK</a:t>
            </a:r>
            <a:r>
              <a:rPr lang="sr-Latn-RS" sz="2000" b="1" spc="-1" dirty="0" smtClean="0">
                <a:solidFill>
                  <a:srgbClr val="000000"/>
                </a:solidFill>
                <a:uFill>
                  <a:solidFill>
                    <a:srgbClr val="FFFFFF"/>
                  </a:solidFill>
                </a:uFill>
                <a:latin typeface="Lucida Sans Unicode"/>
              </a:rPr>
              <a:t> </a:t>
            </a:r>
            <a:r>
              <a:rPr lang="sr-Latn-RS" sz="2000" spc="-1" dirty="0">
                <a:solidFill>
                  <a:srgbClr val="000000"/>
                </a:solidFill>
                <a:uFill>
                  <a:solidFill>
                    <a:srgbClr val="FFFFFF"/>
                  </a:solidFill>
                </a:uFill>
                <a:latin typeface="Lucida Sans Unicode"/>
              </a:rPr>
              <a:t>služi </a:t>
            </a:r>
            <a:r>
              <a:rPr lang="sr-Latn-RS" sz="2000" spc="-1" dirty="0" smtClean="0">
                <a:solidFill>
                  <a:srgbClr val="000000"/>
                </a:solidFill>
                <a:uFill>
                  <a:solidFill>
                    <a:srgbClr val="FFFFFF"/>
                  </a:solidFill>
                </a:uFill>
                <a:latin typeface="Lucida Sans Unicode"/>
              </a:rPr>
              <a:t>za povezivanje nekog drugog spoljašnjeg fajla, odnosno predstavlja link ka drugom fajlu (najcesce se koristi za povezivanje sa CSS fajlom koji sadrži stil stranice)</a:t>
            </a:r>
          </a:p>
          <a:p>
            <a:pPr marL="365760" lvl="1" indent="-255600">
              <a:spcBef>
                <a:spcPts val="400"/>
              </a:spcBef>
              <a:buClr>
                <a:srgbClr val="2DA2BF"/>
              </a:buClr>
              <a:buSzPct val="68000"/>
              <a:buFont typeface="Wingdings 3" charset="2"/>
              <a:buChar char=""/>
            </a:pPr>
            <a:endParaRPr lang="sr-Latn-CS" sz="2000" dirty="0" smtClean="0">
              <a:solidFill>
                <a:srgbClr val="624B12"/>
              </a:solidFill>
              <a:latin typeface="Consolas" panose="020B0609020204030204" pitchFamily="49" charset="0"/>
            </a:endParaRPr>
          </a:p>
          <a:p>
            <a:pPr marL="110160" lvl="1">
              <a:spcBef>
                <a:spcPts val="400"/>
              </a:spcBef>
              <a:buClr>
                <a:srgbClr val="2DA2BF"/>
              </a:buClr>
              <a:buSzPct val="68000"/>
            </a:pPr>
            <a:r>
              <a:rPr lang="sr-Latn-CS" sz="2000" dirty="0" smtClean="0">
                <a:solidFill>
                  <a:srgbClr val="624B12"/>
                </a:solidFill>
                <a:latin typeface="Consolas" panose="020B0609020204030204" pitchFamily="49" charset="0"/>
              </a:rPr>
              <a:t> &lt;</a:t>
            </a:r>
            <a:r>
              <a:rPr lang="sr-Latn-CS" sz="2000" dirty="0">
                <a:solidFill>
                  <a:srgbClr val="624B12"/>
                </a:solidFill>
                <a:latin typeface="Consolas" panose="020B0609020204030204" pitchFamily="49" charset="0"/>
              </a:rPr>
              <a:t>link </a:t>
            </a:r>
            <a:r>
              <a:rPr lang="sr-Latn-CS" sz="2000" dirty="0">
                <a:solidFill>
                  <a:srgbClr val="FF0000"/>
                </a:solidFill>
                <a:latin typeface="Consolas" panose="020B0609020204030204" pitchFamily="49" charset="0"/>
              </a:rPr>
              <a:t>rel</a:t>
            </a:r>
            <a:r>
              <a:rPr lang="sr-Latn-CS" sz="2000" dirty="0">
                <a:solidFill>
                  <a:srgbClr val="624B12"/>
                </a:solidFill>
                <a:latin typeface="Consolas" panose="020B0609020204030204" pitchFamily="49" charset="0"/>
              </a:rPr>
              <a:t>="</a:t>
            </a:r>
            <a:r>
              <a:rPr lang="sr-Latn-CS" sz="2000" dirty="0">
                <a:solidFill>
                  <a:srgbClr val="2A08F5"/>
                </a:solidFill>
                <a:latin typeface="Consolas" panose="020B0609020204030204" pitchFamily="49" charset="0"/>
              </a:rPr>
              <a:t>stylesheet</a:t>
            </a:r>
            <a:r>
              <a:rPr lang="sr-Latn-CS" sz="2000" dirty="0">
                <a:solidFill>
                  <a:srgbClr val="624B12"/>
                </a:solidFill>
                <a:latin typeface="Consolas" panose="020B0609020204030204" pitchFamily="49" charset="0"/>
              </a:rPr>
              <a:t>" </a:t>
            </a:r>
            <a:r>
              <a:rPr lang="sr-Latn-CS" sz="2000" dirty="0">
                <a:solidFill>
                  <a:srgbClr val="FF0000"/>
                </a:solidFill>
                <a:latin typeface="Consolas" panose="020B0609020204030204" pitchFamily="49" charset="0"/>
              </a:rPr>
              <a:t>type</a:t>
            </a:r>
            <a:r>
              <a:rPr lang="sr-Latn-CS" sz="2000" dirty="0">
                <a:solidFill>
                  <a:srgbClr val="624B12"/>
                </a:solidFill>
                <a:latin typeface="Consolas" panose="020B0609020204030204" pitchFamily="49" charset="0"/>
              </a:rPr>
              <a:t>="</a:t>
            </a:r>
            <a:r>
              <a:rPr lang="sr-Latn-CS" sz="2000" dirty="0">
                <a:solidFill>
                  <a:srgbClr val="2A08F5"/>
                </a:solidFill>
                <a:latin typeface="Consolas" panose="020B0609020204030204" pitchFamily="49" charset="0"/>
              </a:rPr>
              <a:t>text</a:t>
            </a:r>
            <a:r>
              <a:rPr lang="en-US" sz="2000" dirty="0">
                <a:solidFill>
                  <a:srgbClr val="2A08F5"/>
                </a:solidFill>
                <a:latin typeface="Consolas" panose="020B0609020204030204" pitchFamily="49" charset="0"/>
              </a:rPr>
              <a:t>/</a:t>
            </a:r>
            <a:r>
              <a:rPr lang="en-US" sz="2000" dirty="0" err="1">
                <a:solidFill>
                  <a:srgbClr val="2A08F5"/>
                </a:solidFill>
                <a:latin typeface="Consolas" panose="020B0609020204030204" pitchFamily="49" charset="0"/>
              </a:rPr>
              <a:t>css</a:t>
            </a:r>
            <a:r>
              <a:rPr lang="sr-Latn-CS" sz="2000" dirty="0">
                <a:solidFill>
                  <a:srgbClr val="624B12"/>
                </a:solidFill>
                <a:latin typeface="Consolas" panose="020B0609020204030204" pitchFamily="49" charset="0"/>
              </a:rPr>
              <a:t>"</a:t>
            </a:r>
            <a:r>
              <a:rPr lang="en-US" sz="2000" dirty="0">
                <a:solidFill>
                  <a:srgbClr val="624B12"/>
                </a:solidFill>
                <a:latin typeface="Consolas" panose="020B0609020204030204" pitchFamily="49" charset="0"/>
              </a:rPr>
              <a:t> </a:t>
            </a:r>
            <a:r>
              <a:rPr lang="en-US" sz="2000" dirty="0" err="1">
                <a:solidFill>
                  <a:srgbClr val="FF0000"/>
                </a:solidFill>
                <a:latin typeface="Consolas" panose="020B0609020204030204" pitchFamily="49" charset="0"/>
              </a:rPr>
              <a:t>href</a:t>
            </a:r>
            <a:r>
              <a:rPr lang="sr-Latn-CS" sz="2000" dirty="0">
                <a:solidFill>
                  <a:srgbClr val="624B12"/>
                </a:solidFill>
                <a:latin typeface="Consolas" panose="020B0609020204030204" pitchFamily="49" charset="0"/>
              </a:rPr>
              <a:t>="</a:t>
            </a:r>
            <a:r>
              <a:rPr lang="en-US" sz="2000" dirty="0">
                <a:solidFill>
                  <a:srgbClr val="2A08F5"/>
                </a:solidFill>
                <a:latin typeface="Consolas" panose="020B0609020204030204" pitchFamily="49" charset="0"/>
              </a:rPr>
              <a:t>stil.css</a:t>
            </a:r>
            <a:r>
              <a:rPr lang="sr-Latn-CS" sz="2000" dirty="0">
                <a:solidFill>
                  <a:srgbClr val="624B12"/>
                </a:solidFill>
                <a:latin typeface="Consolas" panose="020B0609020204030204" pitchFamily="49" charset="0"/>
              </a:rPr>
              <a:t>"&gt;</a:t>
            </a:r>
          </a:p>
          <a:p>
            <a:pPr marL="365760" indent="-255600">
              <a:lnSpc>
                <a:spcPct val="100000"/>
              </a:lnSpc>
              <a:spcBef>
                <a:spcPts val="400"/>
              </a:spcBef>
              <a:buClr>
                <a:srgbClr val="2DA2BF"/>
              </a:buClr>
              <a:buSzPct val="68000"/>
              <a:buFont typeface="Wingdings 3" charset="2"/>
              <a:buChar char=""/>
            </a:pPr>
            <a:endParaRPr lang="sr-Latn-RS" sz="2000" spc="-1" dirty="0" smtClean="0">
              <a:solidFill>
                <a:srgbClr val="000000"/>
              </a:solidFill>
              <a:uFill>
                <a:solidFill>
                  <a:srgbClr val="FFFFFF"/>
                </a:solidFill>
              </a:uFill>
              <a:latin typeface="Lucida Sans Unicode"/>
            </a:endParaRPr>
          </a:p>
          <a:p>
            <a:pPr marL="365760" indent="-255600">
              <a:lnSpc>
                <a:spcPct val="100000"/>
              </a:lnSpc>
              <a:spcBef>
                <a:spcPts val="400"/>
              </a:spcBef>
              <a:buClr>
                <a:srgbClr val="2DA2BF"/>
              </a:buClr>
              <a:buSzPct val="68000"/>
              <a:buFont typeface="Wingdings 3" charset="2"/>
              <a:buChar char=""/>
            </a:pPr>
            <a:r>
              <a:rPr lang="sr-Latn-RS" sz="2000" spc="-1" dirty="0" smtClean="0">
                <a:solidFill>
                  <a:srgbClr val="000000"/>
                </a:solidFill>
                <a:uFill>
                  <a:solidFill>
                    <a:srgbClr val="FFFFFF"/>
                  </a:solidFill>
                </a:uFill>
                <a:latin typeface="Lucida Sans Unicode"/>
              </a:rPr>
              <a:t>Atribut </a:t>
            </a:r>
            <a:r>
              <a:rPr lang="sr-Latn-CS" sz="2000" dirty="0">
                <a:solidFill>
                  <a:srgbClr val="FF0000"/>
                </a:solidFill>
                <a:latin typeface="Consolas" panose="020B0609020204030204" pitchFamily="49" charset="0"/>
              </a:rPr>
              <a:t>rel</a:t>
            </a:r>
            <a:r>
              <a:rPr lang="sr-Latn-RS" sz="2000" spc="-1" dirty="0" smtClean="0">
                <a:solidFill>
                  <a:srgbClr val="000000"/>
                </a:solidFill>
                <a:uFill>
                  <a:solidFill>
                    <a:srgbClr val="FFFFFF"/>
                  </a:solidFill>
                </a:uFill>
                <a:latin typeface="Lucida Sans Unicode"/>
              </a:rPr>
              <a:t> označava u kojoj su relaciji spoljašnji fajl sa trenutnom stranicom</a:t>
            </a:r>
          </a:p>
          <a:p>
            <a:pPr marL="365760" indent="-255600">
              <a:lnSpc>
                <a:spcPct val="100000"/>
              </a:lnSpc>
              <a:spcBef>
                <a:spcPts val="400"/>
              </a:spcBef>
              <a:buClr>
                <a:srgbClr val="2DA2BF"/>
              </a:buClr>
              <a:buSzPct val="68000"/>
              <a:buFont typeface="Wingdings 3" charset="2"/>
              <a:buChar char=""/>
            </a:pPr>
            <a:r>
              <a:rPr lang="sr-Latn-RS" sz="2000" b="0" strike="noStrike" spc="-1" dirty="0" smtClean="0">
                <a:solidFill>
                  <a:srgbClr val="000000"/>
                </a:solidFill>
                <a:uFill>
                  <a:solidFill>
                    <a:srgbClr val="FFFFFF"/>
                  </a:solidFill>
                </a:uFill>
                <a:latin typeface="Lucida Sans Unicode"/>
              </a:rPr>
              <a:t>Atribut </a:t>
            </a:r>
            <a:r>
              <a:rPr lang="sr-Latn-CS" sz="2000" dirty="0" smtClean="0">
                <a:solidFill>
                  <a:srgbClr val="FF0000"/>
                </a:solidFill>
                <a:latin typeface="Consolas" panose="020B0609020204030204" pitchFamily="49" charset="0"/>
              </a:rPr>
              <a:t>type</a:t>
            </a:r>
            <a:r>
              <a:rPr lang="sr-Latn-RS" sz="2000" b="0" strike="noStrike" spc="-1" dirty="0" smtClean="0">
                <a:solidFill>
                  <a:srgbClr val="000000"/>
                </a:solidFill>
                <a:uFill>
                  <a:solidFill>
                    <a:srgbClr val="FFFFFF"/>
                  </a:solidFill>
                </a:uFill>
                <a:latin typeface="Lucida Sans Unicode"/>
              </a:rPr>
              <a:t> nam govori koji je tip spoljašnjeg fajla</a:t>
            </a:r>
          </a:p>
          <a:p>
            <a:pPr marL="365760" indent="-255600">
              <a:lnSpc>
                <a:spcPct val="100000"/>
              </a:lnSpc>
              <a:spcBef>
                <a:spcPts val="400"/>
              </a:spcBef>
              <a:buClr>
                <a:srgbClr val="2DA2BF"/>
              </a:buClr>
              <a:buSzPct val="68000"/>
              <a:buFont typeface="Wingdings 3" charset="2"/>
              <a:buChar char=""/>
            </a:pPr>
            <a:r>
              <a:rPr lang="sr-Latn-RS" sz="2000" spc="-1" dirty="0" smtClean="0">
                <a:solidFill>
                  <a:srgbClr val="000000"/>
                </a:solidFill>
                <a:uFill>
                  <a:solidFill>
                    <a:srgbClr val="FFFFFF"/>
                  </a:solidFill>
                </a:uFill>
                <a:latin typeface="Lucida Sans Unicode"/>
              </a:rPr>
              <a:t>Atribut </a:t>
            </a:r>
            <a:r>
              <a:rPr lang="sr-Latn-CS" sz="2000" dirty="0" smtClean="0">
                <a:solidFill>
                  <a:srgbClr val="FF0000"/>
                </a:solidFill>
                <a:latin typeface="Consolas" panose="020B0609020204030204" pitchFamily="49" charset="0"/>
              </a:rPr>
              <a:t>href</a:t>
            </a:r>
            <a:r>
              <a:rPr lang="sr-Latn-RS" sz="2000" spc="-1" dirty="0" smtClean="0">
                <a:solidFill>
                  <a:srgbClr val="000000"/>
                </a:solidFill>
                <a:uFill>
                  <a:solidFill>
                    <a:srgbClr val="FFFFFF"/>
                  </a:solidFill>
                </a:uFill>
                <a:latin typeface="Lucida Sans Unicode"/>
              </a:rPr>
              <a:t> sadrži putanju do spoljašnjeg fajla</a:t>
            </a:r>
            <a:endParaRPr lang="sr-Latn-RS" sz="2000" b="0" strike="noStrike" spc="-1" dirty="0" smtClean="0">
              <a:solidFill>
                <a:srgbClr val="000000"/>
              </a:solidFill>
              <a:uFill>
                <a:solidFill>
                  <a:srgbClr val="FFFFFF"/>
                </a:solidFill>
              </a:uFill>
              <a:latin typeface="Lucida Sans Unicode"/>
            </a:endParaRPr>
          </a:p>
          <a:p>
            <a:pPr marL="365760" indent="-255600">
              <a:lnSpc>
                <a:spcPct val="100000"/>
              </a:lnSpc>
              <a:spcBef>
                <a:spcPts val="400"/>
              </a:spcBef>
              <a:buClr>
                <a:srgbClr val="2DA2BF"/>
              </a:buClr>
              <a:buSzPct val="68000"/>
              <a:buFont typeface="Wingdings 3" charset="2"/>
              <a:buChar char=""/>
            </a:pPr>
            <a:endParaRPr lang="sr-Latn-RS" sz="2000" b="0" strike="noStrike" spc="-1" dirty="0">
              <a:solidFill>
                <a:srgbClr val="000000"/>
              </a:solidFill>
              <a:uFill>
                <a:solidFill>
                  <a:srgbClr val="FFFFFF"/>
                </a:solidFill>
              </a:uFill>
              <a:latin typeface="Lucida Sans Unicode"/>
            </a:endParaRPr>
          </a:p>
        </p:txBody>
      </p:sp>
      <p:sp>
        <p:nvSpPr>
          <p:cNvPr id="123" name="TextShape 2"/>
          <p:cNvSpPr txBox="1"/>
          <p:nvPr/>
        </p:nvSpPr>
        <p:spPr>
          <a:xfrm>
            <a:off x="794880" y="317520"/>
            <a:ext cx="10430640" cy="1325160"/>
          </a:xfrm>
          <a:prstGeom prst="rect">
            <a:avLst/>
          </a:prstGeom>
          <a:noFill/>
          <a:ln>
            <a:noFill/>
          </a:ln>
        </p:spPr>
        <p:txBody>
          <a:bodyPr anchor="ctr"/>
          <a:lstStyle/>
          <a:p>
            <a:pPr>
              <a:lnSpc>
                <a:spcPct val="100000"/>
              </a:lnSpc>
            </a:pPr>
            <a:r>
              <a:rPr lang="ru-RU" sz="2800" b="1" strike="noStrike" spc="-1">
                <a:solidFill>
                  <a:srgbClr val="464646"/>
                </a:solidFill>
                <a:uFill>
                  <a:solidFill>
                    <a:srgbClr val="FFFFFF"/>
                  </a:solidFill>
                </a:uFill>
                <a:latin typeface="Lucida Sans Unicode"/>
              </a:rPr>
              <a:t>HTML osnovni tagovi</a:t>
            </a:r>
            <a:endParaRPr lang="ru-RU" sz="2800" b="0" strike="noStrike" spc="-1">
              <a:solidFill>
                <a:srgbClr val="000000"/>
              </a:solidFill>
              <a:uFill>
                <a:solidFill>
                  <a:srgbClr val="FFFFFF"/>
                </a:solidFill>
              </a:uFill>
              <a:latin typeface="Lucida Sans Unicode"/>
            </a:endParaRPr>
          </a:p>
        </p:txBody>
      </p:sp>
    </p:spTree>
    <p:extLst>
      <p:ext uri="{BB962C8B-B14F-4D97-AF65-F5344CB8AC3E}">
        <p14:creationId xmlns:p14="http://schemas.microsoft.com/office/powerpoint/2010/main" val="2542746976"/>
      </p:ext>
    </p:extLst>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794880" y="1558817"/>
            <a:ext cx="10430640" cy="4343760"/>
          </a:xfrm>
          <a:prstGeom prst="rect">
            <a:avLst/>
          </a:prstGeom>
          <a:noFill/>
          <a:ln>
            <a:noFill/>
          </a:ln>
        </p:spPr>
        <p:txBody>
          <a:bodyPr lIns="90000" tIns="45000" rIns="90000" bIns="45000"/>
          <a:lstStyle/>
          <a:p>
            <a:pPr marL="110160">
              <a:lnSpc>
                <a:spcPct val="100000"/>
              </a:lnSpc>
              <a:spcBef>
                <a:spcPts val="400"/>
              </a:spcBef>
              <a:buClr>
                <a:srgbClr val="2DA2BF"/>
              </a:buClr>
              <a:buSzPct val="68000"/>
            </a:pPr>
            <a:endParaRPr lang="sr-Latn-RS" sz="2000" b="0" strike="noStrike" spc="-1" dirty="0" smtClean="0">
              <a:solidFill>
                <a:srgbClr val="000000"/>
              </a:solidFill>
              <a:uFill>
                <a:solidFill>
                  <a:srgbClr val="FFFFFF"/>
                </a:solidFill>
              </a:uFill>
              <a:latin typeface="Lucida Sans Unicode"/>
            </a:endParaRPr>
          </a:p>
          <a:p>
            <a:pPr marL="365760" indent="-255600">
              <a:lnSpc>
                <a:spcPct val="100000"/>
              </a:lnSpc>
              <a:spcBef>
                <a:spcPts val="400"/>
              </a:spcBef>
              <a:buClr>
                <a:srgbClr val="2DA2BF"/>
              </a:buClr>
              <a:buSzPct val="68000"/>
              <a:buFont typeface="Wingdings 3" charset="2"/>
              <a:buChar char=""/>
            </a:pPr>
            <a:r>
              <a:rPr lang="sr-Latn-RS" sz="2000" spc="-1" dirty="0" smtClean="0">
                <a:solidFill>
                  <a:srgbClr val="000000"/>
                </a:solidFill>
                <a:uFill>
                  <a:solidFill>
                    <a:srgbClr val="FFFFFF"/>
                  </a:solidFill>
                </a:uFill>
                <a:latin typeface="Lucida Sans Unicode"/>
              </a:rPr>
              <a:t>Pomoću </a:t>
            </a:r>
            <a:r>
              <a:rPr lang="en-US" sz="2000" b="1" spc="-1" dirty="0" smtClean="0">
                <a:solidFill>
                  <a:srgbClr val="000000"/>
                </a:solidFill>
                <a:uFill>
                  <a:solidFill>
                    <a:srgbClr val="FFFFFF"/>
                  </a:solidFill>
                </a:uFill>
                <a:latin typeface="Lucida Sans Unicode"/>
              </a:rPr>
              <a:t>LINK</a:t>
            </a:r>
            <a:r>
              <a:rPr lang="sr-Latn-RS" sz="2000" b="1" spc="-1" dirty="0" smtClean="0">
                <a:solidFill>
                  <a:srgbClr val="000000"/>
                </a:solidFill>
                <a:uFill>
                  <a:solidFill>
                    <a:srgbClr val="FFFFFF"/>
                  </a:solidFill>
                </a:uFill>
                <a:latin typeface="Lucida Sans Unicode"/>
              </a:rPr>
              <a:t> </a:t>
            </a:r>
            <a:r>
              <a:rPr lang="sr-Latn-RS" sz="2000" spc="-1" dirty="0" smtClean="0">
                <a:solidFill>
                  <a:srgbClr val="000000"/>
                </a:solidFill>
                <a:uFill>
                  <a:solidFill>
                    <a:srgbClr val="FFFFFF"/>
                  </a:solidFill>
                </a:uFill>
                <a:latin typeface="Lucida Sans Unicode"/>
              </a:rPr>
              <a:t>taga možemo postaviti </a:t>
            </a:r>
            <a:r>
              <a:rPr lang="sr-Latn-RS" sz="2000" i="1" spc="-1" dirty="0" smtClean="0">
                <a:solidFill>
                  <a:srgbClr val="000000"/>
                </a:solidFill>
                <a:uFill>
                  <a:solidFill>
                    <a:srgbClr val="FFFFFF"/>
                  </a:solidFill>
                </a:uFill>
                <a:latin typeface="Lucida Sans Unicode"/>
              </a:rPr>
              <a:t>favicon </a:t>
            </a:r>
            <a:r>
              <a:rPr lang="sr-Latn-RS" sz="2000" spc="-1" dirty="0" smtClean="0">
                <a:solidFill>
                  <a:srgbClr val="000000"/>
                </a:solidFill>
                <a:uFill>
                  <a:solidFill>
                    <a:srgbClr val="FFFFFF"/>
                  </a:solidFill>
                </a:uFill>
                <a:latin typeface="Lucida Sans Unicode"/>
              </a:rPr>
              <a:t>sličicu, tj. </a:t>
            </a:r>
            <a:r>
              <a:rPr lang="sr-Latn-RS" sz="2000" spc="-1" dirty="0">
                <a:solidFill>
                  <a:srgbClr val="000000"/>
                </a:solidFill>
                <a:uFill>
                  <a:solidFill>
                    <a:srgbClr val="FFFFFF"/>
                  </a:solidFill>
                </a:uFill>
                <a:latin typeface="Lucida Sans Unicode"/>
              </a:rPr>
              <a:t>s</a:t>
            </a:r>
            <a:r>
              <a:rPr lang="sr-Latn-RS" sz="2000" spc="-1" dirty="0" smtClean="0">
                <a:solidFill>
                  <a:srgbClr val="000000"/>
                </a:solidFill>
                <a:uFill>
                  <a:solidFill>
                    <a:srgbClr val="FFFFFF"/>
                  </a:solidFill>
                </a:uFill>
                <a:latin typeface="Lucida Sans Unicode"/>
              </a:rPr>
              <a:t>ličicu koja će da se pokaže u zaglavlju browsera kada otvorimo stranicu</a:t>
            </a:r>
            <a:endParaRPr lang="sr-Latn-RS" sz="2000" b="0" strike="noStrike" spc="-1" dirty="0" smtClean="0">
              <a:solidFill>
                <a:srgbClr val="000000"/>
              </a:solidFill>
              <a:uFill>
                <a:solidFill>
                  <a:srgbClr val="FFFFFF"/>
                </a:solidFill>
              </a:uFill>
              <a:latin typeface="Lucida Sans Unicode"/>
            </a:endParaRPr>
          </a:p>
          <a:p>
            <a:pPr marL="110160" lvl="1">
              <a:spcBef>
                <a:spcPts val="400"/>
              </a:spcBef>
              <a:buClr>
                <a:srgbClr val="2DA2BF"/>
              </a:buClr>
              <a:buSzPct val="68000"/>
            </a:pPr>
            <a:endParaRPr lang="sr-Latn-CS" sz="2000" dirty="0" smtClean="0">
              <a:solidFill>
                <a:srgbClr val="624B12"/>
              </a:solidFill>
              <a:latin typeface="Consolas" panose="020B0609020204030204" pitchFamily="49" charset="0"/>
            </a:endParaRPr>
          </a:p>
          <a:p>
            <a:pPr marL="110160" lvl="1">
              <a:spcBef>
                <a:spcPts val="400"/>
              </a:spcBef>
              <a:buClr>
                <a:srgbClr val="2DA2BF"/>
              </a:buClr>
              <a:buSzPct val="68000"/>
            </a:pPr>
            <a:r>
              <a:rPr lang="sr-Latn-CS" sz="2000" dirty="0" smtClean="0">
                <a:solidFill>
                  <a:srgbClr val="624B12"/>
                </a:solidFill>
                <a:latin typeface="Consolas" panose="020B0609020204030204" pitchFamily="49" charset="0"/>
              </a:rPr>
              <a:t>&lt;link </a:t>
            </a:r>
            <a:r>
              <a:rPr lang="sr-Latn-CS" sz="2000" dirty="0" smtClean="0">
                <a:solidFill>
                  <a:srgbClr val="FF0000"/>
                </a:solidFill>
                <a:latin typeface="Consolas" panose="020B0609020204030204" pitchFamily="49" charset="0"/>
              </a:rPr>
              <a:t>rel</a:t>
            </a:r>
            <a:r>
              <a:rPr lang="sr-Latn-CS" sz="2000" dirty="0" smtClean="0">
                <a:solidFill>
                  <a:srgbClr val="624B12"/>
                </a:solidFill>
                <a:latin typeface="Consolas" panose="020B0609020204030204" pitchFamily="49" charset="0"/>
              </a:rPr>
              <a:t>="</a:t>
            </a:r>
            <a:r>
              <a:rPr lang="sr-Latn-CS" sz="2000" dirty="0" smtClean="0">
                <a:solidFill>
                  <a:srgbClr val="2A08F5"/>
                </a:solidFill>
                <a:latin typeface="Consolas" panose="020B0609020204030204" pitchFamily="49" charset="0"/>
              </a:rPr>
              <a:t>icon</a:t>
            </a:r>
            <a:r>
              <a:rPr lang="sr-Latn-CS" sz="2000" dirty="0" smtClean="0">
                <a:solidFill>
                  <a:srgbClr val="624B12"/>
                </a:solidFill>
                <a:latin typeface="Consolas" panose="020B0609020204030204" pitchFamily="49" charset="0"/>
              </a:rPr>
              <a:t>" </a:t>
            </a:r>
            <a:r>
              <a:rPr lang="sr-Latn-CS" sz="2000" dirty="0" smtClean="0">
                <a:solidFill>
                  <a:srgbClr val="FF0000"/>
                </a:solidFill>
                <a:latin typeface="Consolas" panose="020B0609020204030204" pitchFamily="49" charset="0"/>
              </a:rPr>
              <a:t>type</a:t>
            </a:r>
            <a:r>
              <a:rPr lang="sr-Latn-CS" sz="2000" dirty="0" smtClean="0">
                <a:solidFill>
                  <a:srgbClr val="624B12"/>
                </a:solidFill>
                <a:latin typeface="Consolas" panose="020B0609020204030204" pitchFamily="49" charset="0"/>
              </a:rPr>
              <a:t>="</a:t>
            </a:r>
            <a:r>
              <a:rPr lang="sr-Latn-CS" sz="2000" dirty="0" smtClean="0">
                <a:solidFill>
                  <a:srgbClr val="2A08F5"/>
                </a:solidFill>
                <a:latin typeface="Consolas" panose="020B0609020204030204" pitchFamily="49" charset="0"/>
              </a:rPr>
              <a:t>image</a:t>
            </a:r>
            <a:r>
              <a:rPr lang="en-US" sz="2000" dirty="0" smtClean="0">
                <a:solidFill>
                  <a:srgbClr val="2A08F5"/>
                </a:solidFill>
                <a:latin typeface="Consolas" panose="020B0609020204030204" pitchFamily="49" charset="0"/>
              </a:rPr>
              <a:t>/</a:t>
            </a:r>
            <a:r>
              <a:rPr lang="sr-Latn-RS" sz="2000" dirty="0" smtClean="0">
                <a:solidFill>
                  <a:srgbClr val="2A08F5"/>
                </a:solidFill>
                <a:latin typeface="Consolas" panose="020B0609020204030204" pitchFamily="49" charset="0"/>
              </a:rPr>
              <a:t>png</a:t>
            </a:r>
            <a:r>
              <a:rPr lang="sr-Latn-CS" sz="2000" dirty="0" smtClean="0">
                <a:solidFill>
                  <a:srgbClr val="624B12"/>
                </a:solidFill>
                <a:latin typeface="Consolas" panose="020B0609020204030204" pitchFamily="49" charset="0"/>
              </a:rPr>
              <a:t>"</a:t>
            </a:r>
            <a:r>
              <a:rPr lang="en-US" sz="2000" dirty="0" smtClean="0">
                <a:solidFill>
                  <a:srgbClr val="624B12"/>
                </a:solidFill>
                <a:latin typeface="Consolas" panose="020B0609020204030204" pitchFamily="49" charset="0"/>
              </a:rPr>
              <a:t> </a:t>
            </a:r>
            <a:r>
              <a:rPr lang="en-US" sz="2000" dirty="0" err="1" smtClean="0">
                <a:solidFill>
                  <a:srgbClr val="FF0000"/>
                </a:solidFill>
                <a:latin typeface="Consolas" panose="020B0609020204030204" pitchFamily="49" charset="0"/>
              </a:rPr>
              <a:t>href</a:t>
            </a:r>
            <a:r>
              <a:rPr lang="sr-Latn-CS" sz="2000" dirty="0" smtClean="0">
                <a:solidFill>
                  <a:srgbClr val="624B12"/>
                </a:solidFill>
                <a:latin typeface="Consolas" panose="020B0609020204030204" pitchFamily="49" charset="0"/>
              </a:rPr>
              <a:t>="</a:t>
            </a:r>
            <a:r>
              <a:rPr lang="sr-Latn-RS" sz="2000" dirty="0" smtClean="0">
                <a:solidFill>
                  <a:srgbClr val="2A08F5"/>
                </a:solidFill>
                <a:latin typeface="Consolas" panose="020B0609020204030204" pitchFamily="49" charset="0"/>
              </a:rPr>
              <a:t>slicica</a:t>
            </a:r>
            <a:r>
              <a:rPr lang="en-US" sz="2000" dirty="0" smtClean="0">
                <a:solidFill>
                  <a:srgbClr val="2A08F5"/>
                </a:solidFill>
                <a:latin typeface="Consolas" panose="020B0609020204030204" pitchFamily="49" charset="0"/>
              </a:rPr>
              <a:t>.</a:t>
            </a:r>
            <a:r>
              <a:rPr lang="sr-Latn-RS" sz="2000" dirty="0" smtClean="0">
                <a:solidFill>
                  <a:srgbClr val="2A08F5"/>
                </a:solidFill>
                <a:latin typeface="Consolas" panose="020B0609020204030204" pitchFamily="49" charset="0"/>
              </a:rPr>
              <a:t>png</a:t>
            </a:r>
            <a:r>
              <a:rPr lang="sr-Latn-CS" sz="2000" dirty="0" smtClean="0">
                <a:solidFill>
                  <a:srgbClr val="624B12"/>
                </a:solidFill>
                <a:latin typeface="Consolas" panose="020B0609020204030204" pitchFamily="49" charset="0"/>
              </a:rPr>
              <a:t>"&gt;</a:t>
            </a:r>
            <a:endParaRPr lang="sr-Latn-CS" sz="2000" dirty="0">
              <a:solidFill>
                <a:srgbClr val="624B12"/>
              </a:solidFill>
              <a:latin typeface="Consolas" panose="020B0609020204030204" pitchFamily="49" charset="0"/>
            </a:endParaRPr>
          </a:p>
        </p:txBody>
      </p:sp>
      <p:sp>
        <p:nvSpPr>
          <p:cNvPr id="123" name="TextShape 2"/>
          <p:cNvSpPr txBox="1"/>
          <p:nvPr/>
        </p:nvSpPr>
        <p:spPr>
          <a:xfrm>
            <a:off x="794880" y="317520"/>
            <a:ext cx="10430640" cy="1325160"/>
          </a:xfrm>
          <a:prstGeom prst="rect">
            <a:avLst/>
          </a:prstGeom>
          <a:noFill/>
          <a:ln>
            <a:noFill/>
          </a:ln>
        </p:spPr>
        <p:txBody>
          <a:bodyPr anchor="ctr"/>
          <a:lstStyle/>
          <a:p>
            <a:pPr>
              <a:lnSpc>
                <a:spcPct val="100000"/>
              </a:lnSpc>
            </a:pPr>
            <a:r>
              <a:rPr lang="ru-RU" sz="2800" b="1" strike="noStrike" spc="-1">
                <a:solidFill>
                  <a:srgbClr val="464646"/>
                </a:solidFill>
                <a:uFill>
                  <a:solidFill>
                    <a:srgbClr val="FFFFFF"/>
                  </a:solidFill>
                </a:uFill>
                <a:latin typeface="Lucida Sans Unicode"/>
              </a:rPr>
              <a:t>HTML osnovni tagovi</a:t>
            </a:r>
            <a:endParaRPr lang="ru-RU" sz="2800" b="0" strike="noStrike" spc="-1">
              <a:solidFill>
                <a:srgbClr val="000000"/>
              </a:solidFill>
              <a:uFill>
                <a:solidFill>
                  <a:srgbClr val="FFFFFF"/>
                </a:solidFill>
              </a:uFill>
              <a:latin typeface="Lucida Sans Unicode"/>
            </a:endParaRPr>
          </a:p>
        </p:txBody>
      </p:sp>
    </p:spTree>
    <p:extLst>
      <p:ext uri="{BB962C8B-B14F-4D97-AF65-F5344CB8AC3E}">
        <p14:creationId xmlns:p14="http://schemas.microsoft.com/office/powerpoint/2010/main" val="530509193"/>
      </p:ext>
    </p:extLst>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794880" y="1602360"/>
            <a:ext cx="10430640" cy="4343760"/>
          </a:xfrm>
          <a:prstGeom prst="rect">
            <a:avLst/>
          </a:prstGeom>
          <a:noFill/>
          <a:ln>
            <a:noFill/>
          </a:ln>
        </p:spPr>
        <p:txBody>
          <a:bodyPr lIns="90000" tIns="45000" rIns="90000" bIns="45000"/>
          <a:lstStyle/>
          <a:p>
            <a:pPr>
              <a:lnSpc>
                <a:spcPct val="100000"/>
              </a:lnSpc>
              <a:spcBef>
                <a:spcPts val="400"/>
              </a:spcBef>
            </a:pPr>
            <a:r>
              <a:rPr lang="ru-RU" sz="2000" b="0" strike="noStrike" spc="-1">
                <a:solidFill>
                  <a:srgbClr val="000000"/>
                </a:solidFill>
                <a:uFill>
                  <a:solidFill>
                    <a:srgbClr val="FFFFFF"/>
                  </a:solidFill>
                </a:uFill>
                <a:latin typeface="Lucida Sans Unicode"/>
              </a:rPr>
              <a:t>   Tagovi </a:t>
            </a:r>
            <a:r>
              <a:rPr lang="ru-RU" sz="2000" b="1" strike="noStrike" spc="-1">
                <a:solidFill>
                  <a:srgbClr val="000000"/>
                </a:solidFill>
                <a:uFill>
                  <a:solidFill>
                    <a:srgbClr val="FFFFFF"/>
                  </a:solidFill>
                </a:uFill>
                <a:latin typeface="Lucida Sans Unicode"/>
              </a:rPr>
              <a:t>h1</a:t>
            </a:r>
            <a:r>
              <a:rPr lang="ru-RU" sz="2000" b="0" strike="noStrike" spc="-1">
                <a:solidFill>
                  <a:srgbClr val="000000"/>
                </a:solidFill>
                <a:uFill>
                  <a:solidFill>
                    <a:srgbClr val="FFFFFF"/>
                  </a:solidFill>
                </a:uFill>
                <a:latin typeface="Lucida Sans Unicode"/>
              </a:rPr>
              <a:t>,</a:t>
            </a:r>
            <a:r>
              <a:rPr lang="ru-RU" sz="2000" b="1" strike="noStrike" spc="-1">
                <a:solidFill>
                  <a:srgbClr val="000000"/>
                </a:solidFill>
                <a:uFill>
                  <a:solidFill>
                    <a:srgbClr val="FFFFFF"/>
                  </a:solidFill>
                </a:uFill>
                <a:latin typeface="Lucida Sans Unicode"/>
              </a:rPr>
              <a:t>h2</a:t>
            </a:r>
            <a:r>
              <a:rPr lang="ru-RU" sz="2000" b="0" strike="noStrike" spc="-1">
                <a:solidFill>
                  <a:srgbClr val="000000"/>
                </a:solidFill>
                <a:uFill>
                  <a:solidFill>
                    <a:srgbClr val="FFFFFF"/>
                  </a:solidFill>
                </a:uFill>
                <a:latin typeface="Lucida Sans Unicode"/>
              </a:rPr>
              <a:t>,</a:t>
            </a:r>
            <a:r>
              <a:rPr lang="ru-RU" sz="2000" b="1" strike="noStrike" spc="-1">
                <a:solidFill>
                  <a:srgbClr val="000000"/>
                </a:solidFill>
                <a:uFill>
                  <a:solidFill>
                    <a:srgbClr val="FFFFFF"/>
                  </a:solidFill>
                </a:uFill>
                <a:latin typeface="Lucida Sans Unicode"/>
              </a:rPr>
              <a:t>h3</a:t>
            </a:r>
            <a:r>
              <a:rPr lang="ru-RU" sz="2000" b="0" strike="noStrike" spc="-1">
                <a:solidFill>
                  <a:srgbClr val="000000"/>
                </a:solidFill>
                <a:uFill>
                  <a:solidFill>
                    <a:srgbClr val="FFFFFF"/>
                  </a:solidFill>
                </a:uFill>
                <a:latin typeface="Lucida Sans Unicode"/>
              </a:rPr>
              <a:t>,</a:t>
            </a:r>
            <a:r>
              <a:rPr lang="ru-RU" sz="2000" b="1" strike="noStrike" spc="-1">
                <a:solidFill>
                  <a:srgbClr val="000000"/>
                </a:solidFill>
                <a:uFill>
                  <a:solidFill>
                    <a:srgbClr val="FFFFFF"/>
                  </a:solidFill>
                </a:uFill>
                <a:latin typeface="Lucida Sans Unicode"/>
              </a:rPr>
              <a:t>h4</a:t>
            </a:r>
            <a:r>
              <a:rPr lang="ru-RU" sz="2000" b="0" strike="noStrike" spc="-1">
                <a:solidFill>
                  <a:srgbClr val="000000"/>
                </a:solidFill>
                <a:uFill>
                  <a:solidFill>
                    <a:srgbClr val="FFFFFF"/>
                  </a:solidFill>
                </a:uFill>
                <a:latin typeface="Lucida Sans Unicode"/>
              </a:rPr>
              <a:t>,</a:t>
            </a:r>
            <a:r>
              <a:rPr lang="ru-RU" sz="2000" b="1" strike="noStrike" spc="-1">
                <a:solidFill>
                  <a:srgbClr val="000000"/>
                </a:solidFill>
                <a:uFill>
                  <a:solidFill>
                    <a:srgbClr val="FFFFFF"/>
                  </a:solidFill>
                </a:uFill>
                <a:latin typeface="Lucida Sans Unicode"/>
              </a:rPr>
              <a:t>h5 </a:t>
            </a:r>
            <a:r>
              <a:rPr lang="ru-RU" sz="2000" b="0" strike="noStrike" spc="-1">
                <a:solidFill>
                  <a:srgbClr val="000000"/>
                </a:solidFill>
                <a:uFill>
                  <a:solidFill>
                    <a:srgbClr val="FFFFFF"/>
                  </a:solidFill>
                </a:uFill>
                <a:latin typeface="Lucida Sans Unicode"/>
              </a:rPr>
              <a:t>i </a:t>
            </a:r>
            <a:r>
              <a:rPr lang="ru-RU" sz="2000" b="1" strike="noStrike" spc="-1">
                <a:solidFill>
                  <a:srgbClr val="000000"/>
                </a:solidFill>
                <a:uFill>
                  <a:solidFill>
                    <a:srgbClr val="FFFFFF"/>
                  </a:solidFill>
                </a:uFill>
                <a:latin typeface="Lucida Sans Unicode"/>
              </a:rPr>
              <a:t>h6 </a:t>
            </a:r>
            <a:r>
              <a:rPr lang="ru-RU" sz="2000" b="0" strike="noStrike" spc="-1">
                <a:solidFill>
                  <a:srgbClr val="000000"/>
                </a:solidFill>
                <a:uFill>
                  <a:solidFill>
                    <a:srgbClr val="FFFFFF"/>
                  </a:solidFill>
                </a:uFill>
                <a:latin typeface="Lucida Sans Unicode"/>
              </a:rPr>
              <a:t>označavaju naslove, h1 je najveći h6 je najmanji</a:t>
            </a:r>
          </a:p>
          <a:p>
            <a:pPr marL="109800">
              <a:lnSpc>
                <a:spcPct val="100000"/>
              </a:lnSpc>
              <a:spcBef>
                <a:spcPts val="400"/>
              </a:spcBef>
            </a:pPr>
            <a:endParaRPr lang="ru-RU" sz="2000" b="0" strike="noStrike" spc="-1">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a:solidFill>
                  <a:srgbClr val="800000"/>
                </a:solidFill>
                <a:uFill>
                  <a:solidFill>
                    <a:srgbClr val="FFFFFF"/>
                  </a:solidFill>
                </a:uFill>
                <a:latin typeface="Consolas"/>
              </a:rPr>
              <a:t>&lt;h1&gt;</a:t>
            </a:r>
            <a:r>
              <a:rPr lang="ru-RU" sz="2000" b="0" strike="noStrike" spc="-1">
                <a:solidFill>
                  <a:srgbClr val="000000"/>
                </a:solidFill>
                <a:uFill>
                  <a:solidFill>
                    <a:srgbClr val="FFFFFF"/>
                  </a:solidFill>
                </a:uFill>
                <a:latin typeface="Consolas"/>
              </a:rPr>
              <a:t>Najveći naslov</a:t>
            </a:r>
            <a:r>
              <a:rPr lang="ru-RU" sz="2000" b="0" strike="noStrike" spc="-1">
                <a:solidFill>
                  <a:srgbClr val="800000"/>
                </a:solidFill>
                <a:uFill>
                  <a:solidFill>
                    <a:srgbClr val="FFFFFF"/>
                  </a:solidFill>
                </a:uFill>
                <a:latin typeface="Consolas"/>
              </a:rPr>
              <a:t>&lt;/h1&gt;</a:t>
            </a:r>
            <a:endParaRPr lang="ru-RU" sz="2000" b="0" strike="noStrike" spc="-1">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a:solidFill>
                  <a:srgbClr val="800000"/>
                </a:solidFill>
                <a:uFill>
                  <a:solidFill>
                    <a:srgbClr val="FFFFFF"/>
                  </a:solidFill>
                </a:uFill>
                <a:latin typeface="Consolas"/>
              </a:rPr>
              <a:t>&lt;h2&gt;</a:t>
            </a:r>
            <a:r>
              <a:rPr lang="ru-RU" sz="2000" b="0" strike="noStrike" spc="-1">
                <a:solidFill>
                  <a:srgbClr val="000000"/>
                </a:solidFill>
                <a:uFill>
                  <a:solidFill>
                    <a:srgbClr val="FFFFFF"/>
                  </a:solidFill>
                </a:uFill>
                <a:latin typeface="Consolas"/>
              </a:rPr>
              <a:t>Naslov 2</a:t>
            </a:r>
            <a:r>
              <a:rPr lang="ru-RU" sz="2000" b="0" strike="noStrike" spc="-1">
                <a:solidFill>
                  <a:srgbClr val="800000"/>
                </a:solidFill>
                <a:uFill>
                  <a:solidFill>
                    <a:srgbClr val="FFFFFF"/>
                  </a:solidFill>
                </a:uFill>
                <a:latin typeface="Consolas"/>
              </a:rPr>
              <a:t>&lt;/h2&gt;</a:t>
            </a:r>
            <a:endParaRPr lang="ru-RU" sz="2000" b="0" strike="noStrike" spc="-1">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a:solidFill>
                  <a:srgbClr val="800000"/>
                </a:solidFill>
                <a:uFill>
                  <a:solidFill>
                    <a:srgbClr val="FFFFFF"/>
                  </a:solidFill>
                </a:uFill>
                <a:latin typeface="Consolas"/>
              </a:rPr>
              <a:t>&lt;h3&gt;</a:t>
            </a:r>
            <a:r>
              <a:rPr lang="ru-RU" sz="2000" b="0" strike="noStrike" spc="-1">
                <a:solidFill>
                  <a:srgbClr val="000000"/>
                </a:solidFill>
                <a:uFill>
                  <a:solidFill>
                    <a:srgbClr val="FFFFFF"/>
                  </a:solidFill>
                </a:uFill>
                <a:latin typeface="Consolas"/>
              </a:rPr>
              <a:t>Naslov 3</a:t>
            </a:r>
            <a:r>
              <a:rPr lang="ru-RU" sz="2000" b="0" strike="noStrike" spc="-1">
                <a:solidFill>
                  <a:srgbClr val="800000"/>
                </a:solidFill>
                <a:uFill>
                  <a:solidFill>
                    <a:srgbClr val="FFFFFF"/>
                  </a:solidFill>
                </a:uFill>
                <a:latin typeface="Consolas"/>
              </a:rPr>
              <a:t>&lt;/h3&gt;</a:t>
            </a:r>
            <a:endParaRPr lang="ru-RU" sz="2000" b="0" strike="noStrike" spc="-1">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a:solidFill>
                  <a:srgbClr val="800000"/>
                </a:solidFill>
                <a:uFill>
                  <a:solidFill>
                    <a:srgbClr val="FFFFFF"/>
                  </a:solidFill>
                </a:uFill>
                <a:latin typeface="Consolas"/>
              </a:rPr>
              <a:t>&lt;h4&gt;</a:t>
            </a:r>
            <a:r>
              <a:rPr lang="ru-RU" sz="2000" b="0" strike="noStrike" spc="-1">
                <a:solidFill>
                  <a:srgbClr val="000000"/>
                </a:solidFill>
                <a:uFill>
                  <a:solidFill>
                    <a:srgbClr val="FFFFFF"/>
                  </a:solidFill>
                </a:uFill>
                <a:latin typeface="Consolas"/>
              </a:rPr>
              <a:t>Naslov 4</a:t>
            </a:r>
            <a:r>
              <a:rPr lang="ru-RU" sz="2000" b="0" strike="noStrike" spc="-1">
                <a:solidFill>
                  <a:srgbClr val="800000"/>
                </a:solidFill>
                <a:uFill>
                  <a:solidFill>
                    <a:srgbClr val="FFFFFF"/>
                  </a:solidFill>
                </a:uFill>
                <a:latin typeface="Consolas"/>
              </a:rPr>
              <a:t>&lt;/h4&gt;</a:t>
            </a:r>
            <a:endParaRPr lang="ru-RU" sz="2000" b="0" strike="noStrike" spc="-1">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a:solidFill>
                  <a:srgbClr val="800000"/>
                </a:solidFill>
                <a:uFill>
                  <a:solidFill>
                    <a:srgbClr val="FFFFFF"/>
                  </a:solidFill>
                </a:uFill>
                <a:latin typeface="Consolas"/>
              </a:rPr>
              <a:t>&lt;h5&gt;</a:t>
            </a:r>
            <a:r>
              <a:rPr lang="ru-RU" sz="2000" b="0" strike="noStrike" spc="-1">
                <a:solidFill>
                  <a:srgbClr val="000000"/>
                </a:solidFill>
                <a:uFill>
                  <a:solidFill>
                    <a:srgbClr val="FFFFFF"/>
                  </a:solidFill>
                </a:uFill>
                <a:latin typeface="Consolas"/>
              </a:rPr>
              <a:t>Naslov 5</a:t>
            </a:r>
            <a:r>
              <a:rPr lang="ru-RU" sz="2000" b="0" strike="noStrike" spc="-1">
                <a:solidFill>
                  <a:srgbClr val="800000"/>
                </a:solidFill>
                <a:uFill>
                  <a:solidFill>
                    <a:srgbClr val="FFFFFF"/>
                  </a:solidFill>
                </a:uFill>
                <a:latin typeface="Consolas"/>
              </a:rPr>
              <a:t>&lt;/h5&gt;</a:t>
            </a:r>
            <a:endParaRPr lang="ru-RU" sz="2000" b="0" strike="noStrike" spc="-1">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a:solidFill>
                  <a:srgbClr val="800000"/>
                </a:solidFill>
                <a:uFill>
                  <a:solidFill>
                    <a:srgbClr val="FFFFFF"/>
                  </a:solidFill>
                </a:uFill>
                <a:latin typeface="Consolas"/>
              </a:rPr>
              <a:t>&lt;h6&gt;</a:t>
            </a:r>
            <a:r>
              <a:rPr lang="ru-RU" sz="2000" b="0" strike="noStrike" spc="-1">
                <a:solidFill>
                  <a:srgbClr val="000000"/>
                </a:solidFill>
                <a:uFill>
                  <a:solidFill>
                    <a:srgbClr val="FFFFFF"/>
                  </a:solidFill>
                </a:uFill>
                <a:latin typeface="Consolas"/>
              </a:rPr>
              <a:t>Naslov 6</a:t>
            </a:r>
            <a:r>
              <a:rPr lang="ru-RU" sz="2000" b="0" strike="noStrike" spc="-1">
                <a:solidFill>
                  <a:srgbClr val="800000"/>
                </a:solidFill>
                <a:uFill>
                  <a:solidFill>
                    <a:srgbClr val="FFFFFF"/>
                  </a:solidFill>
                </a:uFill>
                <a:latin typeface="Consolas"/>
              </a:rPr>
              <a:t>&lt;/h6&gt;</a:t>
            </a:r>
            <a:endParaRPr lang="ru-RU" sz="2000" b="0" strike="noStrike" spc="-1">
              <a:solidFill>
                <a:srgbClr val="000000"/>
              </a:solidFill>
              <a:uFill>
                <a:solidFill>
                  <a:srgbClr val="FFFFFF"/>
                </a:solidFill>
              </a:uFill>
              <a:latin typeface="Lucida Sans Unicode"/>
            </a:endParaRPr>
          </a:p>
        </p:txBody>
      </p:sp>
      <p:sp>
        <p:nvSpPr>
          <p:cNvPr id="123" name="TextShape 2"/>
          <p:cNvSpPr txBox="1"/>
          <p:nvPr/>
        </p:nvSpPr>
        <p:spPr>
          <a:xfrm>
            <a:off x="794880" y="317520"/>
            <a:ext cx="10430640" cy="1325160"/>
          </a:xfrm>
          <a:prstGeom prst="rect">
            <a:avLst/>
          </a:prstGeom>
          <a:noFill/>
          <a:ln>
            <a:noFill/>
          </a:ln>
        </p:spPr>
        <p:txBody>
          <a:bodyPr anchor="ctr"/>
          <a:lstStyle/>
          <a:p>
            <a:pPr>
              <a:lnSpc>
                <a:spcPct val="100000"/>
              </a:lnSpc>
            </a:pPr>
            <a:r>
              <a:rPr lang="ru-RU" sz="2800" b="1" strike="noStrike" spc="-1">
                <a:solidFill>
                  <a:srgbClr val="464646"/>
                </a:solidFill>
                <a:uFill>
                  <a:solidFill>
                    <a:srgbClr val="FFFFFF"/>
                  </a:solidFill>
                </a:uFill>
                <a:latin typeface="Lucida Sans Unicode"/>
              </a:rPr>
              <a:t>HTML osnovni tagovi</a:t>
            </a:r>
            <a:endParaRPr lang="ru-RU" sz="2800" b="0" strike="noStrike" spc="-1">
              <a:solidFill>
                <a:srgbClr val="000000"/>
              </a:solidFill>
              <a:uFill>
                <a:solidFill>
                  <a:srgbClr val="FFFFFF"/>
                </a:solidFill>
              </a:uFill>
              <a:latin typeface="Lucida Sans Unicode"/>
            </a:endParaRPr>
          </a:p>
        </p:txBody>
      </p:sp>
    </p:spTree>
    <p:extLst>
      <p:ext uri="{BB962C8B-B14F-4D97-AF65-F5344CB8AC3E}">
        <p14:creationId xmlns:p14="http://schemas.microsoft.com/office/powerpoint/2010/main" val="2360167883"/>
      </p:ext>
    </p:extLst>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794880" y="1394280"/>
            <a:ext cx="10430640" cy="4552200"/>
          </a:xfrm>
          <a:prstGeom prst="rect">
            <a:avLst/>
          </a:prstGeom>
          <a:noFill/>
          <a:ln>
            <a:noFill/>
          </a:ln>
        </p:spPr>
        <p:txBody>
          <a:bodyPr lIns="90000" tIns="45000" rIns="90000" bIns="45000">
            <a:normAutofit lnSpcReduction="10000"/>
          </a:bodyPr>
          <a:lstStyle/>
          <a:p>
            <a:pPr>
              <a:lnSpc>
                <a:spcPct val="100000"/>
              </a:lnSpc>
              <a:spcBef>
                <a:spcPts val="400"/>
              </a:spcBef>
            </a:pPr>
            <a:r>
              <a:rPr lang="ru-RU" sz="2000" b="1" strike="noStrike" spc="-1" dirty="0">
                <a:solidFill>
                  <a:srgbClr val="000000"/>
                </a:solidFill>
                <a:uFill>
                  <a:solidFill>
                    <a:srgbClr val="FFFFFF"/>
                  </a:solidFill>
                </a:uFill>
                <a:latin typeface="Lucida Sans Unicode"/>
              </a:rPr>
              <a:t> </a:t>
            </a:r>
            <a:endParaRPr lang="ru-RU" sz="2000" b="0" strike="noStrike" spc="-1" dirty="0">
              <a:solidFill>
                <a:srgbClr val="000000"/>
              </a:solidFill>
              <a:uFill>
                <a:solidFill>
                  <a:srgbClr val="FFFFFF"/>
                </a:solidFill>
              </a:uFill>
              <a:latin typeface="Lucida Sans Unicode"/>
            </a:endParaRPr>
          </a:p>
          <a:p>
            <a:pPr marL="365760" indent="-255600">
              <a:lnSpc>
                <a:spcPct val="100000"/>
              </a:lnSpc>
              <a:spcBef>
                <a:spcPts val="400"/>
              </a:spcBef>
              <a:buClr>
                <a:srgbClr val="2DA2BF"/>
              </a:buClr>
              <a:buSzPct val="68000"/>
              <a:buFont typeface="Wingdings 3" charset="2"/>
              <a:buChar char=""/>
            </a:pPr>
            <a:r>
              <a:rPr lang="ru-RU" sz="2000" b="1" strike="noStrike" spc="-1" dirty="0" smtClean="0">
                <a:solidFill>
                  <a:srgbClr val="000000"/>
                </a:solidFill>
                <a:uFill>
                  <a:solidFill>
                    <a:srgbClr val="FFFFFF"/>
                  </a:solidFill>
                </a:uFill>
                <a:latin typeface="Lucida Sans Unicode"/>
              </a:rPr>
              <a:t>P</a:t>
            </a:r>
            <a:r>
              <a:rPr lang="ru-RU" sz="2000" b="0" strike="noStrike" spc="-1" dirty="0" smtClean="0">
                <a:solidFill>
                  <a:srgbClr val="000000"/>
                </a:solidFill>
                <a:uFill>
                  <a:solidFill>
                    <a:srgbClr val="FFFFFF"/>
                  </a:solidFill>
                </a:uFill>
                <a:latin typeface="Lucida Sans Unicode"/>
              </a:rPr>
              <a:t> </a:t>
            </a:r>
            <a:r>
              <a:rPr lang="ru-RU" sz="2000" b="0" strike="noStrike" spc="-1" dirty="0">
                <a:solidFill>
                  <a:srgbClr val="000000"/>
                </a:solidFill>
                <a:uFill>
                  <a:solidFill>
                    <a:srgbClr val="FFFFFF"/>
                  </a:solidFill>
                </a:uFill>
                <a:latin typeface="Lucida Sans Unicode"/>
              </a:rPr>
              <a:t>tag označava paragraf (pasus) teksta </a:t>
            </a:r>
            <a:endParaRPr lang="en-US" sz="2000" b="0" strike="noStrike" spc="-1" dirty="0" smtClean="0">
              <a:solidFill>
                <a:srgbClr val="000000"/>
              </a:solidFill>
              <a:uFill>
                <a:solidFill>
                  <a:srgbClr val="FFFFFF"/>
                </a:solidFill>
              </a:uFill>
              <a:latin typeface="Lucida Sans Unicode"/>
            </a:endParaRPr>
          </a:p>
          <a:p>
            <a:pPr>
              <a:lnSpc>
                <a:spcPct val="100000"/>
              </a:lnSpc>
              <a:spcBef>
                <a:spcPts val="400"/>
              </a:spcBef>
            </a:pPr>
            <a:endParaRPr lang="ru-RU" sz="2000" b="0" strike="noStrike" spc="-1" dirty="0" smtClean="0">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dirty="0" smtClean="0">
                <a:solidFill>
                  <a:srgbClr val="800000"/>
                </a:solidFill>
                <a:uFill>
                  <a:solidFill>
                    <a:srgbClr val="FFFFFF"/>
                  </a:solidFill>
                </a:uFill>
                <a:latin typeface="Consolas"/>
              </a:rPr>
              <a:t>&lt;p&gt;</a:t>
            </a:r>
            <a:r>
              <a:rPr lang="ru-RU" sz="2000" b="0" strike="noStrike" spc="-1" dirty="0" smtClean="0">
                <a:solidFill>
                  <a:srgbClr val="000000"/>
                </a:solidFill>
                <a:uFill>
                  <a:solidFill>
                    <a:srgbClr val="FFFFFF"/>
                  </a:solidFill>
                </a:uFill>
                <a:latin typeface="Consolas"/>
              </a:rPr>
              <a:t>Ovo je paragraf</a:t>
            </a:r>
            <a:r>
              <a:rPr lang="ru-RU" sz="2000" b="0" strike="noStrike" spc="-1" dirty="0" smtClean="0">
                <a:solidFill>
                  <a:srgbClr val="800000"/>
                </a:solidFill>
                <a:uFill>
                  <a:solidFill>
                    <a:srgbClr val="FFFFFF"/>
                  </a:solidFill>
                </a:uFill>
                <a:latin typeface="Consolas"/>
              </a:rPr>
              <a:t>&lt;/p&gt;</a:t>
            </a:r>
            <a:endParaRPr lang="ru-RU" sz="2000" b="0" strike="noStrike" spc="-1" dirty="0" smtClean="0">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dirty="0" smtClean="0">
                <a:solidFill>
                  <a:srgbClr val="000000"/>
                </a:solidFill>
                <a:uFill>
                  <a:solidFill>
                    <a:srgbClr val="FFFFFF"/>
                  </a:solidFill>
                </a:uFill>
                <a:latin typeface="Lucida Sans Unicode"/>
              </a:rPr>
              <a:t>    </a:t>
            </a:r>
            <a:endParaRPr lang="en-US" sz="2000" b="0" strike="noStrike" spc="-1" dirty="0" smtClean="0">
              <a:solidFill>
                <a:srgbClr val="000000"/>
              </a:solidFill>
              <a:uFill>
                <a:solidFill>
                  <a:srgbClr val="FFFFFF"/>
                </a:solidFill>
              </a:uFill>
              <a:latin typeface="Lucida Sans Unicode"/>
            </a:endParaRPr>
          </a:p>
          <a:p>
            <a:pPr marL="365760" indent="-255600">
              <a:spcBef>
                <a:spcPts val="400"/>
              </a:spcBef>
              <a:buClr>
                <a:srgbClr val="2DA2BF"/>
              </a:buClr>
              <a:buSzPct val="68000"/>
              <a:buFont typeface="Wingdings 3" charset="2"/>
              <a:buChar char=""/>
            </a:pPr>
            <a:r>
              <a:rPr lang="ru-RU" sz="2000" b="0" strike="noStrike" spc="-1" dirty="0" smtClean="0">
                <a:solidFill>
                  <a:srgbClr val="000000"/>
                </a:solidFill>
                <a:uFill>
                  <a:solidFill>
                    <a:srgbClr val="FFFFFF"/>
                  </a:solidFill>
                </a:uFill>
                <a:latin typeface="Lucida Sans Unicode"/>
              </a:rPr>
              <a:t>Uzastopne beline (razmaci i novi redovi) u tekstu se računaju kao jedan, pa će se sledećih nekoliko paragrafa isto prikazati u browseru, iako u kodu izgledaju različito</a:t>
            </a:r>
          </a:p>
          <a:p>
            <a:pPr>
              <a:lnSpc>
                <a:spcPct val="100000"/>
              </a:lnSpc>
              <a:spcBef>
                <a:spcPts val="400"/>
              </a:spcBef>
            </a:pPr>
            <a:endParaRPr lang="ru-RU" sz="2000" b="0" strike="noStrike" spc="-1" dirty="0">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dirty="0">
                <a:solidFill>
                  <a:srgbClr val="800000"/>
                </a:solidFill>
                <a:uFill>
                  <a:solidFill>
                    <a:srgbClr val="FFFFFF"/>
                  </a:solidFill>
                </a:uFill>
                <a:latin typeface="Consolas"/>
              </a:rPr>
              <a:t>&lt;p&gt;</a:t>
            </a:r>
            <a:r>
              <a:rPr lang="ru-RU" sz="2000" b="0" strike="noStrike" spc="-1" dirty="0">
                <a:solidFill>
                  <a:srgbClr val="000000"/>
                </a:solidFill>
                <a:uFill>
                  <a:solidFill>
                    <a:srgbClr val="FFFFFF"/>
                  </a:solidFill>
                </a:uFill>
                <a:latin typeface="Consolas"/>
              </a:rPr>
              <a:t>jedan dva tri</a:t>
            </a:r>
            <a:r>
              <a:rPr lang="ru-RU" sz="2000" b="0" strike="noStrike" spc="-1" dirty="0">
                <a:solidFill>
                  <a:srgbClr val="800000"/>
                </a:solidFill>
                <a:uFill>
                  <a:solidFill>
                    <a:srgbClr val="FFFFFF"/>
                  </a:solidFill>
                </a:uFill>
                <a:latin typeface="Consolas"/>
              </a:rPr>
              <a:t>&lt;/p&gt;</a:t>
            </a:r>
            <a:endParaRPr lang="ru-RU" sz="2000" b="0" strike="noStrike" spc="-1" dirty="0">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dirty="0">
                <a:solidFill>
                  <a:srgbClr val="800000"/>
                </a:solidFill>
                <a:uFill>
                  <a:solidFill>
                    <a:srgbClr val="FFFFFF"/>
                  </a:solidFill>
                </a:uFill>
                <a:latin typeface="Consolas"/>
              </a:rPr>
              <a:t>&lt;p&gt;</a:t>
            </a:r>
            <a:r>
              <a:rPr lang="ru-RU" sz="2000" b="0" strike="noStrike" spc="-1" dirty="0">
                <a:solidFill>
                  <a:srgbClr val="000000"/>
                </a:solidFill>
                <a:uFill>
                  <a:solidFill>
                    <a:srgbClr val="FFFFFF"/>
                  </a:solidFill>
                </a:uFill>
                <a:latin typeface="Consolas"/>
              </a:rPr>
              <a:t>jedan    dva        tri</a:t>
            </a:r>
            <a:r>
              <a:rPr lang="ru-RU" sz="2000" b="0" strike="noStrike" spc="-1" dirty="0">
                <a:solidFill>
                  <a:srgbClr val="800000"/>
                </a:solidFill>
                <a:uFill>
                  <a:solidFill>
                    <a:srgbClr val="FFFFFF"/>
                  </a:solidFill>
                </a:uFill>
                <a:latin typeface="Consolas"/>
              </a:rPr>
              <a:t>&lt;/p&gt;</a:t>
            </a:r>
            <a:endParaRPr lang="ru-RU" sz="2000" b="0" strike="noStrike" spc="-1" dirty="0">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dirty="0">
                <a:solidFill>
                  <a:srgbClr val="800000"/>
                </a:solidFill>
                <a:uFill>
                  <a:solidFill>
                    <a:srgbClr val="FFFFFF"/>
                  </a:solidFill>
                </a:uFill>
                <a:latin typeface="Consolas"/>
              </a:rPr>
              <a:t>&lt;p&gt;</a:t>
            </a:r>
            <a:r>
              <a:rPr lang="ru-RU" sz="2000" b="0" strike="noStrike" spc="-1" dirty="0">
                <a:solidFill>
                  <a:srgbClr val="000000"/>
                </a:solidFill>
                <a:uFill>
                  <a:solidFill>
                    <a:srgbClr val="FFFFFF"/>
                  </a:solidFill>
                </a:uFill>
                <a:latin typeface="Consolas"/>
              </a:rPr>
              <a:t>jedan   dva    tri</a:t>
            </a:r>
            <a:r>
              <a:rPr lang="ru-RU" sz="2000" b="0" strike="noStrike" spc="-1" dirty="0">
                <a:solidFill>
                  <a:srgbClr val="800000"/>
                </a:solidFill>
                <a:uFill>
                  <a:solidFill>
                    <a:srgbClr val="FFFFFF"/>
                  </a:solidFill>
                </a:uFill>
                <a:latin typeface="Consolas"/>
              </a:rPr>
              <a:t>&lt;/p&gt;</a:t>
            </a:r>
            <a:endParaRPr lang="ru-RU" sz="2000" b="0" strike="noStrike" spc="-1" dirty="0">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dirty="0">
                <a:solidFill>
                  <a:srgbClr val="800000"/>
                </a:solidFill>
                <a:uFill>
                  <a:solidFill>
                    <a:srgbClr val="FFFFFF"/>
                  </a:solidFill>
                </a:uFill>
                <a:latin typeface="Consolas"/>
              </a:rPr>
              <a:t>&lt;p&gt;</a:t>
            </a:r>
            <a:r>
              <a:rPr lang="ru-RU" sz="2000" b="0" strike="noStrike" spc="-1" dirty="0">
                <a:solidFill>
                  <a:srgbClr val="000000"/>
                </a:solidFill>
                <a:uFill>
                  <a:solidFill>
                    <a:srgbClr val="FFFFFF"/>
                  </a:solidFill>
                </a:uFill>
                <a:latin typeface="Consolas"/>
              </a:rPr>
              <a:t>jedan  dva tri</a:t>
            </a:r>
            <a:r>
              <a:rPr lang="ru-RU" sz="2000" b="0" strike="noStrike" spc="-1" dirty="0">
                <a:solidFill>
                  <a:srgbClr val="800000"/>
                </a:solidFill>
                <a:uFill>
                  <a:solidFill>
                    <a:srgbClr val="FFFFFF"/>
                  </a:solidFill>
                </a:uFill>
                <a:latin typeface="Consolas"/>
              </a:rPr>
              <a:t>&lt;/p&gt;</a:t>
            </a:r>
            <a:endParaRPr lang="ru-RU" sz="2000" b="0" strike="noStrike" spc="-1" dirty="0">
              <a:solidFill>
                <a:srgbClr val="000000"/>
              </a:solidFill>
              <a:uFill>
                <a:solidFill>
                  <a:srgbClr val="FFFFFF"/>
                </a:solidFill>
              </a:uFill>
              <a:latin typeface="Lucida Sans Unicode"/>
            </a:endParaRPr>
          </a:p>
        </p:txBody>
      </p:sp>
      <p:sp>
        <p:nvSpPr>
          <p:cNvPr id="125" name="TextShape 2"/>
          <p:cNvSpPr txBox="1"/>
          <p:nvPr/>
        </p:nvSpPr>
        <p:spPr>
          <a:xfrm>
            <a:off x="794880" y="317520"/>
            <a:ext cx="10430640" cy="1325160"/>
          </a:xfrm>
          <a:prstGeom prst="rect">
            <a:avLst/>
          </a:prstGeom>
          <a:noFill/>
          <a:ln>
            <a:noFill/>
          </a:ln>
        </p:spPr>
        <p:txBody>
          <a:bodyPr anchor="ctr"/>
          <a:lstStyle/>
          <a:p>
            <a:pPr>
              <a:lnSpc>
                <a:spcPct val="100000"/>
              </a:lnSpc>
            </a:pPr>
            <a:r>
              <a:rPr lang="ru-RU" sz="2800" b="1" strike="noStrike" spc="-1">
                <a:solidFill>
                  <a:srgbClr val="464646"/>
                </a:solidFill>
                <a:uFill>
                  <a:solidFill>
                    <a:srgbClr val="FFFFFF"/>
                  </a:solidFill>
                </a:uFill>
                <a:latin typeface="Lucida Sans Unicode"/>
              </a:rPr>
              <a:t>HTML osnovni tagovi</a:t>
            </a:r>
            <a:endParaRPr lang="ru-RU" sz="2800" b="0" strike="noStrike" spc="-1">
              <a:solidFill>
                <a:srgbClr val="000000"/>
              </a:solidFill>
              <a:uFill>
                <a:solidFill>
                  <a:srgbClr val="FFFFFF"/>
                </a:solidFill>
              </a:uFill>
              <a:latin typeface="Lucida Sans Unicode"/>
            </a:endParaRPr>
          </a:p>
        </p:txBody>
      </p:sp>
    </p:spTree>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794880" y="1674720"/>
            <a:ext cx="10430640" cy="4271400"/>
          </a:xfrm>
          <a:prstGeom prst="rect">
            <a:avLst/>
          </a:prstGeom>
          <a:noFill/>
          <a:ln>
            <a:noFill/>
          </a:ln>
        </p:spPr>
        <p:txBody>
          <a:bodyPr lIns="90000" tIns="45000" rIns="90000" bIns="45000"/>
          <a:lstStyle/>
          <a:p>
            <a:pPr marL="109800">
              <a:lnSpc>
                <a:spcPct val="100000"/>
              </a:lnSpc>
              <a:spcBef>
                <a:spcPts val="400"/>
              </a:spcBef>
            </a:pPr>
            <a:endParaRPr lang="ru-RU" sz="2000" b="0" strike="noStrike" spc="-1" dirty="0">
              <a:solidFill>
                <a:srgbClr val="000000"/>
              </a:solidFill>
              <a:uFill>
                <a:solidFill>
                  <a:srgbClr val="FFFFFF"/>
                </a:solidFill>
              </a:uFill>
              <a:latin typeface="Lucida Sans Unicode"/>
            </a:endParaRPr>
          </a:p>
          <a:p>
            <a:pPr marL="365760" indent="-255600">
              <a:spcBef>
                <a:spcPts val="400"/>
              </a:spcBef>
              <a:buClr>
                <a:srgbClr val="2DA2BF"/>
              </a:buClr>
              <a:buSzPct val="68000"/>
              <a:buFont typeface="Wingdings 3" charset="2"/>
              <a:buChar char=""/>
            </a:pPr>
            <a:r>
              <a:rPr lang="ru-RU" sz="2000" b="1" strike="noStrike" spc="-1" dirty="0" smtClean="0">
                <a:solidFill>
                  <a:srgbClr val="000000"/>
                </a:solidFill>
                <a:uFill>
                  <a:solidFill>
                    <a:srgbClr val="FFFFFF"/>
                  </a:solidFill>
                </a:uFill>
                <a:latin typeface="Lucida Sans Unicode"/>
              </a:rPr>
              <a:t>BR </a:t>
            </a:r>
            <a:r>
              <a:rPr lang="ru-RU" sz="2000" b="0" strike="noStrike" spc="-1" dirty="0" smtClean="0">
                <a:solidFill>
                  <a:srgbClr val="000000"/>
                </a:solidFill>
                <a:uFill>
                  <a:solidFill>
                    <a:srgbClr val="FFFFFF"/>
                  </a:solidFill>
                </a:uFill>
                <a:latin typeface="Lucida Sans Unicode"/>
              </a:rPr>
              <a:t>tagom pišemo novi red</a:t>
            </a:r>
          </a:p>
          <a:p>
            <a:pPr marL="110160">
              <a:spcBef>
                <a:spcPts val="400"/>
              </a:spcBef>
              <a:buClr>
                <a:srgbClr val="2DA2BF"/>
              </a:buClr>
              <a:buSzPct val="68000"/>
            </a:pPr>
            <a:endParaRPr lang="en-US" sz="2000" b="0" strike="noStrike" spc="-1" dirty="0" smtClean="0">
              <a:solidFill>
                <a:srgbClr val="800000"/>
              </a:solidFill>
              <a:uFill>
                <a:solidFill>
                  <a:srgbClr val="FFFFFF"/>
                </a:solidFill>
              </a:uFill>
              <a:latin typeface="Consolas"/>
            </a:endParaRPr>
          </a:p>
          <a:p>
            <a:pPr marL="110160">
              <a:spcBef>
                <a:spcPts val="400"/>
              </a:spcBef>
              <a:buClr>
                <a:srgbClr val="2DA2BF"/>
              </a:buClr>
              <a:buSzPct val="68000"/>
            </a:pPr>
            <a:r>
              <a:rPr lang="en-US" sz="2000" b="0" strike="noStrike" spc="-1" dirty="0" smtClean="0">
                <a:solidFill>
                  <a:srgbClr val="800000"/>
                </a:solidFill>
                <a:uFill>
                  <a:solidFill>
                    <a:srgbClr val="FFFFFF"/>
                  </a:solidFill>
                </a:uFill>
                <a:latin typeface="Consolas"/>
              </a:rPr>
              <a:t>	</a:t>
            </a:r>
            <a:r>
              <a:rPr lang="ru-RU" sz="2000" b="0" strike="noStrike" spc="-1" dirty="0" smtClean="0">
                <a:solidFill>
                  <a:srgbClr val="800000"/>
                </a:solidFill>
                <a:uFill>
                  <a:solidFill>
                    <a:srgbClr val="FFFFFF"/>
                  </a:solidFill>
                </a:uFill>
                <a:latin typeface="Consolas"/>
              </a:rPr>
              <a:t>&lt;br&gt;</a:t>
            </a:r>
            <a:r>
              <a:rPr lang="ru-RU" sz="2000" b="0" strike="noStrike" spc="-1" dirty="0" smtClean="0">
                <a:solidFill>
                  <a:srgbClr val="000000"/>
                </a:solidFill>
                <a:uFill>
                  <a:solidFill>
                    <a:srgbClr val="FFFFFF"/>
                  </a:solidFill>
                </a:uFill>
                <a:latin typeface="Consolas"/>
              </a:rPr>
              <a:t>Za novi red koristimo br</a:t>
            </a:r>
            <a:r>
              <a:rPr lang="ru-RU" sz="2000" b="0" strike="noStrike" spc="-1" dirty="0" smtClean="0">
                <a:solidFill>
                  <a:srgbClr val="800000"/>
                </a:solidFill>
                <a:uFill>
                  <a:solidFill>
                    <a:srgbClr val="FFFFFF"/>
                  </a:solidFill>
                </a:uFill>
                <a:latin typeface="Consolas"/>
              </a:rPr>
              <a:t>&lt;br/&gt;</a:t>
            </a:r>
            <a:r>
              <a:rPr lang="ru-RU" sz="2000" b="0" strike="noStrike" spc="-1" dirty="0" smtClean="0">
                <a:solidFill>
                  <a:srgbClr val="000000"/>
                </a:solidFill>
                <a:uFill>
                  <a:solidFill>
                    <a:srgbClr val="FFFFFF"/>
                  </a:solidFill>
                </a:uFill>
                <a:latin typeface="Consolas"/>
              </a:rPr>
              <a:t> tag</a:t>
            </a:r>
            <a:r>
              <a:rPr lang="ru-RU" sz="2000" b="0" strike="noStrike" spc="-1" dirty="0" smtClean="0">
                <a:solidFill>
                  <a:srgbClr val="800000"/>
                </a:solidFill>
                <a:uFill>
                  <a:solidFill>
                    <a:srgbClr val="FFFFFF"/>
                  </a:solidFill>
                </a:uFill>
                <a:latin typeface="Consolas"/>
              </a:rPr>
              <a:t>&lt;br&gt;</a:t>
            </a:r>
            <a:endParaRPr lang="ru-RU" sz="2000" b="0" strike="noStrike" spc="-1" dirty="0" smtClean="0">
              <a:solidFill>
                <a:srgbClr val="000000"/>
              </a:solidFill>
              <a:uFill>
                <a:solidFill>
                  <a:srgbClr val="FFFFFF"/>
                </a:solidFill>
              </a:uFill>
              <a:latin typeface="Lucida Sans Unicode"/>
            </a:endParaRPr>
          </a:p>
          <a:p>
            <a:pPr marL="365760" indent="-255600">
              <a:spcBef>
                <a:spcPts val="400"/>
              </a:spcBef>
              <a:buClr>
                <a:srgbClr val="2DA2BF"/>
              </a:buClr>
              <a:buSzPct val="68000"/>
              <a:buFont typeface="Wingdings 3" charset="2"/>
              <a:buChar char=""/>
            </a:pPr>
            <a:endParaRPr lang="en-US" sz="2000" b="1" strike="noStrike" spc="-1" dirty="0" smtClean="0">
              <a:solidFill>
                <a:srgbClr val="000000"/>
              </a:solidFill>
              <a:uFill>
                <a:solidFill>
                  <a:srgbClr val="FFFFFF"/>
                </a:solidFill>
              </a:uFill>
              <a:latin typeface="Lucida Sans Unicode"/>
            </a:endParaRPr>
          </a:p>
          <a:p>
            <a:pPr marL="365760" indent="-255600">
              <a:spcBef>
                <a:spcPts val="400"/>
              </a:spcBef>
              <a:buClr>
                <a:srgbClr val="2DA2BF"/>
              </a:buClr>
              <a:buSzPct val="68000"/>
              <a:buFont typeface="Wingdings 3" charset="2"/>
              <a:buChar char=""/>
            </a:pPr>
            <a:r>
              <a:rPr lang="ru-RU" sz="2000" b="1" strike="noStrike" spc="-1" dirty="0" smtClean="0">
                <a:solidFill>
                  <a:srgbClr val="000000"/>
                </a:solidFill>
                <a:uFill>
                  <a:solidFill>
                    <a:srgbClr val="FFFFFF"/>
                  </a:solidFill>
                </a:uFill>
                <a:latin typeface="Lucida Sans Unicode"/>
              </a:rPr>
              <a:t>HR</a:t>
            </a:r>
            <a:r>
              <a:rPr lang="ru-RU" sz="2000" b="0" strike="noStrike" spc="-1" dirty="0" smtClean="0">
                <a:solidFill>
                  <a:srgbClr val="000000"/>
                </a:solidFill>
                <a:uFill>
                  <a:solidFill>
                    <a:srgbClr val="FFFFFF"/>
                  </a:solidFill>
                </a:uFill>
                <a:latin typeface="Lucida Sans Unicode"/>
              </a:rPr>
              <a:t> tagom pišemo horizontalnu liniju </a:t>
            </a:r>
            <a:endParaRPr lang="en-US" sz="2000" b="0" strike="noStrike" spc="-1" dirty="0" smtClean="0">
              <a:solidFill>
                <a:srgbClr val="000000"/>
              </a:solidFill>
              <a:uFill>
                <a:solidFill>
                  <a:srgbClr val="FFFFFF"/>
                </a:solidFill>
              </a:uFill>
              <a:latin typeface="Lucida Sans Unicode"/>
            </a:endParaRPr>
          </a:p>
          <a:p>
            <a:pPr marL="109800">
              <a:lnSpc>
                <a:spcPct val="100000"/>
              </a:lnSpc>
              <a:spcBef>
                <a:spcPts val="400"/>
              </a:spcBef>
            </a:pPr>
            <a:r>
              <a:rPr lang="en-US" sz="2000" spc="-1" dirty="0">
                <a:solidFill>
                  <a:srgbClr val="000000"/>
                </a:solidFill>
                <a:uFill>
                  <a:solidFill>
                    <a:srgbClr val="FFFFFF"/>
                  </a:solidFill>
                </a:uFill>
                <a:latin typeface="Lucida Sans Unicode"/>
              </a:rPr>
              <a:t>	</a:t>
            </a:r>
            <a:endParaRPr lang="en-US" sz="2000" spc="-1" dirty="0" smtClean="0">
              <a:solidFill>
                <a:srgbClr val="000000"/>
              </a:solidFill>
              <a:uFill>
                <a:solidFill>
                  <a:srgbClr val="FFFFFF"/>
                </a:solidFill>
              </a:uFill>
              <a:latin typeface="Lucida Sans Unicode"/>
            </a:endParaRPr>
          </a:p>
          <a:p>
            <a:pPr marL="109800">
              <a:lnSpc>
                <a:spcPct val="100000"/>
              </a:lnSpc>
              <a:spcBef>
                <a:spcPts val="400"/>
              </a:spcBef>
            </a:pPr>
            <a:r>
              <a:rPr lang="en-US" sz="2000" b="0" strike="noStrike" spc="-1" dirty="0">
                <a:solidFill>
                  <a:srgbClr val="000000"/>
                </a:solidFill>
                <a:uFill>
                  <a:solidFill>
                    <a:srgbClr val="FFFFFF"/>
                  </a:solidFill>
                </a:uFill>
                <a:latin typeface="Lucida Sans Unicode"/>
              </a:rPr>
              <a:t>	</a:t>
            </a:r>
            <a:r>
              <a:rPr lang="ru-RU" sz="2000" b="0" strike="noStrike" spc="-1" dirty="0" smtClean="0">
                <a:solidFill>
                  <a:srgbClr val="800000"/>
                </a:solidFill>
                <a:uFill>
                  <a:solidFill>
                    <a:srgbClr val="FFFFFF"/>
                  </a:solidFill>
                </a:uFill>
                <a:latin typeface="Consolas"/>
              </a:rPr>
              <a:t>&lt;</a:t>
            </a:r>
            <a:r>
              <a:rPr lang="ru-RU" sz="2000" b="0" strike="noStrike" spc="-1" dirty="0">
                <a:solidFill>
                  <a:srgbClr val="800000"/>
                </a:solidFill>
                <a:uFill>
                  <a:solidFill>
                    <a:srgbClr val="FFFFFF"/>
                  </a:solidFill>
                </a:uFill>
                <a:latin typeface="Consolas"/>
              </a:rPr>
              <a:t>hr&gt; </a:t>
            </a:r>
            <a:r>
              <a:rPr lang="ru-RU" sz="2000" b="0" strike="noStrike" spc="-1" dirty="0">
                <a:solidFill>
                  <a:srgbClr val="000000"/>
                </a:solidFill>
                <a:uFill>
                  <a:solidFill>
                    <a:srgbClr val="FFFFFF"/>
                  </a:solidFill>
                </a:uFill>
                <a:latin typeface="Lucida Sans Unicode"/>
              </a:rPr>
              <a:t>ili</a:t>
            </a:r>
            <a:r>
              <a:rPr lang="ru-RU" sz="2000" b="0" strike="noStrike" spc="-1" dirty="0">
                <a:solidFill>
                  <a:srgbClr val="800000"/>
                </a:solidFill>
                <a:uFill>
                  <a:solidFill>
                    <a:srgbClr val="FFFFFF"/>
                  </a:solidFill>
                </a:uFill>
                <a:latin typeface="Consolas"/>
              </a:rPr>
              <a:t> &lt;hr/&gt;</a:t>
            </a:r>
            <a:endParaRPr lang="ru-RU" sz="2000" b="0" strike="noStrike" spc="-1" dirty="0">
              <a:solidFill>
                <a:srgbClr val="000000"/>
              </a:solidFill>
              <a:uFill>
                <a:solidFill>
                  <a:srgbClr val="FFFFFF"/>
                </a:solidFill>
              </a:uFill>
              <a:latin typeface="Lucida Sans Unicode"/>
            </a:endParaRPr>
          </a:p>
          <a:p>
            <a:pPr marL="109800">
              <a:lnSpc>
                <a:spcPct val="100000"/>
              </a:lnSpc>
              <a:spcBef>
                <a:spcPts val="400"/>
              </a:spcBef>
            </a:pPr>
            <a:endParaRPr lang="ru-RU" sz="2000" b="0" strike="noStrike" spc="-1" dirty="0">
              <a:solidFill>
                <a:srgbClr val="000000"/>
              </a:solidFill>
              <a:uFill>
                <a:solidFill>
                  <a:srgbClr val="FFFFFF"/>
                </a:solidFill>
              </a:uFill>
              <a:latin typeface="Lucida Sans Unicode"/>
            </a:endParaRPr>
          </a:p>
        </p:txBody>
      </p:sp>
      <p:sp>
        <p:nvSpPr>
          <p:cNvPr id="127" name="TextShape 2"/>
          <p:cNvSpPr txBox="1"/>
          <p:nvPr/>
        </p:nvSpPr>
        <p:spPr>
          <a:xfrm>
            <a:off x="794880" y="317520"/>
            <a:ext cx="10430640" cy="1325160"/>
          </a:xfrm>
          <a:prstGeom prst="rect">
            <a:avLst/>
          </a:prstGeom>
          <a:noFill/>
          <a:ln>
            <a:noFill/>
          </a:ln>
        </p:spPr>
        <p:txBody>
          <a:bodyPr anchor="ctr"/>
          <a:lstStyle/>
          <a:p>
            <a:pPr>
              <a:lnSpc>
                <a:spcPct val="100000"/>
              </a:lnSpc>
            </a:pPr>
            <a:r>
              <a:rPr lang="ru-RU" sz="2800" b="1" strike="noStrike" spc="-1">
                <a:solidFill>
                  <a:srgbClr val="464646"/>
                </a:solidFill>
                <a:uFill>
                  <a:solidFill>
                    <a:srgbClr val="FFFFFF"/>
                  </a:solidFill>
                </a:uFill>
                <a:latin typeface="Lucida Sans Unicode"/>
              </a:rPr>
              <a:t>HTML osnovni tagovi</a:t>
            </a:r>
            <a:endParaRPr lang="ru-RU" sz="2800" b="0" strike="noStrike" spc="-1">
              <a:solidFill>
                <a:srgbClr val="000000"/>
              </a:solidFill>
              <a:uFill>
                <a:solidFill>
                  <a:srgbClr val="FFFFFF"/>
                </a:solidFill>
              </a:uFill>
              <a:latin typeface="Lucida Sans Unicode"/>
            </a:endParaRPr>
          </a:p>
        </p:txBody>
      </p:sp>
    </p:spTree>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794880" y="1448640"/>
            <a:ext cx="10430640" cy="4497840"/>
          </a:xfrm>
          <a:prstGeom prst="rect">
            <a:avLst/>
          </a:prstGeom>
          <a:noFill/>
          <a:ln>
            <a:noFill/>
          </a:ln>
        </p:spPr>
        <p:txBody>
          <a:bodyPr lIns="90000" tIns="45000" rIns="90000" bIns="45000">
            <a:normAutofit/>
          </a:bodyPr>
          <a:lstStyle/>
          <a:p>
            <a:pPr>
              <a:lnSpc>
                <a:spcPct val="100000"/>
              </a:lnSpc>
              <a:spcBef>
                <a:spcPts val="400"/>
              </a:spcBef>
            </a:pPr>
            <a:endParaRPr lang="ru-RU" sz="2700" b="0" strike="noStrike" spc="-1" dirty="0">
              <a:solidFill>
                <a:srgbClr val="000000"/>
              </a:solidFill>
              <a:uFill>
                <a:solidFill>
                  <a:srgbClr val="FFFFFF"/>
                </a:solidFill>
              </a:uFill>
              <a:latin typeface="Lucida Sans Unicode"/>
            </a:endParaRPr>
          </a:p>
          <a:p>
            <a:pPr marL="365760" indent="-255600">
              <a:lnSpc>
                <a:spcPct val="100000"/>
              </a:lnSpc>
              <a:spcBef>
                <a:spcPts val="400"/>
              </a:spcBef>
              <a:buClr>
                <a:srgbClr val="2DA2BF"/>
              </a:buClr>
              <a:buSzPct val="68000"/>
              <a:buFont typeface="Wingdings 3" charset="2"/>
              <a:buChar char=""/>
            </a:pPr>
            <a:r>
              <a:rPr lang="ru-RU" sz="2000" b="1" strike="noStrike" spc="-1" dirty="0">
                <a:solidFill>
                  <a:srgbClr val="000000"/>
                </a:solidFill>
                <a:uFill>
                  <a:solidFill>
                    <a:srgbClr val="FFFFFF"/>
                  </a:solidFill>
                </a:uFill>
                <a:latin typeface="Lucida Sans Unicode"/>
              </a:rPr>
              <a:t>H</a:t>
            </a:r>
            <a:r>
              <a:rPr lang="ru-RU" sz="2000" b="0" strike="noStrike" spc="-1" dirty="0">
                <a:solidFill>
                  <a:srgbClr val="000000"/>
                </a:solidFill>
                <a:uFill>
                  <a:solidFill>
                    <a:srgbClr val="FFFFFF"/>
                  </a:solidFill>
                </a:uFill>
                <a:latin typeface="Lucida Sans Unicode"/>
              </a:rPr>
              <a:t>yper </a:t>
            </a:r>
            <a:r>
              <a:rPr lang="ru-RU" sz="2000" b="1" strike="noStrike" spc="-1" dirty="0">
                <a:solidFill>
                  <a:srgbClr val="000000"/>
                </a:solidFill>
                <a:uFill>
                  <a:solidFill>
                    <a:srgbClr val="FFFFFF"/>
                  </a:solidFill>
                </a:uFill>
                <a:latin typeface="Lucida Sans Unicode"/>
              </a:rPr>
              <a:t>T</a:t>
            </a:r>
            <a:r>
              <a:rPr lang="ru-RU" sz="2000" b="0" strike="noStrike" spc="-1" dirty="0">
                <a:solidFill>
                  <a:srgbClr val="000000"/>
                </a:solidFill>
                <a:uFill>
                  <a:solidFill>
                    <a:srgbClr val="FFFFFF"/>
                  </a:solidFill>
                </a:uFill>
                <a:latin typeface="Lucida Sans Unicode"/>
              </a:rPr>
              <a:t>ext </a:t>
            </a:r>
            <a:r>
              <a:rPr lang="ru-RU" sz="2000" b="1" strike="noStrike" spc="-1" dirty="0">
                <a:solidFill>
                  <a:srgbClr val="000000"/>
                </a:solidFill>
                <a:uFill>
                  <a:solidFill>
                    <a:srgbClr val="FFFFFF"/>
                  </a:solidFill>
                </a:uFill>
                <a:latin typeface="Lucida Sans Unicode"/>
              </a:rPr>
              <a:t>M</a:t>
            </a:r>
            <a:r>
              <a:rPr lang="ru-RU" sz="2000" b="0" strike="noStrike" spc="-1" dirty="0">
                <a:solidFill>
                  <a:srgbClr val="000000"/>
                </a:solidFill>
                <a:uFill>
                  <a:solidFill>
                    <a:srgbClr val="FFFFFF"/>
                  </a:solidFill>
                </a:uFill>
                <a:latin typeface="Lucida Sans Unicode"/>
              </a:rPr>
              <a:t>arkup </a:t>
            </a:r>
            <a:r>
              <a:rPr lang="ru-RU" sz="2000" b="1" strike="noStrike" spc="-1" dirty="0">
                <a:solidFill>
                  <a:srgbClr val="000000"/>
                </a:solidFill>
                <a:uFill>
                  <a:solidFill>
                    <a:srgbClr val="FFFFFF"/>
                  </a:solidFill>
                </a:uFill>
                <a:latin typeface="Lucida Sans Unicode"/>
              </a:rPr>
              <a:t>L</a:t>
            </a:r>
            <a:r>
              <a:rPr lang="ru-RU" sz="2000" b="0" strike="noStrike" spc="-1" dirty="0">
                <a:solidFill>
                  <a:srgbClr val="000000"/>
                </a:solidFill>
                <a:uFill>
                  <a:solidFill>
                    <a:srgbClr val="FFFFFF"/>
                  </a:solidFill>
                </a:uFill>
                <a:latin typeface="Lucida Sans Unicode"/>
              </a:rPr>
              <a:t>anguage</a:t>
            </a:r>
          </a:p>
          <a:p>
            <a:pPr marL="365760" indent="-255600">
              <a:lnSpc>
                <a:spcPct val="100000"/>
              </a:lnSpc>
              <a:spcBef>
                <a:spcPts val="400"/>
              </a:spcBef>
              <a:buClr>
                <a:srgbClr val="2DA2BF"/>
              </a:buClr>
              <a:buSzPct val="68000"/>
              <a:buFont typeface="Wingdings 3" charset="2"/>
              <a:buChar char=""/>
            </a:pPr>
            <a:r>
              <a:rPr lang="ru-RU" sz="2000" b="0" strike="noStrike" spc="-1" dirty="0">
                <a:solidFill>
                  <a:srgbClr val="000000"/>
                </a:solidFill>
                <a:uFill>
                  <a:solidFill>
                    <a:srgbClr val="FFFFFF"/>
                  </a:solidFill>
                </a:uFill>
                <a:latin typeface="Lucida Sans Unicode"/>
              </a:rPr>
              <a:t>Jezik za obeležavanje i struktuiranje web stranica</a:t>
            </a:r>
          </a:p>
          <a:p>
            <a:pPr marL="365760" indent="-255600">
              <a:lnSpc>
                <a:spcPct val="100000"/>
              </a:lnSpc>
              <a:spcBef>
                <a:spcPts val="400"/>
              </a:spcBef>
              <a:buClr>
                <a:srgbClr val="2DA2BF"/>
              </a:buClr>
              <a:buSzPct val="68000"/>
              <a:buFont typeface="Wingdings 3" charset="2"/>
              <a:buChar char=""/>
            </a:pPr>
            <a:r>
              <a:rPr lang="ru-RU" sz="2000" b="0" strike="noStrike" spc="-1" dirty="0">
                <a:solidFill>
                  <a:srgbClr val="000000"/>
                </a:solidFill>
                <a:uFill>
                  <a:solidFill>
                    <a:srgbClr val="FFFFFF"/>
                  </a:solidFill>
                </a:uFill>
                <a:latin typeface="Lucida Sans Unicode"/>
              </a:rPr>
              <a:t>Služi nam da opišemo strukturu sadržaja web stranica</a:t>
            </a:r>
          </a:p>
          <a:p>
            <a:pPr marL="365760" indent="-255600">
              <a:lnSpc>
                <a:spcPct val="100000"/>
              </a:lnSpc>
              <a:spcBef>
                <a:spcPts val="400"/>
              </a:spcBef>
              <a:buClr>
                <a:srgbClr val="2DA2BF"/>
              </a:buClr>
              <a:buSzPct val="68000"/>
              <a:buFont typeface="Wingdings 3" charset="2"/>
              <a:buChar char=""/>
            </a:pPr>
            <a:r>
              <a:rPr lang="ru-RU" sz="2000" b="0" strike="noStrike" spc="-1" dirty="0">
                <a:solidFill>
                  <a:srgbClr val="000000"/>
                </a:solidFill>
                <a:uFill>
                  <a:solidFill>
                    <a:srgbClr val="FFFFFF"/>
                  </a:solidFill>
                </a:uFill>
                <a:latin typeface="Lucida Sans Unicode"/>
              </a:rPr>
              <a:t>Sadržaj obeležavamo </a:t>
            </a:r>
            <a:r>
              <a:rPr lang="ru-RU" sz="2000" b="1" strike="noStrike" spc="-1" dirty="0">
                <a:solidFill>
                  <a:srgbClr val="000000"/>
                </a:solidFill>
                <a:uFill>
                  <a:solidFill>
                    <a:srgbClr val="FFFFFF"/>
                  </a:solidFill>
                </a:uFill>
                <a:latin typeface="Lucida Sans Unicode"/>
              </a:rPr>
              <a:t>etiketama</a:t>
            </a:r>
            <a:r>
              <a:rPr lang="ru-RU" sz="2000" b="0" strike="noStrike" spc="-1" dirty="0">
                <a:solidFill>
                  <a:srgbClr val="000000"/>
                </a:solidFill>
                <a:uFill>
                  <a:solidFill>
                    <a:srgbClr val="FFFFFF"/>
                  </a:solidFill>
                </a:uFill>
                <a:latin typeface="Lucida Sans Unicode"/>
              </a:rPr>
              <a:t> (eng. </a:t>
            </a:r>
            <a:r>
              <a:rPr lang="ru-RU" sz="2000" b="1" strike="noStrike" spc="-1" dirty="0">
                <a:solidFill>
                  <a:srgbClr val="000000"/>
                </a:solidFill>
                <a:uFill>
                  <a:solidFill>
                    <a:srgbClr val="FFFFFF"/>
                  </a:solidFill>
                </a:uFill>
                <a:latin typeface="Lucida Sans Unicode"/>
              </a:rPr>
              <a:t>tagovima</a:t>
            </a:r>
            <a:r>
              <a:rPr lang="ru-RU" sz="2000" b="0" strike="noStrike" spc="-1" dirty="0">
                <a:solidFill>
                  <a:srgbClr val="000000"/>
                </a:solidFill>
                <a:uFill>
                  <a:solidFill>
                    <a:srgbClr val="FFFFFF"/>
                  </a:solidFill>
                </a:uFill>
                <a:latin typeface="Lucida Sans Unicode"/>
              </a:rPr>
              <a:t>)</a:t>
            </a:r>
          </a:p>
          <a:p>
            <a:pPr marL="365760" indent="-255600">
              <a:lnSpc>
                <a:spcPct val="100000"/>
              </a:lnSpc>
              <a:spcBef>
                <a:spcPts val="400"/>
              </a:spcBef>
              <a:buClr>
                <a:srgbClr val="2DA2BF"/>
              </a:buClr>
              <a:buSzPct val="68000"/>
              <a:buFont typeface="Wingdings 3" charset="2"/>
              <a:buChar char=""/>
            </a:pPr>
            <a:r>
              <a:rPr lang="ru-RU" sz="2000" b="0" strike="noStrike" spc="-1" dirty="0">
                <a:solidFill>
                  <a:srgbClr val="000000"/>
                </a:solidFill>
                <a:uFill>
                  <a:solidFill>
                    <a:srgbClr val="FFFFFF"/>
                  </a:solidFill>
                </a:uFill>
                <a:latin typeface="Lucida Sans Unicode"/>
              </a:rPr>
              <a:t>Pregledači (eng. </a:t>
            </a:r>
            <a:r>
              <a:rPr lang="ru-RU" sz="2000" b="1" strike="noStrike" spc="-1" dirty="0">
                <a:solidFill>
                  <a:srgbClr val="000000"/>
                </a:solidFill>
                <a:uFill>
                  <a:solidFill>
                    <a:srgbClr val="FFFFFF"/>
                  </a:solidFill>
                </a:uFill>
                <a:latin typeface="Lucida Sans Unicode"/>
              </a:rPr>
              <a:t>browsers</a:t>
            </a:r>
            <a:r>
              <a:rPr lang="ru-RU" sz="2000" b="0" strike="noStrike" spc="-1" dirty="0">
                <a:solidFill>
                  <a:srgbClr val="000000"/>
                </a:solidFill>
                <a:uFill>
                  <a:solidFill>
                    <a:srgbClr val="FFFFFF"/>
                  </a:solidFill>
                </a:uFill>
                <a:latin typeface="Lucida Sans Unicode"/>
              </a:rPr>
              <a:t>) ne prikazuju HTML tagove, već samo sadržaj koji je obeležen tagovima</a:t>
            </a:r>
          </a:p>
          <a:p>
            <a:pPr marL="365760" indent="-255600">
              <a:lnSpc>
                <a:spcPct val="100000"/>
              </a:lnSpc>
              <a:spcBef>
                <a:spcPts val="400"/>
              </a:spcBef>
              <a:buClr>
                <a:srgbClr val="2DA2BF"/>
              </a:buClr>
              <a:buSzPct val="68000"/>
              <a:buFont typeface="Wingdings 3" charset="2"/>
              <a:buChar char=""/>
            </a:pPr>
            <a:endParaRPr lang="ru-RU" sz="2000" b="0" strike="noStrike" spc="-1" dirty="0">
              <a:solidFill>
                <a:srgbClr val="000000"/>
              </a:solidFill>
              <a:uFill>
                <a:solidFill>
                  <a:srgbClr val="FFFFFF"/>
                </a:solidFill>
              </a:uFill>
              <a:latin typeface="Lucida Sans Unicode"/>
            </a:endParaRPr>
          </a:p>
          <a:p>
            <a:pPr marL="365760" indent="-255600">
              <a:lnSpc>
                <a:spcPct val="100000"/>
              </a:lnSpc>
              <a:spcBef>
                <a:spcPts val="400"/>
              </a:spcBef>
              <a:buClr>
                <a:srgbClr val="2DA2BF"/>
              </a:buClr>
              <a:buSzPct val="68000"/>
              <a:buFont typeface="Wingdings 3" charset="2"/>
              <a:buChar char=""/>
            </a:pPr>
            <a:endParaRPr lang="ru-RU" sz="2000" b="0" strike="noStrike" spc="-1" dirty="0">
              <a:solidFill>
                <a:srgbClr val="000000"/>
              </a:solidFill>
              <a:uFill>
                <a:solidFill>
                  <a:srgbClr val="FFFFFF"/>
                </a:solidFill>
              </a:uFill>
              <a:latin typeface="Lucida Sans Unicode"/>
            </a:endParaRPr>
          </a:p>
        </p:txBody>
      </p:sp>
      <p:sp>
        <p:nvSpPr>
          <p:cNvPr id="101" name="TextShape 2"/>
          <p:cNvSpPr txBox="1"/>
          <p:nvPr/>
        </p:nvSpPr>
        <p:spPr>
          <a:xfrm>
            <a:off x="794880" y="317520"/>
            <a:ext cx="10430640" cy="1325160"/>
          </a:xfrm>
          <a:prstGeom prst="rect">
            <a:avLst/>
          </a:prstGeom>
          <a:noFill/>
          <a:ln>
            <a:noFill/>
          </a:ln>
        </p:spPr>
        <p:txBody>
          <a:bodyPr anchor="ctr"/>
          <a:lstStyle/>
          <a:p>
            <a:pPr>
              <a:lnSpc>
                <a:spcPct val="100000"/>
              </a:lnSpc>
            </a:pPr>
            <a:r>
              <a:rPr lang="ru-RU" sz="2800" b="1" strike="noStrike" spc="-1">
                <a:solidFill>
                  <a:srgbClr val="464646"/>
                </a:solidFill>
                <a:uFill>
                  <a:solidFill>
                    <a:srgbClr val="FFFFFF"/>
                  </a:solidFill>
                </a:uFill>
                <a:latin typeface="Lucida Sans Unicode"/>
              </a:rPr>
              <a:t>HTML</a:t>
            </a:r>
            <a:endParaRPr lang="ru-RU" sz="2800" b="0" strike="noStrike" spc="-1">
              <a:solidFill>
                <a:srgbClr val="000000"/>
              </a:solidFill>
              <a:uFill>
                <a:solidFill>
                  <a:srgbClr val="FFFFFF"/>
                </a:solidFill>
              </a:uFill>
              <a:latin typeface="Lucida Sans Unicode"/>
            </a:endParaRPr>
          </a:p>
        </p:txBody>
      </p:sp>
    </p:spTree>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794880" y="1312920"/>
            <a:ext cx="10430640" cy="4343760"/>
          </a:xfrm>
          <a:prstGeom prst="rect">
            <a:avLst/>
          </a:prstGeom>
          <a:noFill/>
          <a:ln>
            <a:noFill/>
          </a:ln>
        </p:spPr>
        <p:txBody>
          <a:bodyPr lIns="90000" tIns="45000" rIns="90000" bIns="45000">
            <a:normAutofit/>
          </a:bodyPr>
          <a:lstStyle/>
          <a:p>
            <a:pPr>
              <a:lnSpc>
                <a:spcPct val="100000"/>
              </a:lnSpc>
              <a:spcBef>
                <a:spcPts val="400"/>
              </a:spcBef>
            </a:pPr>
            <a:endParaRPr lang="ru-RU" sz="2700" b="0" strike="noStrike" spc="-1" dirty="0">
              <a:solidFill>
                <a:srgbClr val="000000"/>
              </a:solidFill>
              <a:uFill>
                <a:solidFill>
                  <a:srgbClr val="FFFFFF"/>
                </a:solidFill>
              </a:uFill>
              <a:latin typeface="Lucida Sans Unicode"/>
            </a:endParaRPr>
          </a:p>
          <a:p>
            <a:pPr marL="365760" indent="-255600">
              <a:spcBef>
                <a:spcPts val="400"/>
              </a:spcBef>
              <a:buClr>
                <a:srgbClr val="2DA2BF"/>
              </a:buClr>
              <a:buSzPct val="68000"/>
              <a:buFont typeface="Wingdings 3" charset="2"/>
              <a:buChar char=""/>
            </a:pPr>
            <a:r>
              <a:rPr lang="ru-RU" sz="2000" b="1" strike="noStrike" spc="-1" dirty="0" smtClean="0">
                <a:solidFill>
                  <a:srgbClr val="000000"/>
                </a:solidFill>
                <a:uFill>
                  <a:solidFill>
                    <a:srgbClr val="FFFFFF"/>
                  </a:solidFill>
                </a:uFill>
                <a:latin typeface="Lucida Sans Unicode"/>
              </a:rPr>
              <a:t> EM </a:t>
            </a:r>
            <a:r>
              <a:rPr lang="ru-RU" sz="2000" b="0" strike="noStrike" spc="-1" dirty="0" smtClean="0">
                <a:solidFill>
                  <a:srgbClr val="000000"/>
                </a:solidFill>
                <a:uFill>
                  <a:solidFill>
                    <a:srgbClr val="FFFFFF"/>
                  </a:solidFill>
                </a:uFill>
                <a:latin typeface="Lucida Sans Unicode"/>
              </a:rPr>
              <a:t>tagom označavamo naglašen tekst (uglavnom se on prikazuje </a:t>
            </a:r>
            <a:r>
              <a:rPr lang="ru-RU" sz="2000" b="0" i="1" strike="noStrike" spc="-1" dirty="0" smtClean="0">
                <a:solidFill>
                  <a:srgbClr val="000000"/>
                </a:solidFill>
                <a:uFill>
                  <a:solidFill>
                    <a:srgbClr val="FFFFFF"/>
                  </a:solidFill>
                </a:uFill>
                <a:latin typeface="Lucida Sans Unicode"/>
              </a:rPr>
              <a:t>iskošeno</a:t>
            </a:r>
            <a:r>
              <a:rPr lang="ru-RU" sz="2000" b="0" strike="noStrike" spc="-1" dirty="0" smtClean="0">
                <a:solidFill>
                  <a:srgbClr val="000000"/>
                </a:solidFill>
                <a:uFill>
                  <a:solidFill>
                    <a:srgbClr val="FFFFFF"/>
                  </a:solidFill>
                </a:uFill>
                <a:latin typeface="Lucida Sans Unicode"/>
              </a:rPr>
              <a:t>)</a:t>
            </a:r>
            <a:endParaRPr lang="en-US" sz="2000" b="0" strike="noStrike" spc="-1" dirty="0" smtClean="0">
              <a:solidFill>
                <a:srgbClr val="000000"/>
              </a:solidFill>
              <a:uFill>
                <a:solidFill>
                  <a:srgbClr val="FFFFFF"/>
                </a:solidFill>
              </a:uFill>
              <a:latin typeface="Lucida Sans Unicode"/>
            </a:endParaRPr>
          </a:p>
          <a:p>
            <a:pPr marL="365760" indent="-255600">
              <a:spcBef>
                <a:spcPts val="400"/>
              </a:spcBef>
              <a:buClr>
                <a:srgbClr val="2DA2BF"/>
              </a:buClr>
              <a:buSzPct val="68000"/>
              <a:buFont typeface="Wingdings 3" charset="2"/>
              <a:buChar char=""/>
            </a:pPr>
            <a:endParaRPr lang="en-US" sz="2000" b="0" strike="noStrike" spc="-1" dirty="0" smtClean="0">
              <a:solidFill>
                <a:srgbClr val="000000"/>
              </a:solidFill>
              <a:uFill>
                <a:solidFill>
                  <a:srgbClr val="FFFFFF"/>
                </a:solidFill>
              </a:uFill>
              <a:latin typeface="Consolas"/>
            </a:endParaRPr>
          </a:p>
          <a:p>
            <a:pPr marL="110160">
              <a:spcBef>
                <a:spcPts val="400"/>
              </a:spcBef>
              <a:buClr>
                <a:srgbClr val="2DA2BF"/>
              </a:buClr>
              <a:buSzPct val="68000"/>
            </a:pPr>
            <a:r>
              <a:rPr lang="en-US" sz="2000" spc="-1" dirty="0">
                <a:solidFill>
                  <a:srgbClr val="000000"/>
                </a:solidFill>
                <a:uFill>
                  <a:solidFill>
                    <a:srgbClr val="FFFFFF"/>
                  </a:solidFill>
                </a:uFill>
                <a:latin typeface="Consolas"/>
              </a:rPr>
              <a:t>	</a:t>
            </a:r>
            <a:r>
              <a:rPr lang="ru-RU" sz="2000" b="0" strike="noStrike" spc="-1" dirty="0" smtClean="0">
                <a:solidFill>
                  <a:srgbClr val="000000"/>
                </a:solidFill>
                <a:uFill>
                  <a:solidFill>
                    <a:srgbClr val="FFFFFF"/>
                  </a:solidFill>
                </a:uFill>
                <a:latin typeface="Consolas"/>
              </a:rPr>
              <a:t>Pozovite direktora </a:t>
            </a:r>
            <a:r>
              <a:rPr lang="ru-RU" sz="2000" b="0" strike="noStrike" spc="-1" dirty="0" smtClean="0">
                <a:solidFill>
                  <a:srgbClr val="800000"/>
                </a:solidFill>
                <a:uFill>
                  <a:solidFill>
                    <a:srgbClr val="FFFFFF"/>
                  </a:solidFill>
                </a:uFill>
                <a:latin typeface="Consolas"/>
              </a:rPr>
              <a:t>&lt;em&gt;</a:t>
            </a:r>
            <a:r>
              <a:rPr lang="ru-RU" sz="2000" b="0" strike="noStrike" spc="-1" dirty="0" smtClean="0">
                <a:solidFill>
                  <a:srgbClr val="000000"/>
                </a:solidFill>
                <a:uFill>
                  <a:solidFill>
                    <a:srgbClr val="FFFFFF"/>
                  </a:solidFill>
                </a:uFill>
                <a:latin typeface="Consolas"/>
              </a:rPr>
              <a:t>odmah</a:t>
            </a:r>
            <a:r>
              <a:rPr lang="ru-RU" sz="2000" b="0" strike="noStrike" spc="-1" dirty="0" smtClean="0">
                <a:solidFill>
                  <a:srgbClr val="800000"/>
                </a:solidFill>
                <a:uFill>
                  <a:solidFill>
                    <a:srgbClr val="FFFFFF"/>
                  </a:solidFill>
                </a:uFill>
                <a:latin typeface="Consolas"/>
              </a:rPr>
              <a:t>&lt;/em&gt;.</a:t>
            </a:r>
            <a:endParaRPr lang="ru-RU" sz="2000" b="0" strike="noStrike" spc="-1" dirty="0" smtClean="0">
              <a:solidFill>
                <a:srgbClr val="000000"/>
              </a:solidFill>
              <a:uFill>
                <a:solidFill>
                  <a:srgbClr val="FFFFFF"/>
                </a:solidFill>
              </a:uFill>
              <a:latin typeface="Lucida Sans Unicode"/>
            </a:endParaRPr>
          </a:p>
          <a:p>
            <a:pPr marL="110160">
              <a:spcBef>
                <a:spcPts val="400"/>
              </a:spcBef>
              <a:buClr>
                <a:srgbClr val="2DA2BF"/>
              </a:buClr>
              <a:buSzPct val="68000"/>
            </a:pPr>
            <a:endParaRPr lang="en-US" sz="2000" b="1" spc="-1" dirty="0">
              <a:solidFill>
                <a:srgbClr val="000000"/>
              </a:solidFill>
              <a:uFill>
                <a:solidFill>
                  <a:srgbClr val="FFFFFF"/>
                </a:solidFill>
              </a:uFill>
              <a:latin typeface="Lucida Sans Unicode"/>
            </a:endParaRPr>
          </a:p>
          <a:p>
            <a:pPr marL="365760" indent="-255600">
              <a:spcBef>
                <a:spcPts val="400"/>
              </a:spcBef>
              <a:buClr>
                <a:srgbClr val="2DA2BF"/>
              </a:buClr>
              <a:buSzPct val="68000"/>
              <a:buFont typeface="Wingdings 3" charset="2"/>
              <a:buChar char=""/>
            </a:pPr>
            <a:r>
              <a:rPr lang="ru-RU" sz="2000" b="1" strike="noStrike" spc="-1" dirty="0" smtClean="0">
                <a:solidFill>
                  <a:srgbClr val="000000"/>
                </a:solidFill>
                <a:uFill>
                  <a:solidFill>
                    <a:srgbClr val="FFFFFF"/>
                  </a:solidFill>
                </a:uFill>
                <a:latin typeface="Lucida Sans Unicode"/>
              </a:rPr>
              <a:t>STRONG </a:t>
            </a:r>
            <a:r>
              <a:rPr lang="ru-RU" sz="2000" b="0" strike="noStrike" spc="-1" dirty="0" smtClean="0">
                <a:solidFill>
                  <a:srgbClr val="000000"/>
                </a:solidFill>
                <a:uFill>
                  <a:solidFill>
                    <a:srgbClr val="FFFFFF"/>
                  </a:solidFill>
                </a:uFill>
                <a:latin typeface="Lucida Sans Unicode"/>
              </a:rPr>
              <a:t>tagom označavamo jako važan tekst (uglavnom se on prikazuje              </a:t>
            </a:r>
            <a:r>
              <a:rPr lang="ru-RU" sz="2000" b="1" strike="noStrike" spc="-1" dirty="0" smtClean="0">
                <a:solidFill>
                  <a:srgbClr val="000000"/>
                </a:solidFill>
                <a:uFill>
                  <a:solidFill>
                    <a:srgbClr val="FFFFFF"/>
                  </a:solidFill>
                </a:uFill>
                <a:latin typeface="Lucida Sans Unicode"/>
              </a:rPr>
              <a:t>podebljano</a:t>
            </a:r>
            <a:r>
              <a:rPr lang="ru-RU" sz="2000" b="0" strike="noStrike" spc="-1" dirty="0" smtClean="0">
                <a:solidFill>
                  <a:srgbClr val="000000"/>
                </a:solidFill>
                <a:uFill>
                  <a:solidFill>
                    <a:srgbClr val="FFFFFF"/>
                  </a:solidFill>
                </a:uFill>
                <a:latin typeface="Lucida Sans Unicode"/>
              </a:rPr>
              <a:t>)</a:t>
            </a:r>
          </a:p>
          <a:p>
            <a:pPr>
              <a:lnSpc>
                <a:spcPct val="100000"/>
              </a:lnSpc>
              <a:spcBef>
                <a:spcPts val="400"/>
              </a:spcBef>
            </a:pPr>
            <a:r>
              <a:rPr lang="en-US" sz="2000" spc="-1" dirty="0">
                <a:solidFill>
                  <a:srgbClr val="000000"/>
                </a:solidFill>
                <a:uFill>
                  <a:solidFill>
                    <a:srgbClr val="FFFFFF"/>
                  </a:solidFill>
                </a:uFill>
                <a:latin typeface="Lucida Sans Unicode"/>
              </a:rPr>
              <a:t>	</a:t>
            </a:r>
            <a:endParaRPr lang="en-US" sz="2000" spc="-1" dirty="0" smtClean="0">
              <a:solidFill>
                <a:srgbClr val="000000"/>
              </a:solidFill>
              <a:uFill>
                <a:solidFill>
                  <a:srgbClr val="FFFFFF"/>
                </a:solidFill>
              </a:uFill>
              <a:latin typeface="Lucida Sans Unicode"/>
            </a:endParaRPr>
          </a:p>
          <a:p>
            <a:pPr>
              <a:lnSpc>
                <a:spcPct val="100000"/>
              </a:lnSpc>
              <a:spcBef>
                <a:spcPts val="400"/>
              </a:spcBef>
            </a:pPr>
            <a:r>
              <a:rPr lang="en-US" sz="2000" b="0" strike="noStrike" spc="-1" dirty="0">
                <a:solidFill>
                  <a:srgbClr val="000000"/>
                </a:solidFill>
                <a:uFill>
                  <a:solidFill>
                    <a:srgbClr val="FFFFFF"/>
                  </a:solidFill>
                </a:uFill>
                <a:latin typeface="Lucida Sans Unicode"/>
              </a:rPr>
              <a:t>	</a:t>
            </a:r>
            <a:r>
              <a:rPr lang="ru-RU" sz="2000" b="0" strike="noStrike" spc="-1" dirty="0" smtClean="0">
                <a:solidFill>
                  <a:srgbClr val="000000"/>
                </a:solidFill>
                <a:uFill>
                  <a:solidFill>
                    <a:srgbClr val="FFFFFF"/>
                  </a:solidFill>
                </a:uFill>
                <a:latin typeface="Consolas"/>
              </a:rPr>
              <a:t>Za </a:t>
            </a:r>
            <a:r>
              <a:rPr lang="ru-RU" sz="2000" b="0" strike="noStrike" spc="-1" dirty="0">
                <a:solidFill>
                  <a:srgbClr val="000000"/>
                </a:solidFill>
                <a:uFill>
                  <a:solidFill>
                    <a:srgbClr val="FFFFFF"/>
                  </a:solidFill>
                </a:uFill>
                <a:latin typeface="Consolas"/>
              </a:rPr>
              <a:t>to delo </a:t>
            </a:r>
            <a:r>
              <a:rPr lang="ru-RU" sz="2000" b="0" strike="noStrike" spc="-1" dirty="0">
                <a:solidFill>
                  <a:srgbClr val="800000"/>
                </a:solidFill>
                <a:uFill>
                  <a:solidFill>
                    <a:srgbClr val="FFFFFF"/>
                  </a:solidFill>
                </a:uFill>
                <a:latin typeface="Consolas"/>
              </a:rPr>
              <a:t>&lt;strong&gt;</a:t>
            </a:r>
            <a:r>
              <a:rPr lang="ru-RU" sz="2000" b="0" strike="noStrike" spc="-1" dirty="0">
                <a:solidFill>
                  <a:srgbClr val="000000"/>
                </a:solidFill>
                <a:uFill>
                  <a:solidFill>
                    <a:srgbClr val="FFFFFF"/>
                  </a:solidFill>
                </a:uFill>
                <a:latin typeface="Consolas"/>
              </a:rPr>
              <a:t>kazna je 10 godina zatvora</a:t>
            </a:r>
            <a:r>
              <a:rPr lang="ru-RU" sz="2000" b="0" strike="noStrike" spc="-1" dirty="0">
                <a:solidFill>
                  <a:srgbClr val="800000"/>
                </a:solidFill>
                <a:uFill>
                  <a:solidFill>
                    <a:srgbClr val="FFFFFF"/>
                  </a:solidFill>
                </a:uFill>
                <a:latin typeface="Consolas"/>
              </a:rPr>
              <a:t>&lt;/strong&gt;.</a:t>
            </a:r>
            <a:endParaRPr lang="ru-RU" sz="2000" b="0" strike="noStrike" spc="-1" dirty="0">
              <a:solidFill>
                <a:srgbClr val="000000"/>
              </a:solidFill>
              <a:uFill>
                <a:solidFill>
                  <a:srgbClr val="FFFFFF"/>
                </a:solidFill>
              </a:uFill>
              <a:latin typeface="Lucida Sans Unicode"/>
            </a:endParaRPr>
          </a:p>
        </p:txBody>
      </p:sp>
      <p:sp>
        <p:nvSpPr>
          <p:cNvPr id="129" name="TextShape 2"/>
          <p:cNvSpPr txBox="1"/>
          <p:nvPr/>
        </p:nvSpPr>
        <p:spPr>
          <a:xfrm>
            <a:off x="794880" y="317520"/>
            <a:ext cx="10430640" cy="1325160"/>
          </a:xfrm>
          <a:prstGeom prst="rect">
            <a:avLst/>
          </a:prstGeom>
          <a:noFill/>
          <a:ln>
            <a:noFill/>
          </a:ln>
        </p:spPr>
        <p:txBody>
          <a:bodyPr anchor="ctr"/>
          <a:lstStyle/>
          <a:p>
            <a:pPr>
              <a:lnSpc>
                <a:spcPct val="100000"/>
              </a:lnSpc>
            </a:pPr>
            <a:r>
              <a:rPr lang="ru-RU" sz="2800" b="1" strike="noStrike" spc="-1">
                <a:solidFill>
                  <a:srgbClr val="464646"/>
                </a:solidFill>
                <a:uFill>
                  <a:solidFill>
                    <a:srgbClr val="FFFFFF"/>
                  </a:solidFill>
                </a:uFill>
                <a:latin typeface="Lucida Sans Unicode"/>
              </a:rPr>
              <a:t>HTML osnovni tagovi</a:t>
            </a:r>
            <a:endParaRPr lang="ru-RU" sz="2800" b="0" strike="noStrike" spc="-1">
              <a:solidFill>
                <a:srgbClr val="000000"/>
              </a:solidFill>
              <a:uFill>
                <a:solidFill>
                  <a:srgbClr val="FFFFFF"/>
                </a:solidFill>
              </a:uFill>
              <a:latin typeface="Lucida Sans Unicode"/>
            </a:endParaRPr>
          </a:p>
        </p:txBody>
      </p:sp>
    </p:spTree>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794880" y="1312920"/>
            <a:ext cx="10430640" cy="4343760"/>
          </a:xfrm>
          <a:prstGeom prst="rect">
            <a:avLst/>
          </a:prstGeom>
          <a:noFill/>
          <a:ln>
            <a:noFill/>
          </a:ln>
        </p:spPr>
        <p:txBody>
          <a:bodyPr lIns="90000" tIns="45000" rIns="90000" bIns="45000">
            <a:normAutofit/>
          </a:bodyPr>
          <a:lstStyle/>
          <a:p>
            <a:pPr>
              <a:lnSpc>
                <a:spcPct val="100000"/>
              </a:lnSpc>
              <a:spcBef>
                <a:spcPts val="400"/>
              </a:spcBef>
            </a:pPr>
            <a:endParaRPr lang="ru-RU" sz="2700" b="0" strike="noStrike" spc="-1" dirty="0" smtClean="0">
              <a:solidFill>
                <a:srgbClr val="000000"/>
              </a:solidFill>
              <a:uFill>
                <a:solidFill>
                  <a:srgbClr val="FFFFFF"/>
                </a:solidFill>
              </a:uFill>
              <a:latin typeface="Lucida Sans Unicode"/>
            </a:endParaRPr>
          </a:p>
          <a:p>
            <a:pPr marL="365760" indent="-255600">
              <a:spcBef>
                <a:spcPts val="400"/>
              </a:spcBef>
              <a:buClr>
                <a:srgbClr val="2DA2BF"/>
              </a:buClr>
              <a:buSzPct val="68000"/>
              <a:buFont typeface="Wingdings 3" charset="2"/>
              <a:buChar char=""/>
            </a:pPr>
            <a:r>
              <a:rPr lang="ru-RU" sz="2000" b="1" strike="noStrike" spc="-1" dirty="0" smtClean="0">
                <a:solidFill>
                  <a:srgbClr val="000000"/>
                </a:solidFill>
                <a:uFill>
                  <a:solidFill>
                    <a:srgbClr val="FFFFFF"/>
                  </a:solidFill>
                </a:uFill>
                <a:latin typeface="Lucida Sans Unicode"/>
              </a:rPr>
              <a:t>PRE </a:t>
            </a:r>
            <a:r>
              <a:rPr lang="ru-RU" sz="2000" b="0" strike="noStrike" spc="-1" dirty="0">
                <a:solidFill>
                  <a:srgbClr val="000000"/>
                </a:solidFill>
                <a:uFill>
                  <a:solidFill>
                    <a:srgbClr val="FFFFFF"/>
                  </a:solidFill>
                </a:uFill>
                <a:latin typeface="Lucida Sans Unicode"/>
              </a:rPr>
              <a:t>tagom označavamo tekst koji želimo da se prikaže baš onako kako smo ga     </a:t>
            </a:r>
            <a:r>
              <a:rPr lang="ru-RU" sz="2000" b="0" strike="noStrike" spc="-1" dirty="0" smtClean="0">
                <a:solidFill>
                  <a:srgbClr val="000000"/>
                </a:solidFill>
                <a:uFill>
                  <a:solidFill>
                    <a:srgbClr val="FFFFFF"/>
                  </a:solidFill>
                </a:uFill>
                <a:latin typeface="Lucida Sans Unicode"/>
              </a:rPr>
              <a:t>napisali</a:t>
            </a:r>
            <a:endParaRPr lang="en-US" sz="2000" b="0" strike="noStrike" spc="-1" dirty="0" smtClean="0">
              <a:solidFill>
                <a:srgbClr val="000000"/>
              </a:solidFill>
              <a:uFill>
                <a:solidFill>
                  <a:srgbClr val="FFFFFF"/>
                </a:solidFill>
              </a:uFill>
              <a:latin typeface="Lucida Sans Unicode"/>
            </a:endParaRPr>
          </a:p>
          <a:p>
            <a:pPr marL="365760" indent="-255600">
              <a:spcBef>
                <a:spcPts val="400"/>
              </a:spcBef>
              <a:buClr>
                <a:srgbClr val="2DA2BF"/>
              </a:buClr>
              <a:buSzPct val="68000"/>
              <a:buFont typeface="Wingdings 3" charset="2"/>
              <a:buChar char=""/>
            </a:pPr>
            <a:endParaRPr lang="ru-RU" sz="2000" b="0" strike="noStrike" spc="-1" dirty="0">
              <a:solidFill>
                <a:srgbClr val="000000"/>
              </a:solidFill>
              <a:uFill>
                <a:solidFill>
                  <a:srgbClr val="FFFFFF"/>
                </a:solidFill>
              </a:uFill>
              <a:latin typeface="Lucida Sans Unicode"/>
            </a:endParaRPr>
          </a:p>
          <a:p>
            <a:pPr>
              <a:lnSpc>
                <a:spcPct val="100000"/>
              </a:lnSpc>
              <a:spcBef>
                <a:spcPts val="400"/>
              </a:spcBef>
            </a:pPr>
            <a:r>
              <a:rPr lang="en-US" sz="2000" spc="-1" dirty="0">
                <a:solidFill>
                  <a:srgbClr val="000000"/>
                </a:solidFill>
                <a:uFill>
                  <a:solidFill>
                    <a:srgbClr val="FFFFFF"/>
                  </a:solidFill>
                </a:uFill>
                <a:latin typeface="Lucida Sans Unicode"/>
              </a:rPr>
              <a:t>	</a:t>
            </a:r>
            <a:r>
              <a:rPr lang="ru-RU" sz="2000" b="0" strike="noStrike" spc="-1" dirty="0" smtClean="0">
                <a:solidFill>
                  <a:srgbClr val="800000"/>
                </a:solidFill>
                <a:uFill>
                  <a:solidFill>
                    <a:srgbClr val="FFFFFF"/>
                  </a:solidFill>
                </a:uFill>
                <a:latin typeface="Consolas"/>
              </a:rPr>
              <a:t>&lt;</a:t>
            </a:r>
            <a:r>
              <a:rPr lang="ru-RU" sz="2000" b="0" strike="noStrike" spc="-1" dirty="0">
                <a:solidFill>
                  <a:srgbClr val="800000"/>
                </a:solidFill>
                <a:uFill>
                  <a:solidFill>
                    <a:srgbClr val="FFFFFF"/>
                  </a:solidFill>
                </a:uFill>
                <a:latin typeface="Consolas"/>
              </a:rPr>
              <a:t>pre&gt; </a:t>
            </a:r>
            <a:r>
              <a:rPr lang="ru-RU" sz="2000" b="0" strike="noStrike" spc="-1" dirty="0">
                <a:solidFill>
                  <a:srgbClr val="000000"/>
                </a:solidFill>
                <a:uFill>
                  <a:solidFill>
                    <a:srgbClr val="FFFFFF"/>
                  </a:solidFill>
                </a:uFill>
                <a:latin typeface="Consolas"/>
              </a:rPr>
              <a:t>Postoje slučajevi u kojima se           uzastopne beline 	  </a:t>
            </a:r>
            <a:r>
              <a:rPr lang="en-US" sz="2000" b="0" strike="noStrike" spc="-1" dirty="0" smtClean="0">
                <a:solidFill>
                  <a:srgbClr val="000000"/>
                </a:solidFill>
                <a:uFill>
                  <a:solidFill>
                    <a:srgbClr val="FFFFFF"/>
                  </a:solidFill>
                </a:uFill>
                <a:latin typeface="Consolas"/>
              </a:rPr>
              <a:t>		</a:t>
            </a:r>
            <a:r>
              <a:rPr lang="ru-RU" sz="2000" b="0" strike="noStrike" spc="-1" dirty="0" smtClean="0">
                <a:solidFill>
                  <a:srgbClr val="000000"/>
                </a:solidFill>
                <a:uFill>
                  <a:solidFill>
                    <a:srgbClr val="FFFFFF"/>
                  </a:solidFill>
                </a:uFill>
                <a:latin typeface="Consolas"/>
              </a:rPr>
              <a:t>prikazuju,takođe </a:t>
            </a:r>
            <a:r>
              <a:rPr lang="ru-RU" sz="2000" b="0" strike="noStrike" spc="-1" dirty="0">
                <a:solidFill>
                  <a:srgbClr val="000000"/>
                </a:solidFill>
                <a:uFill>
                  <a:solidFill>
                    <a:srgbClr val="FFFFFF"/>
                  </a:solidFill>
                </a:uFill>
                <a:latin typeface="Consolas"/>
              </a:rPr>
              <a:t>i novi redovi</a:t>
            </a:r>
            <a:endParaRPr lang="ru-RU" sz="2000" b="0" strike="noStrike" spc="-1" dirty="0">
              <a:solidFill>
                <a:srgbClr val="000000"/>
              </a:solidFill>
              <a:uFill>
                <a:solidFill>
                  <a:srgbClr val="FFFFFF"/>
                </a:solidFill>
              </a:uFill>
              <a:latin typeface="Lucida Sans Unicode"/>
            </a:endParaRPr>
          </a:p>
          <a:p>
            <a:pPr>
              <a:lnSpc>
                <a:spcPct val="100000"/>
              </a:lnSpc>
              <a:spcBef>
                <a:spcPts val="400"/>
              </a:spcBef>
            </a:pPr>
            <a:endParaRPr lang="ru-RU" sz="2000" b="0" strike="noStrike" spc="-1" dirty="0">
              <a:solidFill>
                <a:srgbClr val="000000"/>
              </a:solidFill>
              <a:uFill>
                <a:solidFill>
                  <a:srgbClr val="FFFFFF"/>
                </a:solidFill>
              </a:uFill>
              <a:latin typeface="Lucida Sans Unicode"/>
            </a:endParaRPr>
          </a:p>
          <a:p>
            <a:pPr>
              <a:lnSpc>
                <a:spcPct val="100000"/>
              </a:lnSpc>
              <a:spcBef>
                <a:spcPts val="400"/>
              </a:spcBef>
            </a:pPr>
            <a:r>
              <a:rPr lang="en-US" sz="2000" b="0" strike="noStrike" spc="-1" dirty="0" smtClean="0">
                <a:solidFill>
                  <a:srgbClr val="000000"/>
                </a:solidFill>
                <a:uFill>
                  <a:solidFill>
                    <a:srgbClr val="FFFFFF"/>
                  </a:solidFill>
                </a:uFill>
                <a:latin typeface="Consolas"/>
              </a:rPr>
              <a:t>	</a:t>
            </a:r>
            <a:r>
              <a:rPr lang="ru-RU" sz="2000" b="0" strike="noStrike" spc="-1" dirty="0" smtClean="0">
                <a:solidFill>
                  <a:srgbClr val="000000"/>
                </a:solidFill>
                <a:uFill>
                  <a:solidFill>
                    <a:srgbClr val="FFFFFF"/>
                  </a:solidFill>
                </a:uFill>
                <a:latin typeface="Consolas"/>
              </a:rPr>
              <a:t>. </a:t>
            </a:r>
            <a:r>
              <a:rPr lang="ru-RU" sz="2000" b="0" strike="noStrike" spc="-1" dirty="0">
                <a:solidFill>
                  <a:srgbClr val="800000"/>
                </a:solidFill>
                <a:uFill>
                  <a:solidFill>
                    <a:srgbClr val="FFFFFF"/>
                  </a:solidFill>
                </a:uFill>
                <a:latin typeface="Consolas"/>
              </a:rPr>
              <a:t>&lt;/pre&gt;</a:t>
            </a:r>
            <a:endParaRPr lang="ru-RU" sz="2000" b="0" strike="noStrike" spc="-1" dirty="0">
              <a:solidFill>
                <a:srgbClr val="000000"/>
              </a:solidFill>
              <a:uFill>
                <a:solidFill>
                  <a:srgbClr val="FFFFFF"/>
                </a:solidFill>
              </a:uFill>
              <a:latin typeface="Lucida Sans Unicode"/>
            </a:endParaRPr>
          </a:p>
          <a:p>
            <a:pPr>
              <a:lnSpc>
                <a:spcPct val="100000"/>
              </a:lnSpc>
              <a:spcBef>
                <a:spcPts val="400"/>
              </a:spcBef>
            </a:pPr>
            <a:endParaRPr lang="ru-RU" sz="2000" b="0" strike="noStrike" spc="-1" dirty="0">
              <a:solidFill>
                <a:srgbClr val="000000"/>
              </a:solidFill>
              <a:uFill>
                <a:solidFill>
                  <a:srgbClr val="FFFFFF"/>
                </a:solidFill>
              </a:uFill>
              <a:latin typeface="Lucida Sans Unicode"/>
            </a:endParaRPr>
          </a:p>
        </p:txBody>
      </p:sp>
      <p:sp>
        <p:nvSpPr>
          <p:cNvPr id="131" name="TextShape 2"/>
          <p:cNvSpPr txBox="1"/>
          <p:nvPr/>
        </p:nvSpPr>
        <p:spPr>
          <a:xfrm>
            <a:off x="794880" y="317520"/>
            <a:ext cx="10430640" cy="1325160"/>
          </a:xfrm>
          <a:prstGeom prst="rect">
            <a:avLst/>
          </a:prstGeom>
          <a:noFill/>
          <a:ln>
            <a:noFill/>
          </a:ln>
        </p:spPr>
        <p:txBody>
          <a:bodyPr anchor="ctr"/>
          <a:lstStyle/>
          <a:p>
            <a:pPr>
              <a:lnSpc>
                <a:spcPct val="100000"/>
              </a:lnSpc>
            </a:pPr>
            <a:r>
              <a:rPr lang="ru-RU" sz="2800" b="1" strike="noStrike" spc="-1">
                <a:solidFill>
                  <a:srgbClr val="464646"/>
                </a:solidFill>
                <a:uFill>
                  <a:solidFill>
                    <a:srgbClr val="FFFFFF"/>
                  </a:solidFill>
                </a:uFill>
                <a:latin typeface="Lucida Sans Unicode"/>
              </a:rPr>
              <a:t>HTML osnovni tagovi</a:t>
            </a:r>
            <a:endParaRPr lang="ru-RU" sz="2800" b="0" strike="noStrike" spc="-1">
              <a:solidFill>
                <a:srgbClr val="000000"/>
              </a:solidFill>
              <a:uFill>
                <a:solidFill>
                  <a:srgbClr val="FFFFFF"/>
                </a:solidFill>
              </a:uFill>
              <a:latin typeface="Lucida Sans Unicode"/>
            </a:endParaRPr>
          </a:p>
        </p:txBody>
      </p:sp>
    </p:spTree>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794880" y="1312920"/>
            <a:ext cx="10430640" cy="4343760"/>
          </a:xfrm>
          <a:prstGeom prst="rect">
            <a:avLst/>
          </a:prstGeom>
          <a:noFill/>
          <a:ln>
            <a:noFill/>
          </a:ln>
        </p:spPr>
        <p:txBody>
          <a:bodyPr lIns="90000" tIns="45000" rIns="90000" bIns="45000">
            <a:normAutofit/>
          </a:bodyPr>
          <a:lstStyle/>
          <a:p>
            <a:pPr marL="365760" indent="-255600">
              <a:spcBef>
                <a:spcPts val="400"/>
              </a:spcBef>
              <a:buClr>
                <a:srgbClr val="2DA2BF"/>
              </a:buClr>
              <a:buSzPct val="68000"/>
              <a:buFont typeface="Wingdings 3" charset="2"/>
              <a:buChar char=""/>
            </a:pPr>
            <a:endParaRPr lang="en-US" sz="2700" spc="-1" dirty="0">
              <a:solidFill>
                <a:srgbClr val="000000"/>
              </a:solidFill>
              <a:uFill>
                <a:solidFill>
                  <a:srgbClr val="FFFFFF"/>
                </a:solidFill>
              </a:uFill>
              <a:latin typeface="Lucida Sans Unicode"/>
            </a:endParaRPr>
          </a:p>
          <a:p>
            <a:pPr marL="365760" indent="-255600">
              <a:spcBef>
                <a:spcPts val="400"/>
              </a:spcBef>
              <a:buClr>
                <a:srgbClr val="2DA2BF"/>
              </a:buClr>
              <a:buSzPct val="68000"/>
              <a:buFont typeface="Wingdings 3" charset="2"/>
              <a:buChar char=""/>
            </a:pPr>
            <a:r>
              <a:rPr lang="ru-RU" sz="2000" b="1" strike="noStrike" spc="-1" dirty="0" smtClean="0">
                <a:solidFill>
                  <a:srgbClr val="000000"/>
                </a:solidFill>
                <a:uFill>
                  <a:solidFill>
                    <a:srgbClr val="FFFFFF"/>
                  </a:solidFill>
                </a:uFill>
                <a:latin typeface="Lucida Sans Unicode"/>
              </a:rPr>
              <a:t>Q </a:t>
            </a:r>
            <a:r>
              <a:rPr lang="ru-RU" sz="2000" b="0" strike="noStrike" spc="-1" dirty="0" smtClean="0">
                <a:solidFill>
                  <a:srgbClr val="000000"/>
                </a:solidFill>
                <a:uFill>
                  <a:solidFill>
                    <a:srgbClr val="FFFFFF"/>
                  </a:solidFill>
                </a:uFill>
                <a:latin typeface="Lucida Sans Unicode"/>
              </a:rPr>
              <a:t>tagom označavamo kratke citate </a:t>
            </a:r>
            <a:endParaRPr lang="en-US" sz="2000" b="0" strike="noStrike" spc="-1" dirty="0" smtClean="0">
              <a:solidFill>
                <a:srgbClr val="000000"/>
              </a:solidFill>
              <a:uFill>
                <a:solidFill>
                  <a:srgbClr val="FFFFFF"/>
                </a:solidFill>
              </a:uFill>
              <a:latin typeface="Lucida Sans Unicode"/>
            </a:endParaRPr>
          </a:p>
          <a:p>
            <a:pPr>
              <a:lnSpc>
                <a:spcPct val="100000"/>
              </a:lnSpc>
              <a:spcBef>
                <a:spcPts val="400"/>
              </a:spcBef>
            </a:pPr>
            <a:r>
              <a:rPr lang="en-US" sz="2000" b="0" strike="noStrike" spc="-1" dirty="0" smtClean="0">
                <a:solidFill>
                  <a:srgbClr val="800000"/>
                </a:solidFill>
                <a:uFill>
                  <a:solidFill>
                    <a:srgbClr val="FFFFFF"/>
                  </a:solidFill>
                </a:uFill>
                <a:latin typeface="Consolas"/>
              </a:rPr>
              <a:t>	</a:t>
            </a:r>
          </a:p>
          <a:p>
            <a:pPr>
              <a:lnSpc>
                <a:spcPct val="100000"/>
              </a:lnSpc>
              <a:spcBef>
                <a:spcPts val="400"/>
              </a:spcBef>
            </a:pPr>
            <a:r>
              <a:rPr lang="en-US" sz="2000" spc="-1" dirty="0">
                <a:solidFill>
                  <a:srgbClr val="800000"/>
                </a:solidFill>
                <a:uFill>
                  <a:solidFill>
                    <a:srgbClr val="FFFFFF"/>
                  </a:solidFill>
                </a:uFill>
                <a:latin typeface="Consolas"/>
              </a:rPr>
              <a:t>	</a:t>
            </a:r>
            <a:r>
              <a:rPr lang="ru-RU" sz="2000" b="0" strike="noStrike" spc="-1" dirty="0" smtClean="0">
                <a:solidFill>
                  <a:srgbClr val="800000"/>
                </a:solidFill>
                <a:uFill>
                  <a:solidFill>
                    <a:srgbClr val="FFFFFF"/>
                  </a:solidFill>
                </a:uFill>
                <a:latin typeface="Consolas"/>
              </a:rPr>
              <a:t>&lt;q&gt; </a:t>
            </a:r>
            <a:r>
              <a:rPr lang="ru-RU" sz="2000" b="0" strike="noStrike" spc="-1" dirty="0" smtClean="0">
                <a:solidFill>
                  <a:srgbClr val="000000"/>
                </a:solidFill>
                <a:uFill>
                  <a:solidFill>
                    <a:srgbClr val="FFFFFF"/>
                  </a:solidFill>
                </a:uFill>
                <a:latin typeface="Consolas"/>
              </a:rPr>
              <a:t>Ja nemam neke posebne talente, samo sam jako radoznao.</a:t>
            </a:r>
            <a:r>
              <a:rPr lang="ru-RU" sz="2000" b="0" strike="noStrike" spc="-1" dirty="0" smtClean="0">
                <a:solidFill>
                  <a:srgbClr val="800000"/>
                </a:solidFill>
                <a:uFill>
                  <a:solidFill>
                    <a:srgbClr val="FFFFFF"/>
                  </a:solidFill>
                </a:uFill>
                <a:latin typeface="Consolas"/>
              </a:rPr>
              <a:t>&lt;/q&gt;</a:t>
            </a:r>
            <a:r>
              <a:rPr lang="ru-RU" sz="2000" b="0" strike="noStrike" spc="-1" dirty="0" smtClean="0">
                <a:solidFill>
                  <a:srgbClr val="000000"/>
                </a:solidFill>
                <a:uFill>
                  <a:solidFill>
                    <a:srgbClr val="FFFFFF"/>
                  </a:solidFill>
                </a:uFill>
                <a:latin typeface="Consolas"/>
              </a:rPr>
              <a:t>          </a:t>
            </a:r>
            <a:r>
              <a:rPr lang="en-US" sz="2000" b="0" strike="noStrike" spc="-1" dirty="0" smtClean="0">
                <a:solidFill>
                  <a:srgbClr val="000000"/>
                </a:solidFill>
                <a:uFill>
                  <a:solidFill>
                    <a:srgbClr val="FFFFFF"/>
                  </a:solidFill>
                </a:uFill>
                <a:latin typeface="Consolas"/>
              </a:rPr>
              <a:t>								</a:t>
            </a:r>
            <a:r>
              <a:rPr lang="ru-RU" sz="2000" b="0" strike="noStrike" spc="-1" dirty="0" smtClean="0">
                <a:solidFill>
                  <a:srgbClr val="000000"/>
                </a:solidFill>
                <a:uFill>
                  <a:solidFill>
                    <a:srgbClr val="FFFFFF"/>
                  </a:solidFill>
                </a:uFill>
                <a:latin typeface="Consolas"/>
              </a:rPr>
              <a:t>Einstein</a:t>
            </a:r>
            <a:endParaRPr lang="ru-RU" sz="2000" b="0" strike="noStrike" spc="-1" dirty="0" smtClean="0">
              <a:solidFill>
                <a:srgbClr val="000000"/>
              </a:solidFill>
              <a:uFill>
                <a:solidFill>
                  <a:srgbClr val="FFFFFF"/>
                </a:solidFill>
              </a:uFill>
              <a:latin typeface="Lucida Sans Unicode"/>
            </a:endParaRPr>
          </a:p>
          <a:p>
            <a:pPr>
              <a:lnSpc>
                <a:spcPct val="100000"/>
              </a:lnSpc>
              <a:spcBef>
                <a:spcPts val="400"/>
              </a:spcBef>
            </a:pPr>
            <a:r>
              <a:rPr lang="ru-RU" sz="2000" b="0" strike="noStrike" spc="-1" dirty="0" smtClean="0">
                <a:solidFill>
                  <a:srgbClr val="800000"/>
                </a:solidFill>
                <a:uFill>
                  <a:solidFill>
                    <a:srgbClr val="FFFFFF"/>
                  </a:solidFill>
                </a:uFill>
                <a:latin typeface="Consolas"/>
              </a:rPr>
              <a:t> </a:t>
            </a:r>
            <a:endParaRPr lang="en-US" sz="2000" b="0" strike="noStrike" spc="-1" dirty="0" smtClean="0">
              <a:solidFill>
                <a:srgbClr val="000000"/>
              </a:solidFill>
              <a:uFill>
                <a:solidFill>
                  <a:srgbClr val="FFFFFF"/>
                </a:solidFill>
              </a:uFill>
              <a:latin typeface="Lucida Sans Unicode"/>
            </a:endParaRPr>
          </a:p>
          <a:p>
            <a:pPr marL="365760" indent="-255600">
              <a:spcBef>
                <a:spcPts val="400"/>
              </a:spcBef>
              <a:buClr>
                <a:srgbClr val="2DA2BF"/>
              </a:buClr>
              <a:buSzPct val="68000"/>
              <a:buFont typeface="Wingdings 3" charset="2"/>
              <a:buChar char=""/>
            </a:pPr>
            <a:r>
              <a:rPr lang="ru-RU" sz="2000" b="1" strike="noStrike" spc="-1" dirty="0" smtClean="0">
                <a:solidFill>
                  <a:srgbClr val="000000"/>
                </a:solidFill>
                <a:uFill>
                  <a:solidFill>
                    <a:srgbClr val="FFFFFF"/>
                  </a:solidFill>
                </a:uFill>
                <a:latin typeface="Lucida Sans Unicode"/>
              </a:rPr>
              <a:t>BLOCKQUOTE </a:t>
            </a:r>
            <a:r>
              <a:rPr lang="ru-RU" sz="2000" b="0" strike="noStrike" spc="-1" dirty="0" smtClean="0">
                <a:solidFill>
                  <a:srgbClr val="000000"/>
                </a:solidFill>
                <a:uFill>
                  <a:solidFill>
                    <a:srgbClr val="FFFFFF"/>
                  </a:solidFill>
                </a:uFill>
                <a:latin typeface="Lucida Sans Unicode"/>
              </a:rPr>
              <a:t>tagom označavamo duge citate</a:t>
            </a:r>
          </a:p>
          <a:p>
            <a:pPr>
              <a:lnSpc>
                <a:spcPct val="100000"/>
              </a:lnSpc>
              <a:spcBef>
                <a:spcPts val="400"/>
              </a:spcBef>
            </a:pPr>
            <a:r>
              <a:rPr lang="en-US" sz="2000" spc="-1" dirty="0">
                <a:solidFill>
                  <a:srgbClr val="000000"/>
                </a:solidFill>
                <a:uFill>
                  <a:solidFill>
                    <a:srgbClr val="FFFFFF"/>
                  </a:solidFill>
                </a:uFill>
                <a:latin typeface="Lucida Sans Unicode"/>
              </a:rPr>
              <a:t>	</a:t>
            </a:r>
            <a:endParaRPr lang="en-US" sz="2000" spc="-1" dirty="0" smtClean="0">
              <a:solidFill>
                <a:srgbClr val="000000"/>
              </a:solidFill>
              <a:uFill>
                <a:solidFill>
                  <a:srgbClr val="FFFFFF"/>
                </a:solidFill>
              </a:uFill>
              <a:latin typeface="Lucida Sans Unicode"/>
            </a:endParaRPr>
          </a:p>
          <a:p>
            <a:pPr>
              <a:lnSpc>
                <a:spcPct val="100000"/>
              </a:lnSpc>
              <a:spcBef>
                <a:spcPts val="400"/>
              </a:spcBef>
            </a:pPr>
            <a:r>
              <a:rPr lang="en-US" sz="2000" b="0" strike="noStrike" spc="-1" dirty="0">
                <a:solidFill>
                  <a:srgbClr val="000000"/>
                </a:solidFill>
                <a:uFill>
                  <a:solidFill>
                    <a:srgbClr val="FFFFFF"/>
                  </a:solidFill>
                </a:uFill>
                <a:latin typeface="Lucida Sans Unicode"/>
              </a:rPr>
              <a:t>	</a:t>
            </a:r>
            <a:r>
              <a:rPr lang="ru-RU" sz="2000" b="0" strike="noStrike" spc="-1" dirty="0" smtClean="0">
                <a:solidFill>
                  <a:srgbClr val="800000"/>
                </a:solidFill>
                <a:uFill>
                  <a:solidFill>
                    <a:srgbClr val="FFFFFF"/>
                  </a:solidFill>
                </a:uFill>
                <a:latin typeface="Consolas"/>
              </a:rPr>
              <a:t>&lt;</a:t>
            </a:r>
            <a:r>
              <a:rPr lang="ru-RU" sz="2000" b="0" strike="noStrike" spc="-1" dirty="0">
                <a:solidFill>
                  <a:srgbClr val="800000"/>
                </a:solidFill>
                <a:uFill>
                  <a:solidFill>
                    <a:srgbClr val="FFFFFF"/>
                  </a:solidFill>
                </a:uFill>
                <a:latin typeface="Consolas"/>
              </a:rPr>
              <a:t>blockquote&gt; </a:t>
            </a:r>
            <a:r>
              <a:rPr lang="ru-RU" sz="2000" b="0" strike="noStrike" spc="-1" dirty="0">
                <a:solidFill>
                  <a:srgbClr val="000000"/>
                </a:solidFill>
                <a:uFill>
                  <a:solidFill>
                    <a:srgbClr val="FFFFFF"/>
                  </a:solidFill>
                </a:uFill>
                <a:latin typeface="Consolas"/>
              </a:rPr>
              <a:t>Sve su Drine ovog svijeta krive, nikada se one neće moći sve ni potpuno ispraviti, nikada ne smijemo prestati da ih ispravljamo.</a:t>
            </a:r>
            <a:r>
              <a:rPr lang="ru-RU" sz="2000" b="0" strike="noStrike" spc="-1" dirty="0">
                <a:solidFill>
                  <a:srgbClr val="800000"/>
                </a:solidFill>
                <a:uFill>
                  <a:solidFill>
                    <a:srgbClr val="FFFFFF"/>
                  </a:solidFill>
                </a:uFill>
                <a:latin typeface="Consolas"/>
              </a:rPr>
              <a:t>&lt;/blockquote&gt;</a:t>
            </a:r>
            <a:r>
              <a:rPr lang="ru-RU" sz="2000" b="0" strike="noStrike" spc="-1" dirty="0">
                <a:solidFill>
                  <a:srgbClr val="000000"/>
                </a:solidFill>
                <a:uFill>
                  <a:solidFill>
                    <a:srgbClr val="FFFFFF"/>
                  </a:solidFill>
                </a:uFill>
                <a:latin typeface="Consolas"/>
              </a:rPr>
              <a:t>          </a:t>
            </a:r>
            <a:endParaRPr lang="ru-RU" sz="2000" b="0" strike="noStrike" spc="-1" dirty="0">
              <a:solidFill>
                <a:srgbClr val="000000"/>
              </a:solidFill>
              <a:uFill>
                <a:solidFill>
                  <a:srgbClr val="FFFFFF"/>
                </a:solidFill>
              </a:uFill>
              <a:latin typeface="Lucida Sans Unicode"/>
            </a:endParaRPr>
          </a:p>
          <a:p>
            <a:pPr>
              <a:lnSpc>
                <a:spcPct val="100000"/>
              </a:lnSpc>
              <a:spcBef>
                <a:spcPts val="400"/>
              </a:spcBef>
            </a:pPr>
            <a:r>
              <a:rPr lang="ru-RU" sz="2000" b="0" strike="noStrike" spc="-1" dirty="0">
                <a:solidFill>
                  <a:srgbClr val="000000"/>
                </a:solidFill>
                <a:uFill>
                  <a:solidFill>
                    <a:srgbClr val="FFFFFF"/>
                  </a:solidFill>
                </a:uFill>
                <a:latin typeface="Consolas"/>
              </a:rPr>
              <a:t>       </a:t>
            </a:r>
            <a:r>
              <a:rPr lang="en-US" sz="2000" b="0" strike="noStrike" spc="-1" dirty="0" smtClean="0">
                <a:solidFill>
                  <a:srgbClr val="000000"/>
                </a:solidFill>
                <a:uFill>
                  <a:solidFill>
                    <a:srgbClr val="FFFFFF"/>
                  </a:solidFill>
                </a:uFill>
                <a:latin typeface="Consolas"/>
              </a:rPr>
              <a:t>							</a:t>
            </a:r>
            <a:r>
              <a:rPr lang="ru-RU" sz="2000" b="0" strike="noStrike" spc="-1" dirty="0" smtClean="0">
                <a:solidFill>
                  <a:srgbClr val="000000"/>
                </a:solidFill>
                <a:uFill>
                  <a:solidFill>
                    <a:srgbClr val="FFFFFF"/>
                  </a:solidFill>
                </a:uFill>
                <a:latin typeface="Consolas"/>
              </a:rPr>
              <a:t>Ivo </a:t>
            </a:r>
            <a:r>
              <a:rPr lang="ru-RU" sz="2000" b="0" strike="noStrike" spc="-1" dirty="0">
                <a:solidFill>
                  <a:srgbClr val="000000"/>
                </a:solidFill>
                <a:uFill>
                  <a:solidFill>
                    <a:srgbClr val="FFFFFF"/>
                  </a:solidFill>
                </a:uFill>
                <a:latin typeface="Consolas"/>
              </a:rPr>
              <a:t>Andrić</a:t>
            </a:r>
            <a:r>
              <a:rPr lang="ru-RU" sz="2000" b="0" strike="noStrike" spc="-1" dirty="0">
                <a:solidFill>
                  <a:srgbClr val="800000"/>
                </a:solidFill>
                <a:uFill>
                  <a:solidFill>
                    <a:srgbClr val="FFFFFF"/>
                  </a:solidFill>
                </a:uFill>
                <a:latin typeface="Consolas"/>
              </a:rPr>
              <a:t> </a:t>
            </a:r>
            <a:endParaRPr lang="ru-RU" sz="2000" b="0" strike="noStrike" spc="-1" dirty="0">
              <a:solidFill>
                <a:srgbClr val="000000"/>
              </a:solidFill>
              <a:uFill>
                <a:solidFill>
                  <a:srgbClr val="FFFFFF"/>
                </a:solidFill>
              </a:uFill>
              <a:latin typeface="Lucida Sans Unicode"/>
            </a:endParaRPr>
          </a:p>
          <a:p>
            <a:pPr>
              <a:lnSpc>
                <a:spcPct val="100000"/>
              </a:lnSpc>
              <a:spcBef>
                <a:spcPts val="400"/>
              </a:spcBef>
            </a:pPr>
            <a:endParaRPr lang="ru-RU" sz="2000" b="0" strike="noStrike" spc="-1" dirty="0">
              <a:solidFill>
                <a:srgbClr val="000000"/>
              </a:solidFill>
              <a:uFill>
                <a:solidFill>
                  <a:srgbClr val="FFFFFF"/>
                </a:solidFill>
              </a:uFill>
              <a:latin typeface="Lucida Sans Unicode"/>
            </a:endParaRPr>
          </a:p>
        </p:txBody>
      </p:sp>
      <p:sp>
        <p:nvSpPr>
          <p:cNvPr id="133" name="TextShape 2"/>
          <p:cNvSpPr txBox="1"/>
          <p:nvPr/>
        </p:nvSpPr>
        <p:spPr>
          <a:xfrm>
            <a:off x="794880" y="317520"/>
            <a:ext cx="10430640" cy="1325160"/>
          </a:xfrm>
          <a:prstGeom prst="rect">
            <a:avLst/>
          </a:prstGeom>
          <a:noFill/>
          <a:ln>
            <a:noFill/>
          </a:ln>
        </p:spPr>
        <p:txBody>
          <a:bodyPr anchor="ctr"/>
          <a:lstStyle/>
          <a:p>
            <a:pPr>
              <a:lnSpc>
                <a:spcPct val="100000"/>
              </a:lnSpc>
            </a:pPr>
            <a:r>
              <a:rPr lang="ru-RU" sz="2800" b="1" strike="noStrike" spc="-1">
                <a:solidFill>
                  <a:srgbClr val="464646"/>
                </a:solidFill>
                <a:uFill>
                  <a:solidFill>
                    <a:srgbClr val="FFFFFF"/>
                  </a:solidFill>
                </a:uFill>
                <a:latin typeface="Lucida Sans Unicode"/>
              </a:rPr>
              <a:t>HTML osnovni tagovi</a:t>
            </a:r>
            <a:endParaRPr lang="ru-RU" sz="2800" b="0" strike="noStrike" spc="-1">
              <a:solidFill>
                <a:srgbClr val="000000"/>
              </a:solidFill>
              <a:uFill>
                <a:solidFill>
                  <a:srgbClr val="FFFFFF"/>
                </a:solidFill>
              </a:uFill>
              <a:latin typeface="Lucida Sans Unicode"/>
            </a:endParaRPr>
          </a:p>
        </p:txBody>
      </p:sp>
    </p:spTree>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794880" y="1312920"/>
            <a:ext cx="10430640" cy="4343760"/>
          </a:xfrm>
          <a:prstGeom prst="rect">
            <a:avLst/>
          </a:prstGeom>
          <a:noFill/>
          <a:ln>
            <a:noFill/>
          </a:ln>
        </p:spPr>
        <p:txBody>
          <a:bodyPr lIns="90000" tIns="45000" rIns="90000" bIns="45000">
            <a:normAutofit/>
          </a:bodyPr>
          <a:lstStyle/>
          <a:p>
            <a:pPr marL="365760" indent="-255600">
              <a:spcBef>
                <a:spcPts val="400"/>
              </a:spcBef>
              <a:buClr>
                <a:srgbClr val="2DA2BF"/>
              </a:buClr>
              <a:buSzPct val="68000"/>
              <a:buFont typeface="Wingdings 3" charset="2"/>
              <a:buChar char=""/>
            </a:pPr>
            <a:endParaRPr lang="en-US" sz="2700" spc="-1" dirty="0">
              <a:solidFill>
                <a:srgbClr val="000000"/>
              </a:solidFill>
              <a:uFill>
                <a:solidFill>
                  <a:srgbClr val="FFFFFF"/>
                </a:solidFill>
              </a:uFill>
              <a:latin typeface="Lucida Sans Unicode"/>
            </a:endParaRPr>
          </a:p>
          <a:p>
            <a:pPr marL="365760" indent="-255600">
              <a:spcBef>
                <a:spcPts val="400"/>
              </a:spcBef>
              <a:buClr>
                <a:srgbClr val="2DA2BF"/>
              </a:buClr>
              <a:buSzPct val="68000"/>
              <a:buFont typeface="Wingdings 3" charset="2"/>
              <a:buChar char=""/>
            </a:pPr>
            <a:r>
              <a:rPr lang="en-US" sz="2000" b="1" spc="-1" dirty="0" smtClean="0">
                <a:solidFill>
                  <a:srgbClr val="000000"/>
                </a:solidFill>
                <a:uFill>
                  <a:solidFill>
                    <a:srgbClr val="FFFFFF"/>
                  </a:solidFill>
                </a:uFill>
                <a:latin typeface="Lucida Sans Unicode"/>
              </a:rPr>
              <a:t>SUB</a:t>
            </a:r>
            <a:r>
              <a:rPr lang="ru-RU" sz="2000" b="1" strike="noStrike" spc="-1" dirty="0" smtClean="0">
                <a:solidFill>
                  <a:srgbClr val="000000"/>
                </a:solidFill>
                <a:uFill>
                  <a:solidFill>
                    <a:srgbClr val="FFFFFF"/>
                  </a:solidFill>
                </a:uFill>
                <a:latin typeface="Lucida Sans Unicode"/>
              </a:rPr>
              <a:t> </a:t>
            </a:r>
            <a:r>
              <a:rPr lang="ru-RU" sz="2000" b="0" strike="noStrike" spc="-1" dirty="0" smtClean="0">
                <a:solidFill>
                  <a:srgbClr val="000000"/>
                </a:solidFill>
                <a:uFill>
                  <a:solidFill>
                    <a:srgbClr val="FFFFFF"/>
                  </a:solidFill>
                </a:uFill>
                <a:latin typeface="Lucida Sans Unicode"/>
              </a:rPr>
              <a:t>tag</a:t>
            </a:r>
            <a:r>
              <a:rPr lang="sr-Latn-RS" sz="2000" b="0" strike="noStrike" spc="-1" dirty="0" smtClean="0">
                <a:solidFill>
                  <a:srgbClr val="000000"/>
                </a:solidFill>
                <a:uFill>
                  <a:solidFill>
                    <a:srgbClr val="FFFFFF"/>
                  </a:solidFill>
                </a:uFill>
                <a:latin typeface="Lucida Sans Unicode"/>
              </a:rPr>
              <a:t> </a:t>
            </a:r>
            <a:r>
              <a:rPr lang="ru-RU" sz="2000" b="0" strike="noStrike" spc="-1" dirty="0" smtClean="0">
                <a:solidFill>
                  <a:srgbClr val="000000"/>
                </a:solidFill>
                <a:uFill>
                  <a:solidFill>
                    <a:srgbClr val="FFFFFF"/>
                  </a:solidFill>
                </a:uFill>
                <a:latin typeface="Lucida Sans Unicode"/>
              </a:rPr>
              <a:t>označava</a:t>
            </a:r>
            <a:r>
              <a:rPr lang="en-US" sz="2000" b="0" strike="noStrike" spc="-1" dirty="0" smtClean="0">
                <a:solidFill>
                  <a:srgbClr val="000000"/>
                </a:solidFill>
                <a:uFill>
                  <a:solidFill>
                    <a:srgbClr val="FFFFFF"/>
                  </a:solidFill>
                </a:uFill>
                <a:latin typeface="Lucida Sans Unicode"/>
              </a:rPr>
              <a:t> </a:t>
            </a:r>
            <a:r>
              <a:rPr lang="en-US" sz="2000" b="0" strike="noStrike" spc="-1" dirty="0" err="1" smtClean="0">
                <a:solidFill>
                  <a:srgbClr val="000000"/>
                </a:solidFill>
                <a:uFill>
                  <a:solidFill>
                    <a:srgbClr val="FFFFFF"/>
                  </a:solidFill>
                </a:uFill>
                <a:latin typeface="Lucida Sans Unicode"/>
              </a:rPr>
              <a:t>slovo</a:t>
            </a:r>
            <a:r>
              <a:rPr lang="en-US" sz="2000" b="0" strike="noStrike" spc="-1" dirty="0" smtClean="0">
                <a:solidFill>
                  <a:srgbClr val="000000"/>
                </a:solidFill>
                <a:uFill>
                  <a:solidFill>
                    <a:srgbClr val="FFFFFF"/>
                  </a:solidFill>
                </a:uFill>
                <a:latin typeface="Lucida Sans Unicode"/>
              </a:rPr>
              <a:t> </a:t>
            </a:r>
            <a:r>
              <a:rPr lang="en-US" sz="2000" b="0" strike="noStrike" spc="-1" dirty="0" err="1" smtClean="0">
                <a:solidFill>
                  <a:srgbClr val="000000"/>
                </a:solidFill>
                <a:uFill>
                  <a:solidFill>
                    <a:srgbClr val="FFFFFF"/>
                  </a:solidFill>
                </a:uFill>
                <a:latin typeface="Lucida Sans Unicode"/>
              </a:rPr>
              <a:t>koje</a:t>
            </a:r>
            <a:r>
              <a:rPr lang="en-US" sz="2000" b="0" strike="noStrike" spc="-1" dirty="0" smtClean="0">
                <a:solidFill>
                  <a:srgbClr val="000000"/>
                </a:solidFill>
                <a:uFill>
                  <a:solidFill>
                    <a:srgbClr val="FFFFFF"/>
                  </a:solidFill>
                </a:uFill>
                <a:latin typeface="Lucida Sans Unicode"/>
              </a:rPr>
              <a:t> je </a:t>
            </a:r>
            <a:r>
              <a:rPr lang="en-US" sz="2000" b="0" strike="noStrike" spc="-1" dirty="0" err="1" smtClean="0">
                <a:solidFill>
                  <a:srgbClr val="000000"/>
                </a:solidFill>
                <a:uFill>
                  <a:solidFill>
                    <a:srgbClr val="FFFFFF"/>
                  </a:solidFill>
                </a:uFill>
                <a:latin typeface="Lucida Sans Unicode"/>
              </a:rPr>
              <a:t>napisano</a:t>
            </a:r>
            <a:r>
              <a:rPr lang="en-US" sz="2000" b="0" strike="noStrike" spc="-1" dirty="0" smtClean="0">
                <a:solidFill>
                  <a:srgbClr val="000000"/>
                </a:solidFill>
                <a:uFill>
                  <a:solidFill>
                    <a:srgbClr val="FFFFFF"/>
                  </a:solidFill>
                </a:uFill>
                <a:latin typeface="Lucida Sans Unicode"/>
              </a:rPr>
              <a:t> u </a:t>
            </a:r>
            <a:r>
              <a:rPr lang="en-US" sz="2000" b="0" strike="noStrike" spc="-1" dirty="0" err="1" smtClean="0">
                <a:solidFill>
                  <a:srgbClr val="000000"/>
                </a:solidFill>
                <a:uFill>
                  <a:solidFill>
                    <a:srgbClr val="FFFFFF"/>
                  </a:solidFill>
                </a:uFill>
                <a:latin typeface="Lucida Sans Unicode"/>
              </a:rPr>
              <a:t>podno</a:t>
            </a:r>
            <a:r>
              <a:rPr lang="sr-Latn-RS" sz="2000" spc="-1" dirty="0" smtClean="0">
                <a:solidFill>
                  <a:srgbClr val="000000"/>
                </a:solidFill>
                <a:uFill>
                  <a:solidFill>
                    <a:srgbClr val="FFFFFF"/>
                  </a:solidFill>
                </a:uFill>
                <a:latin typeface="Lucida Sans Unicode"/>
              </a:rPr>
              <a:t>žju</a:t>
            </a:r>
            <a:endParaRPr lang="en-US" sz="2000" b="0" strike="noStrike" spc="-1" dirty="0" smtClean="0">
              <a:solidFill>
                <a:srgbClr val="000000"/>
              </a:solidFill>
              <a:uFill>
                <a:solidFill>
                  <a:srgbClr val="FFFFFF"/>
                </a:solidFill>
              </a:uFill>
              <a:latin typeface="Lucida Sans Unicode"/>
            </a:endParaRPr>
          </a:p>
          <a:p>
            <a:pPr>
              <a:lnSpc>
                <a:spcPct val="100000"/>
              </a:lnSpc>
              <a:spcBef>
                <a:spcPts val="400"/>
              </a:spcBef>
            </a:pPr>
            <a:r>
              <a:rPr lang="en-US" sz="2000" b="0" strike="noStrike" spc="-1" dirty="0" smtClean="0">
                <a:solidFill>
                  <a:srgbClr val="800000"/>
                </a:solidFill>
                <a:uFill>
                  <a:solidFill>
                    <a:srgbClr val="FFFFFF"/>
                  </a:solidFill>
                </a:uFill>
                <a:latin typeface="Consolas"/>
              </a:rPr>
              <a:t>	</a:t>
            </a:r>
          </a:p>
          <a:p>
            <a:pPr>
              <a:lnSpc>
                <a:spcPct val="100000"/>
              </a:lnSpc>
              <a:spcBef>
                <a:spcPts val="400"/>
              </a:spcBef>
            </a:pPr>
            <a:r>
              <a:rPr lang="en-US" sz="2000" spc="-1" dirty="0">
                <a:solidFill>
                  <a:srgbClr val="800000"/>
                </a:solidFill>
                <a:uFill>
                  <a:solidFill>
                    <a:srgbClr val="FFFFFF"/>
                  </a:solidFill>
                </a:uFill>
                <a:latin typeface="Consolas"/>
              </a:rPr>
              <a:t>	</a:t>
            </a:r>
            <a:r>
              <a:rPr lang="sr-Latn-RS" sz="2000" spc="-1" dirty="0" smtClean="0">
                <a:solidFill>
                  <a:srgbClr val="000000"/>
                </a:solidFill>
                <a:uFill>
                  <a:solidFill>
                    <a:srgbClr val="FFFFFF"/>
                  </a:solidFill>
                </a:uFill>
                <a:latin typeface="Consolas"/>
              </a:rPr>
              <a:t>H</a:t>
            </a:r>
            <a:r>
              <a:rPr lang="ru-RU" sz="2000" b="0" strike="noStrike" spc="-1" dirty="0" smtClean="0">
                <a:solidFill>
                  <a:srgbClr val="800000"/>
                </a:solidFill>
                <a:uFill>
                  <a:solidFill>
                    <a:srgbClr val="FFFFFF"/>
                  </a:solidFill>
                </a:uFill>
                <a:latin typeface="Consolas"/>
              </a:rPr>
              <a:t>&lt;</a:t>
            </a:r>
            <a:r>
              <a:rPr lang="sr-Latn-RS" sz="2000" b="0" strike="noStrike" spc="-1" dirty="0" smtClean="0">
                <a:solidFill>
                  <a:srgbClr val="800000"/>
                </a:solidFill>
                <a:uFill>
                  <a:solidFill>
                    <a:srgbClr val="FFFFFF"/>
                  </a:solidFill>
                </a:uFill>
                <a:latin typeface="Consolas"/>
              </a:rPr>
              <a:t>sub</a:t>
            </a:r>
            <a:r>
              <a:rPr lang="ru-RU" sz="2000" b="0" strike="noStrike" spc="-1" dirty="0" smtClean="0">
                <a:solidFill>
                  <a:srgbClr val="800000"/>
                </a:solidFill>
                <a:uFill>
                  <a:solidFill>
                    <a:srgbClr val="FFFFFF"/>
                  </a:solidFill>
                </a:uFill>
                <a:latin typeface="Consolas"/>
              </a:rPr>
              <a:t>&gt;</a:t>
            </a:r>
            <a:r>
              <a:rPr lang="sr-Latn-RS" sz="2000" b="0" strike="noStrike" spc="-1" dirty="0" smtClean="0">
                <a:solidFill>
                  <a:srgbClr val="000000"/>
                </a:solidFill>
                <a:uFill>
                  <a:solidFill>
                    <a:srgbClr val="FFFFFF"/>
                  </a:solidFill>
                </a:uFill>
                <a:latin typeface="Consolas"/>
              </a:rPr>
              <a:t>2</a:t>
            </a:r>
            <a:r>
              <a:rPr lang="ru-RU" sz="2000" b="0" strike="noStrike" spc="-1" dirty="0" smtClean="0">
                <a:solidFill>
                  <a:srgbClr val="800000"/>
                </a:solidFill>
                <a:uFill>
                  <a:solidFill>
                    <a:srgbClr val="FFFFFF"/>
                  </a:solidFill>
                </a:uFill>
                <a:latin typeface="Consolas"/>
              </a:rPr>
              <a:t>&lt;/</a:t>
            </a:r>
            <a:r>
              <a:rPr lang="sr-Latn-RS" sz="2000" spc="-1" dirty="0" smtClean="0">
                <a:solidFill>
                  <a:srgbClr val="800000"/>
                </a:solidFill>
                <a:uFill>
                  <a:solidFill>
                    <a:srgbClr val="FFFFFF"/>
                  </a:solidFill>
                </a:uFill>
                <a:latin typeface="Consolas"/>
              </a:rPr>
              <a:t>sub</a:t>
            </a:r>
            <a:r>
              <a:rPr lang="ru-RU" sz="2000" b="0" strike="noStrike" spc="-1" dirty="0" smtClean="0">
                <a:solidFill>
                  <a:srgbClr val="800000"/>
                </a:solidFill>
                <a:uFill>
                  <a:solidFill>
                    <a:srgbClr val="FFFFFF"/>
                  </a:solidFill>
                </a:uFill>
                <a:latin typeface="Consolas"/>
              </a:rPr>
              <a:t>&gt;</a:t>
            </a:r>
            <a:r>
              <a:rPr lang="sr-Latn-RS" sz="2000" spc="-1" dirty="0" smtClean="0">
                <a:solidFill>
                  <a:srgbClr val="000000"/>
                </a:solidFill>
                <a:uFill>
                  <a:solidFill>
                    <a:srgbClr val="FFFFFF"/>
                  </a:solidFill>
                </a:uFill>
                <a:latin typeface="Consolas"/>
              </a:rPr>
              <a:t>O 	H</a:t>
            </a:r>
            <a:r>
              <a:rPr lang="sr-Latn-RS" sz="2000" spc="-1" baseline="-25000" dirty="0" smtClean="0">
                <a:solidFill>
                  <a:srgbClr val="000000"/>
                </a:solidFill>
                <a:uFill>
                  <a:solidFill>
                    <a:srgbClr val="FFFFFF"/>
                  </a:solidFill>
                </a:uFill>
                <a:latin typeface="Consolas"/>
              </a:rPr>
              <a:t>2</a:t>
            </a:r>
            <a:r>
              <a:rPr lang="sr-Latn-RS" sz="2000" spc="-1" dirty="0" smtClean="0">
                <a:solidFill>
                  <a:srgbClr val="000000"/>
                </a:solidFill>
                <a:uFill>
                  <a:solidFill>
                    <a:srgbClr val="FFFFFF"/>
                  </a:solidFill>
                </a:uFill>
                <a:latin typeface="Consolas"/>
              </a:rPr>
              <a:t>O</a:t>
            </a:r>
          </a:p>
          <a:p>
            <a:pPr>
              <a:lnSpc>
                <a:spcPct val="100000"/>
              </a:lnSpc>
              <a:spcBef>
                <a:spcPts val="400"/>
              </a:spcBef>
            </a:pPr>
            <a:r>
              <a:rPr lang="sr-Latn-RS" sz="2000" b="0" strike="noStrike" spc="-1" dirty="0">
                <a:solidFill>
                  <a:srgbClr val="000000"/>
                </a:solidFill>
                <a:uFill>
                  <a:solidFill>
                    <a:srgbClr val="FFFFFF"/>
                  </a:solidFill>
                </a:uFill>
                <a:latin typeface="Consolas"/>
              </a:rPr>
              <a:t> </a:t>
            </a:r>
            <a:endParaRPr lang="ru-RU" sz="2000" b="0" strike="noStrike" spc="-1" dirty="0" smtClean="0">
              <a:solidFill>
                <a:srgbClr val="000000"/>
              </a:solidFill>
              <a:uFill>
                <a:solidFill>
                  <a:srgbClr val="FFFFFF"/>
                </a:solidFill>
              </a:uFill>
              <a:latin typeface="Lucida Sans Unicode"/>
            </a:endParaRPr>
          </a:p>
          <a:p>
            <a:pPr marL="110160">
              <a:spcBef>
                <a:spcPts val="400"/>
              </a:spcBef>
              <a:buClr>
                <a:srgbClr val="2DA2BF"/>
              </a:buClr>
              <a:buSzPct val="68000"/>
            </a:pPr>
            <a:endParaRPr lang="en-US" sz="2700" spc="-1" dirty="0">
              <a:solidFill>
                <a:srgbClr val="000000"/>
              </a:solidFill>
              <a:uFill>
                <a:solidFill>
                  <a:srgbClr val="FFFFFF"/>
                </a:solidFill>
              </a:uFill>
              <a:latin typeface="Lucida Sans Unicode"/>
            </a:endParaRPr>
          </a:p>
          <a:p>
            <a:pPr marL="365760" indent="-255600">
              <a:spcBef>
                <a:spcPts val="400"/>
              </a:spcBef>
              <a:buClr>
                <a:srgbClr val="2DA2BF"/>
              </a:buClr>
              <a:buSzPct val="68000"/>
              <a:buFont typeface="Wingdings 3" charset="2"/>
              <a:buChar char=""/>
            </a:pPr>
            <a:r>
              <a:rPr lang="en-US" sz="2000" b="1" spc="-1" dirty="0" smtClean="0">
                <a:solidFill>
                  <a:srgbClr val="000000"/>
                </a:solidFill>
                <a:uFill>
                  <a:solidFill>
                    <a:srgbClr val="FFFFFF"/>
                  </a:solidFill>
                </a:uFill>
                <a:latin typeface="Lucida Sans Unicode"/>
              </a:rPr>
              <a:t>SU</a:t>
            </a:r>
            <a:r>
              <a:rPr lang="sr-Latn-RS" sz="2000" b="1" spc="-1" dirty="0" smtClean="0">
                <a:solidFill>
                  <a:srgbClr val="000000"/>
                </a:solidFill>
                <a:uFill>
                  <a:solidFill>
                    <a:srgbClr val="FFFFFF"/>
                  </a:solidFill>
                </a:uFill>
                <a:latin typeface="Lucida Sans Unicode"/>
              </a:rPr>
              <a:t>P</a:t>
            </a:r>
            <a:r>
              <a:rPr lang="ru-RU" sz="2000" b="1" spc="-1" dirty="0" smtClean="0">
                <a:solidFill>
                  <a:srgbClr val="000000"/>
                </a:solidFill>
                <a:uFill>
                  <a:solidFill>
                    <a:srgbClr val="FFFFFF"/>
                  </a:solidFill>
                </a:uFill>
                <a:latin typeface="Lucida Sans Unicode"/>
              </a:rPr>
              <a:t> </a:t>
            </a:r>
            <a:r>
              <a:rPr lang="ru-RU" sz="2000" spc="-1" dirty="0" smtClean="0">
                <a:solidFill>
                  <a:srgbClr val="000000"/>
                </a:solidFill>
                <a:uFill>
                  <a:solidFill>
                    <a:srgbClr val="FFFFFF"/>
                  </a:solidFill>
                </a:uFill>
                <a:latin typeface="Lucida Sans Unicode"/>
              </a:rPr>
              <a:t>tag </a:t>
            </a:r>
            <a:r>
              <a:rPr lang="ru-RU" sz="2000" spc="-1" dirty="0">
                <a:solidFill>
                  <a:srgbClr val="000000"/>
                </a:solidFill>
                <a:uFill>
                  <a:solidFill>
                    <a:srgbClr val="FFFFFF"/>
                  </a:solidFill>
                </a:uFill>
                <a:latin typeface="Lucida Sans Unicode"/>
              </a:rPr>
              <a:t>označava</a:t>
            </a:r>
            <a:r>
              <a:rPr lang="en-US" sz="2000" spc="-1" dirty="0">
                <a:solidFill>
                  <a:srgbClr val="000000"/>
                </a:solidFill>
                <a:uFill>
                  <a:solidFill>
                    <a:srgbClr val="FFFFFF"/>
                  </a:solidFill>
                </a:uFill>
                <a:latin typeface="Lucida Sans Unicode"/>
              </a:rPr>
              <a:t> </a:t>
            </a:r>
            <a:r>
              <a:rPr lang="en-US" sz="2000" spc="-1" dirty="0" err="1">
                <a:solidFill>
                  <a:srgbClr val="000000"/>
                </a:solidFill>
                <a:uFill>
                  <a:solidFill>
                    <a:srgbClr val="FFFFFF"/>
                  </a:solidFill>
                </a:uFill>
                <a:latin typeface="Lucida Sans Unicode"/>
              </a:rPr>
              <a:t>slovo</a:t>
            </a:r>
            <a:r>
              <a:rPr lang="en-US" sz="2000" spc="-1" dirty="0">
                <a:solidFill>
                  <a:srgbClr val="000000"/>
                </a:solidFill>
                <a:uFill>
                  <a:solidFill>
                    <a:srgbClr val="FFFFFF"/>
                  </a:solidFill>
                </a:uFill>
                <a:latin typeface="Lucida Sans Unicode"/>
              </a:rPr>
              <a:t> </a:t>
            </a:r>
            <a:r>
              <a:rPr lang="en-US" sz="2000" spc="-1" dirty="0" err="1">
                <a:solidFill>
                  <a:srgbClr val="000000"/>
                </a:solidFill>
                <a:uFill>
                  <a:solidFill>
                    <a:srgbClr val="FFFFFF"/>
                  </a:solidFill>
                </a:uFill>
                <a:latin typeface="Lucida Sans Unicode"/>
              </a:rPr>
              <a:t>koje</a:t>
            </a:r>
            <a:r>
              <a:rPr lang="en-US" sz="2000" spc="-1" dirty="0">
                <a:solidFill>
                  <a:srgbClr val="000000"/>
                </a:solidFill>
                <a:uFill>
                  <a:solidFill>
                    <a:srgbClr val="FFFFFF"/>
                  </a:solidFill>
                </a:uFill>
                <a:latin typeface="Lucida Sans Unicode"/>
              </a:rPr>
              <a:t> je </a:t>
            </a:r>
            <a:r>
              <a:rPr lang="en-US" sz="2000" spc="-1" dirty="0" err="1">
                <a:solidFill>
                  <a:srgbClr val="000000"/>
                </a:solidFill>
                <a:uFill>
                  <a:solidFill>
                    <a:srgbClr val="FFFFFF"/>
                  </a:solidFill>
                </a:uFill>
                <a:latin typeface="Lucida Sans Unicode"/>
              </a:rPr>
              <a:t>napisano</a:t>
            </a:r>
            <a:r>
              <a:rPr lang="en-US" sz="2000" spc="-1" dirty="0">
                <a:solidFill>
                  <a:srgbClr val="000000"/>
                </a:solidFill>
                <a:uFill>
                  <a:solidFill>
                    <a:srgbClr val="FFFFFF"/>
                  </a:solidFill>
                </a:uFill>
                <a:latin typeface="Lucida Sans Unicode"/>
              </a:rPr>
              <a:t> u </a:t>
            </a:r>
            <a:r>
              <a:rPr lang="sr-Latn-RS" sz="2000" spc="-1" dirty="0" smtClean="0">
                <a:solidFill>
                  <a:srgbClr val="000000"/>
                </a:solidFill>
                <a:uFill>
                  <a:solidFill>
                    <a:srgbClr val="FFFFFF"/>
                  </a:solidFill>
                </a:uFill>
                <a:latin typeface="Lucida Sans Unicode"/>
              </a:rPr>
              <a:t>zaglavlju</a:t>
            </a:r>
            <a:endParaRPr lang="en-US" sz="2000" spc="-1" dirty="0">
              <a:solidFill>
                <a:srgbClr val="000000"/>
              </a:solidFill>
              <a:uFill>
                <a:solidFill>
                  <a:srgbClr val="FFFFFF"/>
                </a:solidFill>
              </a:uFill>
              <a:latin typeface="Lucida Sans Unicode"/>
            </a:endParaRPr>
          </a:p>
          <a:p>
            <a:pPr>
              <a:lnSpc>
                <a:spcPct val="100000"/>
              </a:lnSpc>
              <a:spcBef>
                <a:spcPts val="400"/>
              </a:spcBef>
            </a:pPr>
            <a:r>
              <a:rPr lang="en-US" sz="2000" spc="-1" dirty="0">
                <a:solidFill>
                  <a:srgbClr val="800000"/>
                </a:solidFill>
                <a:uFill>
                  <a:solidFill>
                    <a:srgbClr val="FFFFFF"/>
                  </a:solidFill>
                </a:uFill>
                <a:latin typeface="Consolas"/>
              </a:rPr>
              <a:t>	</a:t>
            </a:r>
          </a:p>
          <a:p>
            <a:pPr>
              <a:lnSpc>
                <a:spcPct val="100000"/>
              </a:lnSpc>
              <a:spcBef>
                <a:spcPts val="400"/>
              </a:spcBef>
            </a:pPr>
            <a:r>
              <a:rPr lang="en-US" sz="2000" spc="-1" dirty="0">
                <a:solidFill>
                  <a:srgbClr val="800000"/>
                </a:solidFill>
                <a:uFill>
                  <a:solidFill>
                    <a:srgbClr val="FFFFFF"/>
                  </a:solidFill>
                </a:uFill>
                <a:latin typeface="Consolas"/>
              </a:rPr>
              <a:t>	</a:t>
            </a:r>
            <a:r>
              <a:rPr lang="sr-Latn-RS" sz="2000" spc="-1" dirty="0" smtClean="0">
                <a:solidFill>
                  <a:srgbClr val="000000"/>
                </a:solidFill>
                <a:uFill>
                  <a:solidFill>
                    <a:srgbClr val="FFFFFF"/>
                  </a:solidFill>
                </a:uFill>
                <a:latin typeface="Consolas"/>
              </a:rPr>
              <a:t>E</a:t>
            </a:r>
            <a:r>
              <a:rPr lang="en-US" sz="2000" spc="-1" dirty="0" smtClean="0">
                <a:solidFill>
                  <a:srgbClr val="000000"/>
                </a:solidFill>
                <a:uFill>
                  <a:solidFill>
                    <a:srgbClr val="FFFFFF"/>
                  </a:solidFill>
                </a:uFill>
                <a:latin typeface="Consolas"/>
              </a:rPr>
              <a:t>=M</a:t>
            </a:r>
            <a:r>
              <a:rPr lang="sr-Latn-RS" sz="2000" spc="-1" dirty="0" smtClean="0">
                <a:solidFill>
                  <a:srgbClr val="000000"/>
                </a:solidFill>
                <a:uFill>
                  <a:solidFill>
                    <a:srgbClr val="FFFFFF"/>
                  </a:solidFill>
                </a:uFill>
                <a:latin typeface="Consolas"/>
              </a:rPr>
              <a:t>c</a:t>
            </a:r>
            <a:r>
              <a:rPr lang="ru-RU" sz="2000" spc="-1" dirty="0" smtClean="0">
                <a:solidFill>
                  <a:srgbClr val="800000"/>
                </a:solidFill>
                <a:uFill>
                  <a:solidFill>
                    <a:srgbClr val="FFFFFF"/>
                  </a:solidFill>
                </a:uFill>
                <a:latin typeface="Consolas"/>
              </a:rPr>
              <a:t>&lt;</a:t>
            </a:r>
            <a:r>
              <a:rPr lang="sr-Latn-RS" sz="2000" spc="-1" dirty="0" smtClean="0">
                <a:solidFill>
                  <a:srgbClr val="800000"/>
                </a:solidFill>
                <a:uFill>
                  <a:solidFill>
                    <a:srgbClr val="FFFFFF"/>
                  </a:solidFill>
                </a:uFill>
                <a:latin typeface="Consolas"/>
              </a:rPr>
              <a:t>su</a:t>
            </a:r>
            <a:r>
              <a:rPr lang="en-US" sz="2000" spc="-1" dirty="0" smtClean="0">
                <a:solidFill>
                  <a:srgbClr val="800000"/>
                </a:solidFill>
                <a:uFill>
                  <a:solidFill>
                    <a:srgbClr val="FFFFFF"/>
                  </a:solidFill>
                </a:uFill>
                <a:latin typeface="Consolas"/>
              </a:rPr>
              <a:t>p</a:t>
            </a:r>
            <a:r>
              <a:rPr lang="ru-RU" sz="2000" spc="-1" dirty="0" smtClean="0">
                <a:solidFill>
                  <a:srgbClr val="800000"/>
                </a:solidFill>
                <a:uFill>
                  <a:solidFill>
                    <a:srgbClr val="FFFFFF"/>
                  </a:solidFill>
                </a:uFill>
                <a:latin typeface="Consolas"/>
              </a:rPr>
              <a:t>&gt;</a:t>
            </a:r>
            <a:r>
              <a:rPr lang="sr-Latn-RS" sz="2000" spc="-1" dirty="0">
                <a:solidFill>
                  <a:srgbClr val="000000"/>
                </a:solidFill>
                <a:uFill>
                  <a:solidFill>
                    <a:srgbClr val="FFFFFF"/>
                  </a:solidFill>
                </a:uFill>
                <a:latin typeface="Consolas"/>
              </a:rPr>
              <a:t>2</a:t>
            </a:r>
            <a:r>
              <a:rPr lang="ru-RU" sz="2000" spc="-1" dirty="0">
                <a:solidFill>
                  <a:srgbClr val="800000"/>
                </a:solidFill>
                <a:uFill>
                  <a:solidFill>
                    <a:srgbClr val="FFFFFF"/>
                  </a:solidFill>
                </a:uFill>
                <a:latin typeface="Consolas"/>
              </a:rPr>
              <a:t>&lt;/</a:t>
            </a:r>
            <a:r>
              <a:rPr lang="sr-Latn-RS" sz="2000" spc="-1" dirty="0" smtClean="0">
                <a:solidFill>
                  <a:srgbClr val="800000"/>
                </a:solidFill>
                <a:uFill>
                  <a:solidFill>
                    <a:srgbClr val="FFFFFF"/>
                  </a:solidFill>
                </a:uFill>
                <a:latin typeface="Consolas"/>
              </a:rPr>
              <a:t>su</a:t>
            </a:r>
            <a:r>
              <a:rPr lang="en-US" sz="2000" spc="-1" dirty="0" smtClean="0">
                <a:solidFill>
                  <a:srgbClr val="800000"/>
                </a:solidFill>
                <a:uFill>
                  <a:solidFill>
                    <a:srgbClr val="FFFFFF"/>
                  </a:solidFill>
                </a:uFill>
                <a:latin typeface="Consolas"/>
              </a:rPr>
              <a:t>p</a:t>
            </a:r>
            <a:r>
              <a:rPr lang="ru-RU" sz="2000" spc="-1" dirty="0" smtClean="0">
                <a:solidFill>
                  <a:srgbClr val="800000"/>
                </a:solidFill>
                <a:uFill>
                  <a:solidFill>
                    <a:srgbClr val="FFFFFF"/>
                  </a:solidFill>
                </a:uFill>
                <a:latin typeface="Consolas"/>
              </a:rPr>
              <a:t>&gt;</a:t>
            </a:r>
            <a:r>
              <a:rPr lang="sr-Latn-RS" sz="2000" spc="-1" dirty="0" smtClean="0">
                <a:solidFill>
                  <a:srgbClr val="000000"/>
                </a:solidFill>
                <a:uFill>
                  <a:solidFill>
                    <a:srgbClr val="FFFFFF"/>
                  </a:solidFill>
                </a:uFill>
                <a:latin typeface="Consolas"/>
              </a:rPr>
              <a:t> </a:t>
            </a:r>
            <a:r>
              <a:rPr lang="sr-Latn-RS" sz="2000" spc="-1" dirty="0">
                <a:solidFill>
                  <a:srgbClr val="000000"/>
                </a:solidFill>
                <a:uFill>
                  <a:solidFill>
                    <a:srgbClr val="FFFFFF"/>
                  </a:solidFill>
                </a:uFill>
                <a:latin typeface="Consolas"/>
              </a:rPr>
              <a:t>	</a:t>
            </a:r>
            <a:r>
              <a:rPr lang="en-US" sz="2000" spc="-1" dirty="0" smtClean="0">
                <a:solidFill>
                  <a:srgbClr val="000000"/>
                </a:solidFill>
                <a:uFill>
                  <a:solidFill>
                    <a:srgbClr val="FFFFFF"/>
                  </a:solidFill>
                </a:uFill>
                <a:latin typeface="Consolas"/>
              </a:rPr>
              <a:t>E=Mc</a:t>
            </a:r>
            <a:r>
              <a:rPr lang="en-US" sz="2000" spc="-1" baseline="30000" dirty="0" smtClean="0">
                <a:solidFill>
                  <a:srgbClr val="000000"/>
                </a:solidFill>
                <a:uFill>
                  <a:solidFill>
                    <a:srgbClr val="FFFFFF"/>
                  </a:solidFill>
                </a:uFill>
                <a:latin typeface="Consolas"/>
              </a:rPr>
              <a:t>2</a:t>
            </a:r>
            <a:endParaRPr lang="sr-Latn-RS" sz="2000" spc="-1" baseline="30000" dirty="0">
              <a:solidFill>
                <a:srgbClr val="000000"/>
              </a:solidFill>
              <a:uFill>
                <a:solidFill>
                  <a:srgbClr val="FFFFFF"/>
                </a:solidFill>
              </a:uFill>
              <a:latin typeface="Consolas"/>
            </a:endParaRPr>
          </a:p>
          <a:p>
            <a:pPr>
              <a:lnSpc>
                <a:spcPct val="100000"/>
              </a:lnSpc>
              <a:spcBef>
                <a:spcPts val="400"/>
              </a:spcBef>
            </a:pPr>
            <a:r>
              <a:rPr lang="sr-Latn-RS" sz="2000" spc="-1" dirty="0">
                <a:solidFill>
                  <a:srgbClr val="000000"/>
                </a:solidFill>
                <a:uFill>
                  <a:solidFill>
                    <a:srgbClr val="FFFFFF"/>
                  </a:solidFill>
                </a:uFill>
                <a:latin typeface="Consolas"/>
              </a:rPr>
              <a:t> </a:t>
            </a:r>
            <a:endParaRPr lang="ru-RU" sz="2000" spc="-1" dirty="0">
              <a:solidFill>
                <a:srgbClr val="000000"/>
              </a:solidFill>
              <a:uFill>
                <a:solidFill>
                  <a:srgbClr val="FFFFFF"/>
                </a:solidFill>
              </a:uFill>
              <a:latin typeface="Lucida Sans Unicode"/>
            </a:endParaRPr>
          </a:p>
          <a:p>
            <a:pPr>
              <a:lnSpc>
                <a:spcPct val="100000"/>
              </a:lnSpc>
              <a:spcBef>
                <a:spcPts val="400"/>
              </a:spcBef>
            </a:pPr>
            <a:r>
              <a:rPr lang="ru-RU" sz="2000" spc="-1" dirty="0">
                <a:solidFill>
                  <a:srgbClr val="800000"/>
                </a:solidFill>
                <a:uFill>
                  <a:solidFill>
                    <a:srgbClr val="FFFFFF"/>
                  </a:solidFill>
                </a:uFill>
                <a:latin typeface="Consolas"/>
              </a:rPr>
              <a:t> </a:t>
            </a:r>
            <a:r>
              <a:rPr lang="sr-Latn-RS" sz="2000" spc="-1" dirty="0">
                <a:solidFill>
                  <a:srgbClr val="800000"/>
                </a:solidFill>
                <a:uFill>
                  <a:solidFill>
                    <a:srgbClr val="FFFFFF"/>
                  </a:solidFill>
                </a:uFill>
                <a:latin typeface="Consolas"/>
              </a:rPr>
              <a:t>	</a:t>
            </a:r>
            <a:endParaRPr lang="en-US" sz="2000" spc="-1" dirty="0">
              <a:solidFill>
                <a:srgbClr val="000000"/>
              </a:solidFill>
              <a:uFill>
                <a:solidFill>
                  <a:srgbClr val="FFFFFF"/>
                </a:solidFill>
              </a:uFill>
              <a:latin typeface="Lucida Sans Unicode"/>
            </a:endParaRPr>
          </a:p>
          <a:p>
            <a:pPr>
              <a:lnSpc>
                <a:spcPct val="100000"/>
              </a:lnSpc>
              <a:spcBef>
                <a:spcPts val="400"/>
              </a:spcBef>
            </a:pPr>
            <a:endParaRPr lang="ru-RU" sz="2000" b="0" strike="noStrike" spc="-1" dirty="0">
              <a:solidFill>
                <a:srgbClr val="000000"/>
              </a:solidFill>
              <a:uFill>
                <a:solidFill>
                  <a:srgbClr val="FFFFFF"/>
                </a:solidFill>
              </a:uFill>
              <a:latin typeface="Lucida Sans Unicode"/>
            </a:endParaRPr>
          </a:p>
        </p:txBody>
      </p:sp>
      <p:sp>
        <p:nvSpPr>
          <p:cNvPr id="133" name="TextShape 2"/>
          <p:cNvSpPr txBox="1"/>
          <p:nvPr/>
        </p:nvSpPr>
        <p:spPr>
          <a:xfrm>
            <a:off x="794880" y="317520"/>
            <a:ext cx="10430640" cy="1325160"/>
          </a:xfrm>
          <a:prstGeom prst="rect">
            <a:avLst/>
          </a:prstGeom>
          <a:noFill/>
          <a:ln>
            <a:noFill/>
          </a:ln>
        </p:spPr>
        <p:txBody>
          <a:bodyPr anchor="ctr"/>
          <a:lstStyle/>
          <a:p>
            <a:pPr>
              <a:lnSpc>
                <a:spcPct val="100000"/>
              </a:lnSpc>
            </a:pPr>
            <a:r>
              <a:rPr lang="ru-RU" sz="2800" b="1" strike="noStrike" spc="-1">
                <a:solidFill>
                  <a:srgbClr val="464646"/>
                </a:solidFill>
                <a:uFill>
                  <a:solidFill>
                    <a:srgbClr val="FFFFFF"/>
                  </a:solidFill>
                </a:uFill>
                <a:latin typeface="Lucida Sans Unicode"/>
              </a:rPr>
              <a:t>HTML osnovni tagovi</a:t>
            </a:r>
            <a:endParaRPr lang="ru-RU" sz="2800" b="0" strike="noStrike" spc="-1">
              <a:solidFill>
                <a:srgbClr val="000000"/>
              </a:solidFill>
              <a:uFill>
                <a:solidFill>
                  <a:srgbClr val="FFFFFF"/>
                </a:solidFill>
              </a:uFill>
              <a:latin typeface="Lucida Sans Unicode"/>
            </a:endParaRPr>
          </a:p>
        </p:txBody>
      </p:sp>
    </p:spTree>
    <p:extLst>
      <p:ext uri="{BB962C8B-B14F-4D97-AF65-F5344CB8AC3E}">
        <p14:creationId xmlns:p14="http://schemas.microsoft.com/office/powerpoint/2010/main" val="3260044522"/>
      </p:ext>
    </p:extLst>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794880" y="1729080"/>
            <a:ext cx="10430640" cy="4217040"/>
          </a:xfrm>
          <a:prstGeom prst="rect">
            <a:avLst/>
          </a:prstGeom>
          <a:noFill/>
          <a:ln>
            <a:noFill/>
          </a:ln>
        </p:spPr>
        <p:txBody>
          <a:bodyPr lIns="90000" tIns="45000" rIns="90000" bIns="45000"/>
          <a:lstStyle/>
          <a:p>
            <a:pPr marL="365760" indent="-255600">
              <a:lnSpc>
                <a:spcPct val="100000"/>
              </a:lnSpc>
              <a:spcBef>
                <a:spcPts val="400"/>
              </a:spcBef>
              <a:buClr>
                <a:srgbClr val="2DA2BF"/>
              </a:buClr>
              <a:buSzPct val="68000"/>
              <a:buFont typeface="Wingdings 3" charset="2"/>
              <a:buChar char=""/>
            </a:pPr>
            <a:r>
              <a:rPr lang="ru-RU" sz="2000" b="0" strike="noStrike" spc="-1" dirty="0">
                <a:solidFill>
                  <a:srgbClr val="000000"/>
                </a:solidFill>
                <a:uFill>
                  <a:solidFill>
                    <a:srgbClr val="FFFFFF"/>
                  </a:solidFill>
                </a:uFill>
                <a:latin typeface="Lucida Sans Unicode"/>
              </a:rPr>
              <a:t>Koristimo ih kada hoćemo da prikažemo neki specijalni karakter </a:t>
            </a:r>
          </a:p>
          <a:p>
            <a:pPr marL="365760" indent="-255600">
              <a:lnSpc>
                <a:spcPct val="100000"/>
              </a:lnSpc>
              <a:spcBef>
                <a:spcPts val="400"/>
              </a:spcBef>
              <a:buClr>
                <a:srgbClr val="2DA2BF"/>
              </a:buClr>
              <a:buSzPct val="68000"/>
              <a:buFont typeface="Wingdings 3" charset="2"/>
              <a:buChar char=""/>
            </a:pPr>
            <a:r>
              <a:rPr lang="ru-RU" sz="2000" b="0" strike="noStrike" spc="-1" dirty="0">
                <a:solidFill>
                  <a:srgbClr val="000000"/>
                </a:solidFill>
                <a:uFill>
                  <a:solidFill>
                    <a:srgbClr val="FFFFFF"/>
                  </a:solidFill>
                </a:uFill>
                <a:latin typeface="Lucida Sans Unicode"/>
              </a:rPr>
              <a:t>Npr. </a:t>
            </a:r>
            <a:r>
              <a:rPr lang="ru-RU" sz="2000" b="1" strike="noStrike" spc="-1" dirty="0">
                <a:solidFill>
                  <a:srgbClr val="000000"/>
                </a:solidFill>
                <a:uFill>
                  <a:solidFill>
                    <a:srgbClr val="FFFFFF"/>
                  </a:solidFill>
                </a:uFill>
                <a:latin typeface="Lucida Sans Unicode"/>
              </a:rPr>
              <a:t>&lt; </a:t>
            </a:r>
            <a:r>
              <a:rPr lang="ru-RU" sz="2000" b="0" strike="noStrike" spc="-1" dirty="0">
                <a:solidFill>
                  <a:srgbClr val="000000"/>
                </a:solidFill>
                <a:uFill>
                  <a:solidFill>
                    <a:srgbClr val="FFFFFF"/>
                  </a:solidFill>
                </a:uFill>
                <a:latin typeface="Lucida Sans Unicode"/>
              </a:rPr>
              <a:t>ili</a:t>
            </a:r>
            <a:r>
              <a:rPr lang="ru-RU" sz="2000" b="1" strike="noStrike" spc="-1" dirty="0">
                <a:solidFill>
                  <a:srgbClr val="000000"/>
                </a:solidFill>
                <a:uFill>
                  <a:solidFill>
                    <a:srgbClr val="FFFFFF"/>
                  </a:solidFill>
                </a:uFill>
                <a:latin typeface="Lucida Sans Unicode"/>
              </a:rPr>
              <a:t> &gt;</a:t>
            </a:r>
            <a:endParaRPr lang="ru-RU" sz="2000" b="0" strike="noStrike" spc="-1" dirty="0">
              <a:solidFill>
                <a:srgbClr val="000000"/>
              </a:solidFill>
              <a:uFill>
                <a:solidFill>
                  <a:srgbClr val="FFFFFF"/>
                </a:solidFill>
              </a:uFill>
              <a:latin typeface="Lucida Sans Unicode"/>
            </a:endParaRPr>
          </a:p>
          <a:p>
            <a:pPr marL="365760" indent="-255600">
              <a:lnSpc>
                <a:spcPct val="100000"/>
              </a:lnSpc>
              <a:spcBef>
                <a:spcPts val="400"/>
              </a:spcBef>
              <a:buClr>
                <a:srgbClr val="2DA2BF"/>
              </a:buClr>
              <a:buSzPct val="68000"/>
              <a:buFont typeface="Wingdings 3" charset="2"/>
              <a:buChar char=""/>
            </a:pPr>
            <a:r>
              <a:rPr lang="ru-RU" sz="2000" b="0" strike="noStrike" spc="-1" dirty="0">
                <a:solidFill>
                  <a:srgbClr val="000000"/>
                </a:solidFill>
                <a:uFill>
                  <a:solidFill>
                    <a:srgbClr val="FFFFFF"/>
                  </a:solidFill>
                </a:uFill>
                <a:latin typeface="Lucida Sans Unicode"/>
              </a:rPr>
              <a:t>Ukoliko pokušamo da zapišemo samo karakter </a:t>
            </a:r>
            <a:r>
              <a:rPr lang="ru-RU" sz="2000" b="1" strike="noStrike" spc="-1" dirty="0">
                <a:solidFill>
                  <a:srgbClr val="000000"/>
                </a:solidFill>
                <a:uFill>
                  <a:solidFill>
                    <a:srgbClr val="FFFFFF"/>
                  </a:solidFill>
                </a:uFill>
                <a:latin typeface="Lucida Sans Unicode"/>
              </a:rPr>
              <a:t>&lt;</a:t>
            </a:r>
            <a:r>
              <a:rPr lang="ru-RU" sz="2000" b="0" strike="noStrike" spc="-1" dirty="0">
                <a:solidFill>
                  <a:srgbClr val="000000"/>
                </a:solidFill>
                <a:uFill>
                  <a:solidFill>
                    <a:srgbClr val="FFFFFF"/>
                  </a:solidFill>
                </a:uFill>
                <a:latin typeface="Lucida Sans Unicode"/>
              </a:rPr>
              <a:t> HTML će to da protumaci kao početak taga</a:t>
            </a:r>
          </a:p>
          <a:p>
            <a:pPr marL="365760" indent="-255600">
              <a:lnSpc>
                <a:spcPct val="100000"/>
              </a:lnSpc>
              <a:spcBef>
                <a:spcPts val="400"/>
              </a:spcBef>
              <a:buClr>
                <a:srgbClr val="2DA2BF"/>
              </a:buClr>
              <a:buSzPct val="68000"/>
              <a:buFont typeface="Wingdings 3" charset="2"/>
              <a:buChar char=""/>
            </a:pPr>
            <a:r>
              <a:rPr lang="ru-RU" sz="2000" b="0" strike="noStrike" spc="-1" dirty="0">
                <a:solidFill>
                  <a:srgbClr val="000000"/>
                </a:solidFill>
                <a:uFill>
                  <a:solidFill>
                    <a:srgbClr val="FFFFFF"/>
                  </a:solidFill>
                </a:uFill>
                <a:latin typeface="Lucida Sans Unicode"/>
              </a:rPr>
              <a:t>Setimo se da se tagovi pišu između ovih zagrada </a:t>
            </a:r>
            <a:r>
              <a:rPr lang="ru-RU" sz="2000" b="1" strike="noStrike" spc="-1" dirty="0">
                <a:solidFill>
                  <a:srgbClr val="000000"/>
                </a:solidFill>
                <a:uFill>
                  <a:solidFill>
                    <a:srgbClr val="FFFFFF"/>
                  </a:solidFill>
                </a:uFill>
                <a:latin typeface="Lucida Sans Unicode"/>
              </a:rPr>
              <a:t>&lt;</a:t>
            </a:r>
            <a:r>
              <a:rPr lang="ru-RU" sz="2000" b="0" strike="noStrike" spc="-1" dirty="0">
                <a:solidFill>
                  <a:srgbClr val="000000"/>
                </a:solidFill>
                <a:uFill>
                  <a:solidFill>
                    <a:srgbClr val="FFFFFF"/>
                  </a:solidFill>
                </a:uFill>
                <a:latin typeface="Lucida Sans Unicode"/>
              </a:rPr>
              <a:t> i </a:t>
            </a:r>
            <a:r>
              <a:rPr lang="ru-RU" sz="2000" b="1" strike="noStrike" spc="-1" dirty="0">
                <a:solidFill>
                  <a:srgbClr val="000000"/>
                </a:solidFill>
                <a:uFill>
                  <a:solidFill>
                    <a:srgbClr val="FFFFFF"/>
                  </a:solidFill>
                </a:uFill>
                <a:latin typeface="Lucida Sans Unicode"/>
              </a:rPr>
              <a:t>&gt;</a:t>
            </a:r>
            <a:r>
              <a:rPr lang="ru-RU" sz="2000" b="0" strike="noStrike" spc="-1" dirty="0">
                <a:solidFill>
                  <a:srgbClr val="000000"/>
                </a:solidFill>
                <a:uFill>
                  <a:solidFill>
                    <a:srgbClr val="FFFFFF"/>
                  </a:solidFill>
                </a:uFill>
                <a:latin typeface="Lucida Sans Unicode"/>
              </a:rPr>
              <a:t> </a:t>
            </a:r>
          </a:p>
          <a:p>
            <a:pPr marL="365760" indent="-255600">
              <a:lnSpc>
                <a:spcPct val="100000"/>
              </a:lnSpc>
              <a:spcBef>
                <a:spcPts val="400"/>
              </a:spcBef>
              <a:buClr>
                <a:srgbClr val="2DA2BF"/>
              </a:buClr>
              <a:buSzPct val="68000"/>
              <a:buFont typeface="Wingdings 3" charset="2"/>
              <a:buChar char=""/>
            </a:pPr>
            <a:r>
              <a:rPr lang="ru-RU" sz="2000" b="0" strike="noStrike" spc="-1" dirty="0">
                <a:solidFill>
                  <a:srgbClr val="000000"/>
                </a:solidFill>
                <a:uFill>
                  <a:solidFill>
                    <a:srgbClr val="FFFFFF"/>
                  </a:solidFill>
                </a:uFill>
                <a:latin typeface="Lucida Sans Unicode"/>
              </a:rPr>
              <a:t>Entitete pišemo na sledeći način:</a:t>
            </a:r>
          </a:p>
          <a:p>
            <a:pPr marL="864000" lvl="1" indent="-324000">
              <a:spcBef>
                <a:spcPts val="1134"/>
              </a:spcBef>
              <a:buClr>
                <a:srgbClr val="000000"/>
              </a:buClr>
              <a:buSzPct val="75000"/>
              <a:buFont typeface="Symbol" charset="2"/>
              <a:buChar char=""/>
            </a:pPr>
            <a:r>
              <a:rPr lang="ru-RU" sz="2000" b="1" strike="noStrike" spc="-1" dirty="0">
                <a:solidFill>
                  <a:srgbClr val="000000"/>
                </a:solidFill>
                <a:uFill>
                  <a:solidFill>
                    <a:srgbClr val="FFFFFF"/>
                  </a:solidFill>
                </a:uFill>
                <a:latin typeface="Lucida Sans Unicode"/>
              </a:rPr>
              <a:t>&amp;</a:t>
            </a:r>
            <a:r>
              <a:rPr lang="ru-RU" sz="2000" b="0" strike="noStrike" spc="-1" dirty="0">
                <a:solidFill>
                  <a:srgbClr val="000000"/>
                </a:solidFill>
                <a:uFill>
                  <a:solidFill>
                    <a:srgbClr val="FFFFFF"/>
                  </a:solidFill>
                </a:uFill>
                <a:latin typeface="Lucida Sans Unicode"/>
              </a:rPr>
              <a:t> </a:t>
            </a:r>
            <a:r>
              <a:rPr lang="ru-RU" sz="2000" b="0" i="1" strike="noStrike" spc="-1" dirty="0">
                <a:solidFill>
                  <a:srgbClr val="000000"/>
                </a:solidFill>
                <a:uFill>
                  <a:solidFill>
                    <a:srgbClr val="FFFFFF"/>
                  </a:solidFill>
                </a:uFill>
                <a:latin typeface="Lucida Sans Unicode"/>
              </a:rPr>
              <a:t>ime_entiteta</a:t>
            </a:r>
            <a:r>
              <a:rPr lang="ru-RU" sz="2000" b="0" strike="noStrike" spc="-1" dirty="0">
                <a:solidFill>
                  <a:srgbClr val="000000"/>
                </a:solidFill>
                <a:uFill>
                  <a:solidFill>
                    <a:srgbClr val="FFFFFF"/>
                  </a:solidFill>
                </a:uFill>
                <a:latin typeface="Lucida Sans Unicode"/>
              </a:rPr>
              <a:t> </a:t>
            </a:r>
            <a:r>
              <a:rPr lang="ru-RU" sz="2000" b="1" strike="noStrike" spc="-1" dirty="0">
                <a:solidFill>
                  <a:srgbClr val="000000"/>
                </a:solidFill>
                <a:uFill>
                  <a:solidFill>
                    <a:srgbClr val="FFFFFF"/>
                  </a:solidFill>
                </a:uFill>
                <a:latin typeface="Lucida Sans Unicode"/>
              </a:rPr>
              <a:t>;</a:t>
            </a:r>
            <a:endParaRPr lang="ru-RU" sz="2000" b="0" strike="noStrike" spc="-1" dirty="0">
              <a:solidFill>
                <a:srgbClr val="000000"/>
              </a:solidFill>
              <a:uFill>
                <a:solidFill>
                  <a:srgbClr val="FFFFFF"/>
                </a:solidFill>
              </a:uFill>
              <a:latin typeface="Lucida Sans Unicode"/>
            </a:endParaRPr>
          </a:p>
          <a:p>
            <a:pPr marL="864000" lvl="1" indent="-324000">
              <a:spcBef>
                <a:spcPts val="1134"/>
              </a:spcBef>
              <a:buClr>
                <a:srgbClr val="000000"/>
              </a:buClr>
              <a:buSzPct val="75000"/>
              <a:buFont typeface="Symbol" charset="2"/>
              <a:buChar char=""/>
            </a:pPr>
            <a:r>
              <a:rPr lang="ru-RU" sz="2000" b="0" strike="noStrike" spc="-1" dirty="0">
                <a:solidFill>
                  <a:srgbClr val="000000"/>
                </a:solidFill>
                <a:uFill>
                  <a:solidFill>
                    <a:srgbClr val="FFFFFF"/>
                  </a:solidFill>
                </a:uFill>
                <a:latin typeface="Lucida Sans Unicode"/>
              </a:rPr>
              <a:t>npr. </a:t>
            </a:r>
            <a:r>
              <a:rPr lang="ru-RU" sz="2000" b="1" strike="noStrike" spc="-1" dirty="0">
                <a:solidFill>
                  <a:srgbClr val="000000"/>
                </a:solidFill>
                <a:uFill>
                  <a:solidFill>
                    <a:srgbClr val="FFFFFF"/>
                  </a:solidFill>
                </a:uFill>
                <a:latin typeface="Lucida Sans Unicode"/>
              </a:rPr>
              <a:t>&amp;lt; </a:t>
            </a:r>
            <a:r>
              <a:rPr lang="ru-RU" sz="2000" b="0" strike="noStrike" spc="-1" dirty="0">
                <a:solidFill>
                  <a:srgbClr val="000000"/>
                </a:solidFill>
                <a:uFill>
                  <a:solidFill>
                    <a:srgbClr val="FFFFFF"/>
                  </a:solidFill>
                </a:uFill>
                <a:latin typeface="Lucida Sans Unicode"/>
              </a:rPr>
              <a:t>označava karakter </a:t>
            </a:r>
            <a:r>
              <a:rPr lang="ru-RU" sz="2000" b="1" strike="noStrike" spc="-1" dirty="0">
                <a:solidFill>
                  <a:srgbClr val="000000"/>
                </a:solidFill>
                <a:uFill>
                  <a:solidFill>
                    <a:srgbClr val="FFFFFF"/>
                  </a:solidFill>
                </a:uFill>
                <a:latin typeface="Lucida Sans Unicode"/>
              </a:rPr>
              <a:t>&lt;</a:t>
            </a:r>
            <a:endParaRPr lang="ru-RU" sz="2000" b="0" strike="noStrike" spc="-1" dirty="0">
              <a:solidFill>
                <a:srgbClr val="000000"/>
              </a:solidFill>
              <a:uFill>
                <a:solidFill>
                  <a:srgbClr val="FFFFFF"/>
                </a:solidFill>
              </a:uFill>
              <a:latin typeface="Lucida Sans Unicode"/>
            </a:endParaRPr>
          </a:p>
          <a:p>
            <a:pPr>
              <a:lnSpc>
                <a:spcPct val="100000"/>
              </a:lnSpc>
              <a:spcBef>
                <a:spcPts val="400"/>
              </a:spcBef>
            </a:pPr>
            <a:r>
              <a:rPr lang="ru-RU" sz="2000" b="0" strike="noStrike" spc="-1" dirty="0">
                <a:solidFill>
                  <a:srgbClr val="000000"/>
                </a:solidFill>
                <a:uFill>
                  <a:solidFill>
                    <a:srgbClr val="FFFFFF"/>
                  </a:solidFill>
                </a:uFill>
                <a:latin typeface="Lucida Sans Unicode"/>
              </a:rPr>
              <a:t> </a:t>
            </a:r>
          </a:p>
          <a:p>
            <a:pPr>
              <a:lnSpc>
                <a:spcPct val="100000"/>
              </a:lnSpc>
              <a:spcBef>
                <a:spcPts val="400"/>
              </a:spcBef>
            </a:pPr>
            <a:endParaRPr lang="ru-RU" sz="2000" b="0" strike="noStrike" spc="-1" dirty="0">
              <a:solidFill>
                <a:srgbClr val="000000"/>
              </a:solidFill>
              <a:uFill>
                <a:solidFill>
                  <a:srgbClr val="FFFFFF"/>
                </a:solidFill>
              </a:uFill>
              <a:latin typeface="Lucida Sans Unicode"/>
            </a:endParaRPr>
          </a:p>
          <a:p>
            <a:pPr>
              <a:lnSpc>
                <a:spcPct val="100000"/>
              </a:lnSpc>
              <a:spcBef>
                <a:spcPts val="400"/>
              </a:spcBef>
            </a:pPr>
            <a:endParaRPr lang="ru-RU" sz="2000" b="0" strike="noStrike" spc="-1" dirty="0">
              <a:solidFill>
                <a:srgbClr val="000000"/>
              </a:solidFill>
              <a:uFill>
                <a:solidFill>
                  <a:srgbClr val="FFFFFF"/>
                </a:solidFill>
              </a:uFill>
              <a:latin typeface="Lucida Sans Unicode"/>
            </a:endParaRPr>
          </a:p>
          <a:p>
            <a:pPr>
              <a:lnSpc>
                <a:spcPct val="100000"/>
              </a:lnSpc>
              <a:spcBef>
                <a:spcPts val="400"/>
              </a:spcBef>
            </a:pPr>
            <a:endParaRPr lang="ru-RU" sz="2000" b="0" strike="noStrike" spc="-1" dirty="0">
              <a:solidFill>
                <a:srgbClr val="000000"/>
              </a:solidFill>
              <a:uFill>
                <a:solidFill>
                  <a:srgbClr val="FFFFFF"/>
                </a:solidFill>
              </a:uFill>
              <a:latin typeface="Lucida Sans Unicode"/>
            </a:endParaRPr>
          </a:p>
        </p:txBody>
      </p:sp>
      <p:sp>
        <p:nvSpPr>
          <p:cNvPr id="135" name="TextShape 2"/>
          <p:cNvSpPr txBox="1"/>
          <p:nvPr/>
        </p:nvSpPr>
        <p:spPr>
          <a:xfrm>
            <a:off x="794880" y="317520"/>
            <a:ext cx="10430640" cy="1325160"/>
          </a:xfrm>
          <a:prstGeom prst="rect">
            <a:avLst/>
          </a:prstGeom>
          <a:noFill/>
          <a:ln>
            <a:noFill/>
          </a:ln>
        </p:spPr>
        <p:txBody>
          <a:bodyPr anchor="ctr"/>
          <a:lstStyle/>
          <a:p>
            <a:pPr>
              <a:lnSpc>
                <a:spcPct val="100000"/>
              </a:lnSpc>
            </a:pPr>
            <a:r>
              <a:rPr lang="ru-RU" sz="2800" b="1" strike="noStrike" spc="-1">
                <a:solidFill>
                  <a:srgbClr val="464646"/>
                </a:solidFill>
                <a:uFill>
                  <a:solidFill>
                    <a:srgbClr val="FFFFFF"/>
                  </a:solidFill>
                </a:uFill>
                <a:latin typeface="Lucida Sans Unicode"/>
              </a:rPr>
              <a:t>HTML entiteti</a:t>
            </a:r>
            <a:endParaRPr lang="ru-RU" sz="2800" b="0" strike="noStrike" spc="-1">
              <a:solidFill>
                <a:srgbClr val="000000"/>
              </a:solidFill>
              <a:uFill>
                <a:solidFill>
                  <a:srgbClr val="FFFFFF"/>
                </a:solidFill>
              </a:uFill>
              <a:latin typeface="Lucida Sans Unicode"/>
            </a:endParaRPr>
          </a:p>
        </p:txBody>
      </p:sp>
    </p:spTree>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856783" y="1494291"/>
            <a:ext cx="10430640" cy="3863880"/>
          </a:xfrm>
          <a:prstGeom prst="rect">
            <a:avLst/>
          </a:prstGeom>
          <a:noFill/>
          <a:ln>
            <a:noFill/>
          </a:ln>
        </p:spPr>
        <p:txBody>
          <a:bodyPr lIns="90000" tIns="45000" rIns="90000" bIns="45000">
            <a:normAutofit fontScale="92500" lnSpcReduction="10000"/>
          </a:bodyPr>
          <a:lstStyle/>
          <a:p>
            <a:pPr marL="109800">
              <a:lnSpc>
                <a:spcPct val="100000"/>
              </a:lnSpc>
              <a:spcBef>
                <a:spcPts val="400"/>
              </a:spcBef>
            </a:pPr>
            <a:endParaRPr lang="ru-RU" sz="2700" b="0" strike="noStrike" spc="-1" dirty="0">
              <a:solidFill>
                <a:srgbClr val="000000"/>
              </a:solidFill>
              <a:uFill>
                <a:solidFill>
                  <a:srgbClr val="FFFFFF"/>
                </a:solidFill>
              </a:uFill>
              <a:latin typeface="Lucida Sans Unicode"/>
            </a:endParaRPr>
          </a:p>
          <a:p>
            <a:pPr>
              <a:lnSpc>
                <a:spcPct val="100000"/>
              </a:lnSpc>
              <a:spcBef>
                <a:spcPts val="400"/>
              </a:spcBef>
            </a:pPr>
            <a:endParaRPr lang="en-US" sz="2000" b="1" strike="noStrike" spc="-1" dirty="0" smtClean="0">
              <a:solidFill>
                <a:srgbClr val="000000"/>
              </a:solidFill>
              <a:uFill>
                <a:solidFill>
                  <a:srgbClr val="FFFFFF"/>
                </a:solidFill>
              </a:uFill>
              <a:latin typeface="Lucida Sans Unicode"/>
            </a:endParaRPr>
          </a:p>
          <a:p>
            <a:pPr marL="365760" indent="-255600">
              <a:lnSpc>
                <a:spcPct val="100000"/>
              </a:lnSpc>
              <a:spcBef>
                <a:spcPts val="400"/>
              </a:spcBef>
              <a:buClr>
                <a:srgbClr val="2DA2BF"/>
              </a:buClr>
              <a:buSzPct val="68000"/>
              <a:buFont typeface="Wingdings 3" charset="2"/>
              <a:buChar char=""/>
            </a:pPr>
            <a:r>
              <a:rPr lang="ru-RU" sz="2000" b="1" strike="noStrike" spc="-1" dirty="0" smtClean="0">
                <a:solidFill>
                  <a:srgbClr val="000000"/>
                </a:solidFill>
                <a:uFill>
                  <a:solidFill>
                    <a:srgbClr val="FFFFFF"/>
                  </a:solidFill>
                </a:uFill>
                <a:latin typeface="Lucida Sans Unicode"/>
              </a:rPr>
              <a:t>&amp;nbsp</a:t>
            </a:r>
            <a:r>
              <a:rPr lang="ru-RU" sz="2000" b="1" strike="noStrike" spc="-1" dirty="0">
                <a:solidFill>
                  <a:srgbClr val="000000"/>
                </a:solidFill>
                <a:uFill>
                  <a:solidFill>
                    <a:srgbClr val="FFFFFF"/>
                  </a:solidFill>
                </a:uFill>
                <a:latin typeface="Lucida Sans Unicode"/>
              </a:rPr>
              <a:t>; </a:t>
            </a:r>
            <a:r>
              <a:rPr lang="ru-RU" sz="2000" b="0" strike="noStrike" spc="-1" dirty="0">
                <a:solidFill>
                  <a:srgbClr val="000000"/>
                </a:solidFill>
                <a:uFill>
                  <a:solidFill>
                    <a:srgbClr val="FFFFFF"/>
                  </a:solidFill>
                </a:uFill>
                <a:latin typeface="Lucida Sans Unicode"/>
              </a:rPr>
              <a:t>(non breaking space) - sprečava da se reči prelome u 2 reda, ako ih spojimo sa &amp;nbsp; uvek će biti u istom redu, takođe &amp;nbsp; koristimo ako nam treba više od jednog uzastopnog razmaka </a:t>
            </a:r>
            <a:endParaRPr lang="en-US" sz="2000" spc="-1" dirty="0">
              <a:solidFill>
                <a:srgbClr val="000000"/>
              </a:solidFill>
              <a:uFill>
                <a:solidFill>
                  <a:srgbClr val="FFFFFF"/>
                </a:solidFill>
              </a:uFill>
              <a:latin typeface="Lucida Sans Unicode"/>
            </a:endParaRPr>
          </a:p>
          <a:p>
            <a:pPr marL="365760" indent="-255600">
              <a:lnSpc>
                <a:spcPct val="100000"/>
              </a:lnSpc>
              <a:spcBef>
                <a:spcPts val="400"/>
              </a:spcBef>
              <a:buClr>
                <a:srgbClr val="2DA2BF"/>
              </a:buClr>
              <a:buSzPct val="68000"/>
              <a:buFont typeface="Wingdings 3" charset="2"/>
              <a:buChar char=""/>
            </a:pPr>
            <a:r>
              <a:rPr lang="ru-RU" sz="2000" b="1" strike="noStrike" spc="-1" dirty="0" smtClean="0">
                <a:solidFill>
                  <a:srgbClr val="000000"/>
                </a:solidFill>
                <a:uFill>
                  <a:solidFill>
                    <a:srgbClr val="FFFFFF"/>
                  </a:solidFill>
                </a:uFill>
                <a:latin typeface="Lucida Sans Unicode"/>
              </a:rPr>
              <a:t>&amp;</a:t>
            </a:r>
            <a:r>
              <a:rPr lang="ru-RU" sz="2000" b="1" strike="noStrike" spc="-1" dirty="0">
                <a:solidFill>
                  <a:srgbClr val="000000"/>
                </a:solidFill>
                <a:uFill>
                  <a:solidFill>
                    <a:srgbClr val="FFFFFF"/>
                  </a:solidFill>
                </a:uFill>
                <a:latin typeface="Lucida Sans Unicode"/>
              </a:rPr>
              <a:t>lt;</a:t>
            </a:r>
            <a:r>
              <a:rPr lang="ru-RU" sz="2000" b="0" strike="noStrike" spc="-1" dirty="0">
                <a:solidFill>
                  <a:srgbClr val="000000"/>
                </a:solidFill>
                <a:uFill>
                  <a:solidFill>
                    <a:srgbClr val="FFFFFF"/>
                  </a:solidFill>
                </a:uFill>
                <a:latin typeface="Lucida Sans Unicode"/>
              </a:rPr>
              <a:t>  (less then) </a:t>
            </a:r>
            <a:r>
              <a:rPr lang="ru-RU" sz="2000" b="1" strike="noStrike" spc="-1" dirty="0">
                <a:solidFill>
                  <a:srgbClr val="000000"/>
                </a:solidFill>
                <a:uFill>
                  <a:solidFill>
                    <a:srgbClr val="FFFFFF"/>
                  </a:solidFill>
                </a:uFill>
                <a:latin typeface="Lucida Sans Unicode"/>
              </a:rPr>
              <a:t>&lt;</a:t>
            </a:r>
            <a:r>
              <a:rPr lang="ru-RU" sz="2000" b="0" strike="noStrike" spc="-1" dirty="0">
                <a:solidFill>
                  <a:srgbClr val="000000"/>
                </a:solidFill>
                <a:uFill>
                  <a:solidFill>
                    <a:srgbClr val="FFFFFF"/>
                  </a:solidFill>
                </a:uFill>
                <a:latin typeface="Lucida Sans Unicode"/>
              </a:rPr>
              <a:t> </a:t>
            </a:r>
            <a:endParaRPr lang="en-US" sz="2000" b="0" strike="noStrike" spc="-1" dirty="0" smtClean="0">
              <a:solidFill>
                <a:srgbClr val="000000"/>
              </a:solidFill>
              <a:uFill>
                <a:solidFill>
                  <a:srgbClr val="FFFFFF"/>
                </a:solidFill>
              </a:uFill>
              <a:latin typeface="Lucida Sans Unicode"/>
            </a:endParaRPr>
          </a:p>
          <a:p>
            <a:pPr marL="365760" indent="-255600">
              <a:lnSpc>
                <a:spcPct val="100000"/>
              </a:lnSpc>
              <a:spcBef>
                <a:spcPts val="400"/>
              </a:spcBef>
              <a:buClr>
                <a:srgbClr val="2DA2BF"/>
              </a:buClr>
              <a:buSzPct val="68000"/>
              <a:buFont typeface="Wingdings 3" charset="2"/>
              <a:buChar char=""/>
            </a:pPr>
            <a:r>
              <a:rPr lang="ru-RU" sz="2000" b="1" strike="noStrike" spc="-1" dirty="0" smtClean="0">
                <a:solidFill>
                  <a:srgbClr val="000000"/>
                </a:solidFill>
                <a:uFill>
                  <a:solidFill>
                    <a:srgbClr val="FFFFFF"/>
                  </a:solidFill>
                </a:uFill>
                <a:latin typeface="Lucida Sans Unicode"/>
              </a:rPr>
              <a:t>&amp;</a:t>
            </a:r>
            <a:r>
              <a:rPr lang="ru-RU" sz="2000" b="1" strike="noStrike" spc="-1" dirty="0">
                <a:solidFill>
                  <a:srgbClr val="000000"/>
                </a:solidFill>
                <a:uFill>
                  <a:solidFill>
                    <a:srgbClr val="FFFFFF"/>
                  </a:solidFill>
                </a:uFill>
                <a:latin typeface="Lucida Sans Unicode"/>
              </a:rPr>
              <a:t>gt;</a:t>
            </a:r>
            <a:r>
              <a:rPr lang="ru-RU" sz="2000" b="0" strike="noStrike" spc="-1" dirty="0">
                <a:solidFill>
                  <a:srgbClr val="000000"/>
                </a:solidFill>
                <a:uFill>
                  <a:solidFill>
                    <a:srgbClr val="FFFFFF"/>
                  </a:solidFill>
                </a:uFill>
                <a:latin typeface="Lucida Sans Unicode"/>
              </a:rPr>
              <a:t> (greater then) </a:t>
            </a:r>
            <a:r>
              <a:rPr lang="ru-RU" sz="2000" b="0" strike="noStrike" spc="-1" dirty="0" smtClean="0">
                <a:solidFill>
                  <a:srgbClr val="000000"/>
                </a:solidFill>
                <a:uFill>
                  <a:solidFill>
                    <a:srgbClr val="FFFFFF"/>
                  </a:solidFill>
                </a:uFill>
                <a:latin typeface="Lucida Sans Unicode"/>
              </a:rPr>
              <a:t>&gt;</a:t>
            </a:r>
            <a:endParaRPr lang="en-US" sz="2000" b="0" strike="noStrike" spc="-1" dirty="0" smtClean="0">
              <a:solidFill>
                <a:srgbClr val="000000"/>
              </a:solidFill>
              <a:uFill>
                <a:solidFill>
                  <a:srgbClr val="FFFFFF"/>
                </a:solidFill>
              </a:uFill>
              <a:latin typeface="Lucida Sans Unicode"/>
            </a:endParaRPr>
          </a:p>
          <a:p>
            <a:pPr marL="365760" indent="-255600">
              <a:lnSpc>
                <a:spcPct val="100000"/>
              </a:lnSpc>
              <a:spcBef>
                <a:spcPts val="400"/>
              </a:spcBef>
              <a:buClr>
                <a:srgbClr val="2DA2BF"/>
              </a:buClr>
              <a:buSzPct val="68000"/>
              <a:buFont typeface="Wingdings 3" charset="2"/>
              <a:buChar char=""/>
            </a:pPr>
            <a:r>
              <a:rPr lang="ru-RU" sz="2000" b="1" strike="noStrike" spc="-1" dirty="0" smtClean="0">
                <a:solidFill>
                  <a:srgbClr val="000000"/>
                </a:solidFill>
                <a:uFill>
                  <a:solidFill>
                    <a:srgbClr val="FFFFFF"/>
                  </a:solidFill>
                </a:uFill>
                <a:latin typeface="Lucida Sans Unicode"/>
              </a:rPr>
              <a:t>&amp;</a:t>
            </a:r>
            <a:r>
              <a:rPr lang="ru-RU" sz="2000" b="1" strike="noStrike" spc="-1" dirty="0">
                <a:solidFill>
                  <a:srgbClr val="000000"/>
                </a:solidFill>
                <a:uFill>
                  <a:solidFill>
                    <a:srgbClr val="FFFFFF"/>
                  </a:solidFill>
                </a:uFill>
                <a:latin typeface="Lucida Sans Unicode"/>
              </a:rPr>
              <a:t>quot;</a:t>
            </a:r>
            <a:r>
              <a:rPr lang="ru-RU" sz="2000" b="0" strike="noStrike" spc="-1" dirty="0">
                <a:solidFill>
                  <a:srgbClr val="000000"/>
                </a:solidFill>
                <a:uFill>
                  <a:solidFill>
                    <a:srgbClr val="FFFFFF"/>
                  </a:solidFill>
                </a:uFill>
                <a:latin typeface="Lucida Sans Unicode"/>
              </a:rPr>
              <a:t> (dupli navodnik) </a:t>
            </a:r>
            <a:r>
              <a:rPr lang="ru-RU" sz="2000" b="1" strike="noStrike" spc="-1" dirty="0" smtClean="0">
                <a:solidFill>
                  <a:srgbClr val="000000"/>
                </a:solidFill>
                <a:uFill>
                  <a:solidFill>
                    <a:srgbClr val="FFFFFF"/>
                  </a:solidFill>
                </a:uFill>
                <a:latin typeface="Lucida Sans Unicode"/>
              </a:rPr>
              <a:t>“</a:t>
            </a:r>
            <a:endParaRPr lang="en-US" sz="2000" spc="-1" dirty="0">
              <a:solidFill>
                <a:srgbClr val="000000"/>
              </a:solidFill>
              <a:uFill>
                <a:solidFill>
                  <a:srgbClr val="FFFFFF"/>
                </a:solidFill>
              </a:uFill>
              <a:latin typeface="Lucida Sans Unicode"/>
            </a:endParaRPr>
          </a:p>
          <a:p>
            <a:pPr marL="365760" indent="-255600">
              <a:lnSpc>
                <a:spcPct val="100000"/>
              </a:lnSpc>
              <a:spcBef>
                <a:spcPts val="400"/>
              </a:spcBef>
              <a:buClr>
                <a:srgbClr val="2DA2BF"/>
              </a:buClr>
              <a:buSzPct val="68000"/>
              <a:buFont typeface="Wingdings 3" charset="2"/>
              <a:buChar char=""/>
            </a:pPr>
            <a:r>
              <a:rPr lang="ru-RU" sz="2000" b="1" strike="noStrike" spc="-1" dirty="0" smtClean="0">
                <a:solidFill>
                  <a:srgbClr val="000000"/>
                </a:solidFill>
                <a:uFill>
                  <a:solidFill>
                    <a:srgbClr val="FFFFFF"/>
                  </a:solidFill>
                </a:uFill>
                <a:latin typeface="Lucida Sans Unicode"/>
              </a:rPr>
              <a:t>&amp;</a:t>
            </a:r>
            <a:r>
              <a:rPr lang="ru-RU" sz="2000" b="1" strike="noStrike" spc="-1" dirty="0">
                <a:solidFill>
                  <a:srgbClr val="000000"/>
                </a:solidFill>
                <a:uFill>
                  <a:solidFill>
                    <a:srgbClr val="FFFFFF"/>
                  </a:solidFill>
                </a:uFill>
                <a:latin typeface="Lucida Sans Unicode"/>
              </a:rPr>
              <a:t>apos; </a:t>
            </a:r>
            <a:r>
              <a:rPr lang="ru-RU" sz="2000" b="0" strike="noStrike" spc="-1" dirty="0">
                <a:solidFill>
                  <a:srgbClr val="000000"/>
                </a:solidFill>
                <a:uFill>
                  <a:solidFill>
                    <a:srgbClr val="FFFFFF"/>
                  </a:solidFill>
                </a:uFill>
                <a:latin typeface="Lucida Sans Unicode"/>
              </a:rPr>
              <a:t>(jednostruki navodnik) </a:t>
            </a:r>
            <a:r>
              <a:rPr lang="ru-RU" sz="2000" b="1" strike="noStrike" spc="-1" dirty="0" smtClean="0">
                <a:solidFill>
                  <a:srgbClr val="000000"/>
                </a:solidFill>
                <a:uFill>
                  <a:solidFill>
                    <a:srgbClr val="FFFFFF"/>
                  </a:solidFill>
                </a:uFill>
                <a:latin typeface="Lucida Sans Unicode"/>
              </a:rPr>
              <a:t>‘</a:t>
            </a:r>
            <a:endParaRPr lang="en-US" sz="2000" spc="-1" dirty="0">
              <a:solidFill>
                <a:srgbClr val="000000"/>
              </a:solidFill>
              <a:uFill>
                <a:solidFill>
                  <a:srgbClr val="FFFFFF"/>
                </a:solidFill>
              </a:uFill>
              <a:latin typeface="Lucida Sans Unicode"/>
            </a:endParaRPr>
          </a:p>
          <a:p>
            <a:pPr marL="365760" indent="-255600">
              <a:lnSpc>
                <a:spcPct val="100000"/>
              </a:lnSpc>
              <a:spcBef>
                <a:spcPts val="400"/>
              </a:spcBef>
              <a:buClr>
                <a:srgbClr val="2DA2BF"/>
              </a:buClr>
              <a:buSzPct val="68000"/>
              <a:buFont typeface="Wingdings 3" charset="2"/>
              <a:buChar char=""/>
            </a:pPr>
            <a:r>
              <a:rPr lang="ru-RU" sz="2000" b="1" strike="noStrike" spc="-1" dirty="0" smtClean="0">
                <a:solidFill>
                  <a:srgbClr val="000000"/>
                </a:solidFill>
                <a:uFill>
                  <a:solidFill>
                    <a:srgbClr val="FFFFFF"/>
                  </a:solidFill>
                </a:uFill>
                <a:latin typeface="Lucida Sans Unicode"/>
              </a:rPr>
              <a:t>&amp;</a:t>
            </a:r>
            <a:r>
              <a:rPr lang="ru-RU" sz="2000" b="1" strike="noStrike" spc="-1" dirty="0">
                <a:solidFill>
                  <a:srgbClr val="000000"/>
                </a:solidFill>
                <a:uFill>
                  <a:solidFill>
                    <a:srgbClr val="FFFFFF"/>
                  </a:solidFill>
                </a:uFill>
                <a:latin typeface="Lucida Sans Unicode"/>
              </a:rPr>
              <a:t>amp;</a:t>
            </a:r>
            <a:r>
              <a:rPr lang="ru-RU" sz="2000" b="0" strike="noStrike" spc="-1" dirty="0">
                <a:solidFill>
                  <a:srgbClr val="000000"/>
                </a:solidFill>
                <a:uFill>
                  <a:solidFill>
                    <a:srgbClr val="FFFFFF"/>
                  </a:solidFill>
                </a:uFill>
                <a:latin typeface="Lucida Sans Unicode"/>
              </a:rPr>
              <a:t> (ampersend) </a:t>
            </a:r>
            <a:r>
              <a:rPr lang="ru-RU" sz="2000" b="1" strike="noStrike" spc="-1" dirty="0" smtClean="0">
                <a:solidFill>
                  <a:srgbClr val="000000"/>
                </a:solidFill>
                <a:uFill>
                  <a:solidFill>
                    <a:srgbClr val="FFFFFF"/>
                  </a:solidFill>
                </a:uFill>
                <a:latin typeface="Lucida Sans Unicode"/>
              </a:rPr>
              <a:t>&amp;</a:t>
            </a:r>
            <a:endParaRPr lang="en-US" sz="2000" spc="-1" dirty="0">
              <a:solidFill>
                <a:srgbClr val="000000"/>
              </a:solidFill>
              <a:uFill>
                <a:solidFill>
                  <a:srgbClr val="FFFFFF"/>
                </a:solidFill>
              </a:uFill>
              <a:latin typeface="Lucida Sans Unicode"/>
            </a:endParaRPr>
          </a:p>
          <a:p>
            <a:pPr marL="365760" indent="-255600">
              <a:lnSpc>
                <a:spcPct val="100000"/>
              </a:lnSpc>
              <a:spcBef>
                <a:spcPts val="400"/>
              </a:spcBef>
              <a:buClr>
                <a:srgbClr val="2DA2BF"/>
              </a:buClr>
              <a:buSzPct val="68000"/>
              <a:buFont typeface="Wingdings 3" charset="2"/>
              <a:buChar char=""/>
            </a:pPr>
            <a:r>
              <a:rPr lang="ru-RU" sz="2000" b="1" strike="noStrike" spc="-1" dirty="0" smtClean="0">
                <a:solidFill>
                  <a:srgbClr val="000000"/>
                </a:solidFill>
                <a:uFill>
                  <a:solidFill>
                    <a:srgbClr val="FFFFFF"/>
                  </a:solidFill>
                </a:uFill>
                <a:latin typeface="Lucida Sans Unicode"/>
              </a:rPr>
              <a:t>&amp;</a:t>
            </a:r>
            <a:r>
              <a:rPr lang="ru-RU" sz="2000" b="1" strike="noStrike" spc="-1" dirty="0">
                <a:solidFill>
                  <a:srgbClr val="000000"/>
                </a:solidFill>
                <a:uFill>
                  <a:solidFill>
                    <a:srgbClr val="FFFFFF"/>
                  </a:solidFill>
                </a:uFill>
                <a:latin typeface="Lucida Sans Unicode"/>
              </a:rPr>
              <a:t>euro; </a:t>
            </a:r>
            <a:r>
              <a:rPr lang="ru-RU" sz="2000" b="0" strike="noStrike" spc="-1" dirty="0">
                <a:solidFill>
                  <a:srgbClr val="000000"/>
                </a:solidFill>
                <a:uFill>
                  <a:solidFill>
                    <a:srgbClr val="FFFFFF"/>
                  </a:solidFill>
                </a:uFill>
                <a:latin typeface="Lucida Sans Unicode"/>
              </a:rPr>
              <a:t>(euro) </a:t>
            </a:r>
            <a:r>
              <a:rPr lang="ru-RU" sz="2000" b="1" strike="noStrike" spc="-1" dirty="0" smtClean="0">
                <a:solidFill>
                  <a:srgbClr val="000000"/>
                </a:solidFill>
                <a:uFill>
                  <a:solidFill>
                    <a:srgbClr val="FFFFFF"/>
                  </a:solidFill>
                </a:uFill>
                <a:latin typeface="Lucida Sans Unicode"/>
              </a:rPr>
              <a:t>€</a:t>
            </a:r>
            <a:endParaRPr lang="en-US" sz="2000" spc="-1" dirty="0">
              <a:solidFill>
                <a:srgbClr val="000000"/>
              </a:solidFill>
              <a:uFill>
                <a:solidFill>
                  <a:srgbClr val="FFFFFF"/>
                </a:solidFill>
              </a:uFill>
              <a:latin typeface="Lucida Sans Unicode"/>
            </a:endParaRPr>
          </a:p>
          <a:p>
            <a:pPr marL="365760" indent="-255600">
              <a:lnSpc>
                <a:spcPct val="100000"/>
              </a:lnSpc>
              <a:spcBef>
                <a:spcPts val="400"/>
              </a:spcBef>
              <a:buClr>
                <a:srgbClr val="2DA2BF"/>
              </a:buClr>
              <a:buSzPct val="68000"/>
              <a:buFont typeface="Wingdings 3" charset="2"/>
              <a:buChar char=""/>
            </a:pPr>
            <a:r>
              <a:rPr lang="ru-RU" sz="2000" b="1" strike="noStrike" spc="-1" dirty="0" smtClean="0">
                <a:solidFill>
                  <a:srgbClr val="000000"/>
                </a:solidFill>
                <a:uFill>
                  <a:solidFill>
                    <a:srgbClr val="FFFFFF"/>
                  </a:solidFill>
                </a:uFill>
                <a:latin typeface="Lucida Sans Unicode"/>
              </a:rPr>
              <a:t>&amp;copy;</a:t>
            </a:r>
            <a:r>
              <a:rPr lang="ru-RU" sz="2000" b="0" strike="noStrike" spc="-1" dirty="0" smtClean="0">
                <a:solidFill>
                  <a:srgbClr val="000000"/>
                </a:solidFill>
                <a:uFill>
                  <a:solidFill>
                    <a:srgbClr val="FFFFFF"/>
                  </a:solidFill>
                </a:uFill>
                <a:latin typeface="Lucida Sans Unicode"/>
              </a:rPr>
              <a:t> (copyright oznaka) </a:t>
            </a:r>
            <a:r>
              <a:rPr lang="ru-RU" sz="2000" b="1" strike="noStrike" spc="-1" dirty="0" smtClean="0">
                <a:solidFill>
                  <a:srgbClr val="000000"/>
                </a:solidFill>
                <a:uFill>
                  <a:solidFill>
                    <a:srgbClr val="FFFFFF"/>
                  </a:solidFill>
                </a:uFill>
                <a:latin typeface="Lucida Sans Unicode"/>
              </a:rPr>
              <a:t>©</a:t>
            </a:r>
            <a:endParaRPr lang="ru-RU" sz="2000" b="0" strike="noStrike" spc="-1" dirty="0" smtClean="0">
              <a:solidFill>
                <a:srgbClr val="000000"/>
              </a:solidFill>
              <a:uFill>
                <a:solidFill>
                  <a:srgbClr val="FFFFFF"/>
                </a:solidFill>
              </a:uFill>
              <a:latin typeface="Lucida Sans Unicode"/>
            </a:endParaRPr>
          </a:p>
          <a:p>
            <a:pPr>
              <a:lnSpc>
                <a:spcPct val="100000"/>
              </a:lnSpc>
              <a:spcBef>
                <a:spcPts val="400"/>
              </a:spcBef>
            </a:pPr>
            <a:endParaRPr lang="ru-RU" sz="2000" b="0" strike="noStrike" spc="-1" dirty="0">
              <a:solidFill>
                <a:srgbClr val="000000"/>
              </a:solidFill>
              <a:uFill>
                <a:solidFill>
                  <a:srgbClr val="FFFFFF"/>
                </a:solidFill>
              </a:uFill>
              <a:latin typeface="Lucida Sans Unicode"/>
            </a:endParaRPr>
          </a:p>
          <a:p>
            <a:pPr>
              <a:lnSpc>
                <a:spcPct val="100000"/>
              </a:lnSpc>
              <a:spcBef>
                <a:spcPts val="400"/>
              </a:spcBef>
            </a:pPr>
            <a:endParaRPr lang="ru-RU" sz="2000" b="0" strike="noStrike" spc="-1" dirty="0">
              <a:solidFill>
                <a:srgbClr val="000000"/>
              </a:solidFill>
              <a:uFill>
                <a:solidFill>
                  <a:srgbClr val="FFFFFF"/>
                </a:solidFill>
              </a:uFill>
              <a:latin typeface="Lucida Sans Unicode"/>
            </a:endParaRPr>
          </a:p>
        </p:txBody>
      </p:sp>
      <p:sp>
        <p:nvSpPr>
          <p:cNvPr id="137" name="TextShape 2"/>
          <p:cNvSpPr txBox="1"/>
          <p:nvPr/>
        </p:nvSpPr>
        <p:spPr>
          <a:xfrm>
            <a:off x="794880" y="317520"/>
            <a:ext cx="10430640" cy="1325160"/>
          </a:xfrm>
          <a:prstGeom prst="rect">
            <a:avLst/>
          </a:prstGeom>
          <a:noFill/>
          <a:ln>
            <a:noFill/>
          </a:ln>
        </p:spPr>
        <p:txBody>
          <a:bodyPr anchor="ctr"/>
          <a:lstStyle/>
          <a:p>
            <a:pPr>
              <a:lnSpc>
                <a:spcPct val="100000"/>
              </a:lnSpc>
            </a:pPr>
            <a:r>
              <a:rPr lang="ru-RU" sz="2800" b="1" strike="noStrike" spc="-1">
                <a:solidFill>
                  <a:srgbClr val="464646"/>
                </a:solidFill>
                <a:uFill>
                  <a:solidFill>
                    <a:srgbClr val="FFFFFF"/>
                  </a:solidFill>
                </a:uFill>
                <a:latin typeface="Lucida Sans Unicode"/>
              </a:rPr>
              <a:t>HTML entiteti - primeri</a:t>
            </a:r>
            <a:endParaRPr lang="ru-RU" sz="2800" b="0" strike="noStrike" spc="-1">
              <a:solidFill>
                <a:srgbClr val="000000"/>
              </a:solidFill>
              <a:uFill>
                <a:solidFill>
                  <a:srgbClr val="FFFFFF"/>
                </a:solidFill>
              </a:uFill>
              <a:latin typeface="Lucida Sans Unicode"/>
            </a:endParaRPr>
          </a:p>
        </p:txBody>
      </p:sp>
    </p:spTree>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813240" y="1503000"/>
            <a:ext cx="10430640" cy="3863880"/>
          </a:xfrm>
          <a:prstGeom prst="rect">
            <a:avLst/>
          </a:prstGeom>
          <a:noFill/>
          <a:ln>
            <a:noFill/>
          </a:ln>
        </p:spPr>
        <p:txBody>
          <a:bodyPr lIns="90000" tIns="45000" rIns="90000" bIns="45000">
            <a:normAutofit/>
          </a:bodyPr>
          <a:lstStyle/>
          <a:p>
            <a:pPr marL="109800">
              <a:lnSpc>
                <a:spcPct val="100000"/>
              </a:lnSpc>
              <a:spcBef>
                <a:spcPts val="400"/>
              </a:spcBef>
            </a:pPr>
            <a:endParaRPr lang="ru-RU" sz="2700" b="0" strike="noStrike" spc="-1">
              <a:solidFill>
                <a:srgbClr val="000000"/>
              </a:solidFill>
              <a:uFill>
                <a:solidFill>
                  <a:srgbClr val="FFFFFF"/>
                </a:solidFill>
              </a:uFill>
              <a:latin typeface="Lucida Sans Unicode"/>
            </a:endParaRPr>
          </a:p>
          <a:p>
            <a:pPr marL="365760" indent="-255600">
              <a:lnSpc>
                <a:spcPct val="100000"/>
              </a:lnSpc>
              <a:spcBef>
                <a:spcPts val="400"/>
              </a:spcBef>
              <a:buClr>
                <a:srgbClr val="2DA2BF"/>
              </a:buClr>
              <a:buSzPct val="68000"/>
              <a:buFont typeface="Wingdings 3" charset="2"/>
              <a:buChar char=""/>
            </a:pPr>
            <a:r>
              <a:rPr lang="ru-RU" sz="2000" b="0" strike="noStrike" spc="-1">
                <a:solidFill>
                  <a:srgbClr val="000000"/>
                </a:solidFill>
                <a:uFill>
                  <a:solidFill>
                    <a:srgbClr val="FFFFFF"/>
                  </a:solidFill>
                </a:uFill>
                <a:latin typeface="Lucida Sans Unicode"/>
              </a:rPr>
              <a:t>Koristimo ih kada nam je potrebno nabrajanje</a:t>
            </a:r>
          </a:p>
          <a:p>
            <a:pPr marL="365760" indent="-255600">
              <a:lnSpc>
                <a:spcPct val="100000"/>
              </a:lnSpc>
              <a:spcBef>
                <a:spcPts val="400"/>
              </a:spcBef>
              <a:buClr>
                <a:srgbClr val="2DA2BF"/>
              </a:buClr>
              <a:buSzPct val="68000"/>
              <a:buFont typeface="Wingdings 3" charset="2"/>
              <a:buChar char=""/>
            </a:pPr>
            <a:r>
              <a:rPr lang="ru-RU" sz="2000" b="0" strike="noStrike" spc="-1">
                <a:solidFill>
                  <a:srgbClr val="000000"/>
                </a:solidFill>
                <a:uFill>
                  <a:solidFill>
                    <a:srgbClr val="FFFFFF"/>
                  </a:solidFill>
                </a:uFill>
                <a:latin typeface="Lucida Sans Unicode"/>
              </a:rPr>
              <a:t>Mogu biti:</a:t>
            </a:r>
          </a:p>
          <a:p>
            <a:pPr marL="864000" lvl="1" indent="-324000">
              <a:spcBef>
                <a:spcPts val="1134"/>
              </a:spcBef>
              <a:buClr>
                <a:srgbClr val="000000"/>
              </a:buClr>
              <a:buSzPct val="75000"/>
              <a:buFont typeface="Symbol" charset="2"/>
              <a:buChar char=""/>
            </a:pPr>
            <a:r>
              <a:rPr lang="ru-RU" sz="2000" b="1" strike="noStrike" spc="-1">
                <a:solidFill>
                  <a:srgbClr val="000000"/>
                </a:solidFill>
                <a:uFill>
                  <a:solidFill>
                    <a:srgbClr val="FFFFFF"/>
                  </a:solidFill>
                </a:uFill>
                <a:latin typeface="Lucida Sans Unicode"/>
              </a:rPr>
              <a:t>uređene</a:t>
            </a:r>
            <a:r>
              <a:rPr lang="ru-RU" sz="2000" b="0" strike="noStrike" spc="-1">
                <a:solidFill>
                  <a:srgbClr val="000000"/>
                </a:solidFill>
                <a:uFill>
                  <a:solidFill>
                    <a:srgbClr val="FFFFFF"/>
                  </a:solidFill>
                </a:uFill>
                <a:latin typeface="Lucida Sans Unicode"/>
              </a:rPr>
              <a:t> - one kod kojih znamo redosled, elementi liste se najčešće označavaju brojevima ili slovima</a:t>
            </a:r>
          </a:p>
          <a:p>
            <a:pPr marL="864000" lvl="1" indent="-324000">
              <a:spcBef>
                <a:spcPts val="1134"/>
              </a:spcBef>
              <a:buClr>
                <a:srgbClr val="000000"/>
              </a:buClr>
              <a:buSzPct val="75000"/>
              <a:buFont typeface="Symbol" charset="2"/>
              <a:buChar char=""/>
            </a:pPr>
            <a:r>
              <a:rPr lang="ru-RU" sz="2000" b="1" strike="noStrike" spc="-1">
                <a:solidFill>
                  <a:srgbClr val="000000"/>
                </a:solidFill>
                <a:uFill>
                  <a:solidFill>
                    <a:srgbClr val="FFFFFF"/>
                  </a:solidFill>
                </a:uFill>
                <a:latin typeface="Lucida Sans Unicode"/>
              </a:rPr>
              <a:t>neuređene</a:t>
            </a:r>
            <a:r>
              <a:rPr lang="ru-RU" sz="2000" b="0" strike="noStrike" spc="-1">
                <a:solidFill>
                  <a:srgbClr val="000000"/>
                </a:solidFill>
                <a:uFill>
                  <a:solidFill>
                    <a:srgbClr val="FFFFFF"/>
                  </a:solidFill>
                </a:uFill>
                <a:latin typeface="Lucida Sans Unicode"/>
              </a:rPr>
              <a:t> - one kod kojih redosled nije bitan, svi elementi liste se isto označavaju (uglavnom tačkicom)</a:t>
            </a:r>
          </a:p>
          <a:p>
            <a:pPr marL="864000" lvl="1" indent="-324000">
              <a:spcBef>
                <a:spcPts val="1134"/>
              </a:spcBef>
              <a:buClr>
                <a:srgbClr val="000000"/>
              </a:buClr>
              <a:buSzPct val="75000"/>
              <a:buFont typeface="Symbol" charset="2"/>
              <a:buChar char=""/>
            </a:pPr>
            <a:r>
              <a:rPr lang="ru-RU" sz="2000" b="1" strike="noStrike" spc="-1">
                <a:solidFill>
                  <a:srgbClr val="000000"/>
                </a:solidFill>
                <a:uFill>
                  <a:solidFill>
                    <a:srgbClr val="FFFFFF"/>
                  </a:solidFill>
                </a:uFill>
                <a:latin typeface="Lucida Sans Unicode"/>
              </a:rPr>
              <a:t>definicione</a:t>
            </a:r>
            <a:r>
              <a:rPr lang="ru-RU" sz="2000" b="0" strike="noStrike" spc="-1">
                <a:solidFill>
                  <a:srgbClr val="000000"/>
                </a:solidFill>
                <a:uFill>
                  <a:solidFill>
                    <a:srgbClr val="FFFFFF"/>
                  </a:solidFill>
                </a:uFill>
                <a:latin typeface="Lucida Sans Unicode"/>
              </a:rPr>
              <a:t> — sadrže pojmove i njihove definicije</a:t>
            </a:r>
          </a:p>
        </p:txBody>
      </p:sp>
      <p:sp>
        <p:nvSpPr>
          <p:cNvPr id="139" name="TextShape 2"/>
          <p:cNvSpPr txBox="1"/>
          <p:nvPr/>
        </p:nvSpPr>
        <p:spPr>
          <a:xfrm>
            <a:off x="794880" y="317520"/>
            <a:ext cx="10430640" cy="1325160"/>
          </a:xfrm>
          <a:prstGeom prst="rect">
            <a:avLst/>
          </a:prstGeom>
          <a:noFill/>
          <a:ln>
            <a:noFill/>
          </a:ln>
        </p:spPr>
        <p:txBody>
          <a:bodyPr anchor="ctr"/>
          <a:lstStyle/>
          <a:p>
            <a:pPr>
              <a:lnSpc>
                <a:spcPct val="100000"/>
              </a:lnSpc>
            </a:pPr>
            <a:r>
              <a:rPr lang="en-US" sz="2800" b="1" strike="noStrike" spc="-1" dirty="0" smtClean="0">
                <a:solidFill>
                  <a:srgbClr val="464646"/>
                </a:solidFill>
                <a:uFill>
                  <a:solidFill>
                    <a:srgbClr val="FFFFFF"/>
                  </a:solidFill>
                </a:uFill>
                <a:latin typeface="Lucida Sans Unicode"/>
              </a:rPr>
              <a:t>L</a:t>
            </a:r>
            <a:r>
              <a:rPr lang="ru-RU" sz="2800" b="1" strike="noStrike" spc="-1" dirty="0" smtClean="0">
                <a:solidFill>
                  <a:srgbClr val="464646"/>
                </a:solidFill>
                <a:uFill>
                  <a:solidFill>
                    <a:srgbClr val="FFFFFF"/>
                  </a:solidFill>
                </a:uFill>
                <a:latin typeface="Lucida Sans Unicode"/>
              </a:rPr>
              <a:t>iste</a:t>
            </a:r>
            <a:endParaRPr lang="ru-RU" sz="2800" b="0" strike="noStrike" spc="-1" dirty="0">
              <a:solidFill>
                <a:srgbClr val="000000"/>
              </a:solidFill>
              <a:uFill>
                <a:solidFill>
                  <a:srgbClr val="FFFFFF"/>
                </a:solidFill>
              </a:uFill>
              <a:latin typeface="Lucida Sans Unicode"/>
            </a:endParaRPr>
          </a:p>
        </p:txBody>
      </p:sp>
    </p:spTree>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813240" y="1503000"/>
            <a:ext cx="10430640" cy="3863880"/>
          </a:xfrm>
          <a:prstGeom prst="rect">
            <a:avLst/>
          </a:prstGeom>
          <a:noFill/>
          <a:ln>
            <a:noFill/>
          </a:ln>
        </p:spPr>
        <p:txBody>
          <a:bodyPr lIns="90000" tIns="45000" rIns="90000" bIns="45000">
            <a:normAutofit/>
          </a:bodyPr>
          <a:lstStyle/>
          <a:p>
            <a:pPr marL="109800">
              <a:lnSpc>
                <a:spcPct val="100000"/>
              </a:lnSpc>
              <a:spcBef>
                <a:spcPts val="400"/>
              </a:spcBef>
            </a:pPr>
            <a:endParaRPr lang="ru-RU" sz="2700" b="0" strike="noStrike" spc="-1">
              <a:solidFill>
                <a:srgbClr val="000000"/>
              </a:solidFill>
              <a:uFill>
                <a:solidFill>
                  <a:srgbClr val="FFFFFF"/>
                </a:solidFill>
              </a:uFill>
              <a:latin typeface="Lucida Sans Unicode"/>
            </a:endParaRPr>
          </a:p>
          <a:p>
            <a:pPr marL="365760" indent="-255600">
              <a:lnSpc>
                <a:spcPct val="100000"/>
              </a:lnSpc>
              <a:spcBef>
                <a:spcPts val="400"/>
              </a:spcBef>
              <a:buClr>
                <a:srgbClr val="2DA2BF"/>
              </a:buClr>
              <a:buSzPct val="68000"/>
              <a:buFont typeface="Wingdings 3" charset="2"/>
              <a:buChar char=""/>
            </a:pPr>
            <a:r>
              <a:rPr lang="ru-RU" sz="2000" b="0" strike="noStrike" spc="-1">
                <a:solidFill>
                  <a:srgbClr val="000000"/>
                </a:solidFill>
                <a:uFill>
                  <a:solidFill>
                    <a:srgbClr val="FFFFFF"/>
                  </a:solidFill>
                </a:uFill>
                <a:latin typeface="Lucida Sans Unicode"/>
              </a:rPr>
              <a:t>Listu kreiramo tagom </a:t>
            </a:r>
            <a:r>
              <a:rPr lang="ru-RU" sz="2000" b="1" strike="noStrike" spc="-1">
                <a:solidFill>
                  <a:srgbClr val="000000"/>
                </a:solidFill>
                <a:uFill>
                  <a:solidFill>
                    <a:srgbClr val="FFFFFF"/>
                  </a:solidFill>
                </a:uFill>
                <a:latin typeface="Lucida Sans Unicode"/>
              </a:rPr>
              <a:t>OL </a:t>
            </a:r>
            <a:r>
              <a:rPr lang="ru-RU" sz="2000" b="0" strike="noStrike" spc="-1">
                <a:solidFill>
                  <a:srgbClr val="000000"/>
                </a:solidFill>
                <a:uFill>
                  <a:solidFill>
                    <a:srgbClr val="FFFFFF"/>
                  </a:solidFill>
                </a:uFill>
                <a:latin typeface="Lucida Sans Unicode"/>
              </a:rPr>
              <a:t>(eng. ordered list)</a:t>
            </a:r>
            <a:r>
              <a:rPr lang="ru-RU" sz="2000" b="1" strike="noStrike" spc="-1">
                <a:solidFill>
                  <a:srgbClr val="000000"/>
                </a:solidFill>
                <a:uFill>
                  <a:solidFill>
                    <a:srgbClr val="FFFFFF"/>
                  </a:solidFill>
                </a:uFill>
                <a:latin typeface="Lucida Sans Unicode"/>
              </a:rPr>
              <a:t> </a:t>
            </a:r>
            <a:endParaRPr lang="ru-RU" sz="2000" b="0" strike="noStrike" spc="-1">
              <a:solidFill>
                <a:srgbClr val="000000"/>
              </a:solidFill>
              <a:uFill>
                <a:solidFill>
                  <a:srgbClr val="FFFFFF"/>
                </a:solidFill>
              </a:uFill>
              <a:latin typeface="Lucida Sans Unicode"/>
            </a:endParaRPr>
          </a:p>
          <a:p>
            <a:pPr marL="365760" indent="-255600">
              <a:lnSpc>
                <a:spcPct val="100000"/>
              </a:lnSpc>
              <a:spcBef>
                <a:spcPts val="400"/>
              </a:spcBef>
              <a:buClr>
                <a:srgbClr val="2DA2BF"/>
              </a:buClr>
              <a:buSzPct val="68000"/>
              <a:buFont typeface="Wingdings 3" charset="2"/>
              <a:buChar char=""/>
            </a:pPr>
            <a:r>
              <a:rPr lang="ru-RU" sz="2000" b="0" strike="noStrike" spc="-1">
                <a:solidFill>
                  <a:srgbClr val="000000"/>
                </a:solidFill>
                <a:uFill>
                  <a:solidFill>
                    <a:srgbClr val="FFFFFF"/>
                  </a:solidFill>
                </a:uFill>
                <a:latin typeface="Lucida Sans Unicode"/>
              </a:rPr>
              <a:t>Svaki element liste kreiramo tagom </a:t>
            </a:r>
            <a:r>
              <a:rPr lang="ru-RU" sz="2000" b="1" strike="noStrike" spc="-1">
                <a:solidFill>
                  <a:srgbClr val="000000"/>
                </a:solidFill>
                <a:uFill>
                  <a:solidFill>
                    <a:srgbClr val="FFFFFF"/>
                  </a:solidFill>
                </a:uFill>
                <a:latin typeface="Lucida Sans Unicode"/>
              </a:rPr>
              <a:t>LI</a:t>
            </a:r>
            <a:r>
              <a:rPr lang="ru-RU" sz="2000" b="0" strike="noStrike" spc="-1">
                <a:solidFill>
                  <a:srgbClr val="000000"/>
                </a:solidFill>
                <a:uFill>
                  <a:solidFill>
                    <a:srgbClr val="FFFFFF"/>
                  </a:solidFill>
                </a:uFill>
                <a:latin typeface="Lucida Sans Unicode"/>
              </a:rPr>
              <a:t> (eng. list item)</a:t>
            </a:r>
          </a:p>
          <a:p>
            <a:pPr marL="365760" indent="-255600">
              <a:lnSpc>
                <a:spcPct val="100000"/>
              </a:lnSpc>
              <a:spcBef>
                <a:spcPts val="400"/>
              </a:spcBef>
              <a:buClr>
                <a:srgbClr val="2DA2BF"/>
              </a:buClr>
              <a:buSzPct val="68000"/>
              <a:buFont typeface="Wingdings 3" charset="2"/>
              <a:buChar char=""/>
            </a:pPr>
            <a:r>
              <a:rPr lang="ru-RU" sz="2000" b="0" strike="noStrike" spc="-1">
                <a:solidFill>
                  <a:srgbClr val="000000"/>
                </a:solidFill>
                <a:uFill>
                  <a:solidFill>
                    <a:srgbClr val="FFFFFF"/>
                  </a:solidFill>
                </a:uFill>
                <a:latin typeface="Lucida Sans Unicode"/>
              </a:rPr>
              <a:t>Oznake elemenata mogu biti brojevi, slova itd. </a:t>
            </a:r>
          </a:p>
          <a:p>
            <a:pPr>
              <a:lnSpc>
                <a:spcPct val="100000"/>
              </a:lnSpc>
              <a:spcBef>
                <a:spcPts val="400"/>
              </a:spcBef>
            </a:pPr>
            <a:endParaRPr lang="ru-RU" sz="2000" b="0" strike="noStrike" spc="-1">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a:solidFill>
                  <a:srgbClr val="800000"/>
                </a:solidFill>
                <a:uFill>
                  <a:solidFill>
                    <a:srgbClr val="FFFFFF"/>
                  </a:solidFill>
                </a:uFill>
                <a:latin typeface="Consolas"/>
              </a:rPr>
              <a:t>&lt;ol&gt;</a:t>
            </a:r>
            <a:endParaRPr lang="ru-RU" sz="2000" b="0" strike="noStrike" spc="-1">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a:solidFill>
                  <a:srgbClr val="800000"/>
                </a:solidFill>
                <a:uFill>
                  <a:solidFill>
                    <a:srgbClr val="FFFFFF"/>
                  </a:solidFill>
                </a:uFill>
                <a:latin typeface="Consolas"/>
              </a:rPr>
              <a:t> &lt;li&gt;</a:t>
            </a:r>
            <a:r>
              <a:rPr lang="ru-RU" sz="2000" b="0" strike="noStrike" spc="-1">
                <a:solidFill>
                  <a:srgbClr val="000000"/>
                </a:solidFill>
                <a:uFill>
                  <a:solidFill>
                    <a:srgbClr val="FFFFFF"/>
                  </a:solidFill>
                </a:uFill>
                <a:latin typeface="Consolas"/>
              </a:rPr>
              <a:t> januar </a:t>
            </a:r>
            <a:r>
              <a:rPr lang="ru-RU" sz="2000" b="0" strike="noStrike" spc="-1">
                <a:solidFill>
                  <a:srgbClr val="800000"/>
                </a:solidFill>
                <a:uFill>
                  <a:solidFill>
                    <a:srgbClr val="FFFFFF"/>
                  </a:solidFill>
                </a:uFill>
                <a:latin typeface="Consolas"/>
              </a:rPr>
              <a:t>&lt;/li&gt;</a:t>
            </a:r>
            <a:endParaRPr lang="ru-RU" sz="2000" b="0" strike="noStrike" spc="-1">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a:solidFill>
                  <a:srgbClr val="800000"/>
                </a:solidFill>
                <a:uFill>
                  <a:solidFill>
                    <a:srgbClr val="FFFFFF"/>
                  </a:solidFill>
                </a:uFill>
                <a:latin typeface="Consolas"/>
              </a:rPr>
              <a:t> &lt;li&gt;</a:t>
            </a:r>
            <a:r>
              <a:rPr lang="ru-RU" sz="2000" b="0" strike="noStrike" spc="-1">
                <a:solidFill>
                  <a:srgbClr val="000000"/>
                </a:solidFill>
                <a:uFill>
                  <a:solidFill>
                    <a:srgbClr val="FFFFFF"/>
                  </a:solidFill>
                </a:uFill>
                <a:latin typeface="Consolas"/>
              </a:rPr>
              <a:t> februar</a:t>
            </a:r>
            <a:r>
              <a:rPr lang="ru-RU" sz="2000" b="0" strike="noStrike" spc="-1">
                <a:solidFill>
                  <a:srgbClr val="800000"/>
                </a:solidFill>
                <a:uFill>
                  <a:solidFill>
                    <a:srgbClr val="FFFFFF"/>
                  </a:solidFill>
                </a:uFill>
                <a:latin typeface="Consolas"/>
              </a:rPr>
              <a:t>&lt;/li&gt;</a:t>
            </a:r>
            <a:endParaRPr lang="ru-RU" sz="2000" b="0" strike="noStrike" spc="-1">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a:solidFill>
                  <a:srgbClr val="800000"/>
                </a:solidFill>
                <a:uFill>
                  <a:solidFill>
                    <a:srgbClr val="FFFFFF"/>
                  </a:solidFill>
                </a:uFill>
                <a:latin typeface="Consolas"/>
              </a:rPr>
              <a:t> &lt;li&gt;</a:t>
            </a:r>
            <a:r>
              <a:rPr lang="ru-RU" sz="2000" b="0" strike="noStrike" spc="-1">
                <a:solidFill>
                  <a:srgbClr val="000000"/>
                </a:solidFill>
                <a:uFill>
                  <a:solidFill>
                    <a:srgbClr val="FFFFFF"/>
                  </a:solidFill>
                </a:uFill>
                <a:latin typeface="Consolas"/>
              </a:rPr>
              <a:t> mart </a:t>
            </a:r>
            <a:r>
              <a:rPr lang="ru-RU" sz="2000" b="0" strike="noStrike" spc="-1">
                <a:solidFill>
                  <a:srgbClr val="800000"/>
                </a:solidFill>
                <a:uFill>
                  <a:solidFill>
                    <a:srgbClr val="FFFFFF"/>
                  </a:solidFill>
                </a:uFill>
                <a:latin typeface="Consolas"/>
              </a:rPr>
              <a:t>&lt;/li&gt;</a:t>
            </a:r>
            <a:endParaRPr lang="ru-RU" sz="2000" b="0" strike="noStrike" spc="-1">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a:solidFill>
                  <a:srgbClr val="800000"/>
                </a:solidFill>
                <a:uFill>
                  <a:solidFill>
                    <a:srgbClr val="FFFFFF"/>
                  </a:solidFill>
                </a:uFill>
                <a:latin typeface="Consolas"/>
              </a:rPr>
              <a:t>&lt;/ol&gt;</a:t>
            </a:r>
            <a:endParaRPr lang="ru-RU" sz="2000" b="0" strike="noStrike" spc="-1">
              <a:solidFill>
                <a:srgbClr val="000000"/>
              </a:solidFill>
              <a:uFill>
                <a:solidFill>
                  <a:srgbClr val="FFFFFF"/>
                </a:solidFill>
              </a:uFill>
              <a:latin typeface="Lucida Sans Unicode"/>
            </a:endParaRPr>
          </a:p>
        </p:txBody>
      </p:sp>
      <p:sp>
        <p:nvSpPr>
          <p:cNvPr id="141" name="TextShape 2"/>
          <p:cNvSpPr txBox="1"/>
          <p:nvPr/>
        </p:nvSpPr>
        <p:spPr>
          <a:xfrm>
            <a:off x="794880" y="317520"/>
            <a:ext cx="10430640" cy="1325160"/>
          </a:xfrm>
          <a:prstGeom prst="rect">
            <a:avLst/>
          </a:prstGeom>
          <a:noFill/>
          <a:ln>
            <a:noFill/>
          </a:ln>
        </p:spPr>
        <p:txBody>
          <a:bodyPr anchor="ctr"/>
          <a:lstStyle/>
          <a:p>
            <a:pPr>
              <a:lnSpc>
                <a:spcPct val="100000"/>
              </a:lnSpc>
            </a:pPr>
            <a:r>
              <a:rPr lang="ru-RU" sz="2800" b="1" strike="noStrike" spc="-1">
                <a:solidFill>
                  <a:srgbClr val="464646"/>
                </a:solidFill>
                <a:uFill>
                  <a:solidFill>
                    <a:srgbClr val="FFFFFF"/>
                  </a:solidFill>
                </a:uFill>
                <a:latin typeface="Lucida Sans Unicode"/>
              </a:rPr>
              <a:t>Uređene liste</a:t>
            </a:r>
            <a:endParaRPr lang="ru-RU" sz="2800" b="0" strike="noStrike" spc="-1">
              <a:solidFill>
                <a:srgbClr val="000000"/>
              </a:solidFill>
              <a:uFill>
                <a:solidFill>
                  <a:srgbClr val="FFFFFF"/>
                </a:solidFill>
              </a:uFill>
              <a:latin typeface="Lucida Sans Unicode"/>
            </a:endParaRPr>
          </a:p>
        </p:txBody>
      </p:sp>
    </p:spTree>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813240" y="1503000"/>
            <a:ext cx="10430640" cy="3863880"/>
          </a:xfrm>
          <a:prstGeom prst="rect">
            <a:avLst/>
          </a:prstGeom>
          <a:noFill/>
          <a:ln>
            <a:noFill/>
          </a:ln>
        </p:spPr>
        <p:txBody>
          <a:bodyPr lIns="90000" tIns="45000" rIns="90000" bIns="45000">
            <a:normAutofit/>
          </a:bodyPr>
          <a:lstStyle/>
          <a:p>
            <a:pPr marL="109800">
              <a:lnSpc>
                <a:spcPct val="100000"/>
              </a:lnSpc>
              <a:spcBef>
                <a:spcPts val="400"/>
              </a:spcBef>
            </a:pPr>
            <a:endParaRPr lang="ru-RU" sz="2700" b="0" strike="noStrike" spc="-1">
              <a:solidFill>
                <a:srgbClr val="000000"/>
              </a:solidFill>
              <a:uFill>
                <a:solidFill>
                  <a:srgbClr val="FFFFFF"/>
                </a:solidFill>
              </a:uFill>
              <a:latin typeface="Lucida Sans Unicode"/>
            </a:endParaRPr>
          </a:p>
          <a:p>
            <a:pPr marL="365760" indent="-255600">
              <a:lnSpc>
                <a:spcPct val="100000"/>
              </a:lnSpc>
              <a:spcBef>
                <a:spcPts val="400"/>
              </a:spcBef>
              <a:buClr>
                <a:srgbClr val="2DA2BF"/>
              </a:buClr>
              <a:buSzPct val="68000"/>
              <a:buFont typeface="Wingdings 3" charset="2"/>
              <a:buChar char=""/>
            </a:pPr>
            <a:r>
              <a:rPr lang="ru-RU" sz="2000" b="0" strike="noStrike" spc="-1">
                <a:solidFill>
                  <a:srgbClr val="000000"/>
                </a:solidFill>
                <a:uFill>
                  <a:solidFill>
                    <a:srgbClr val="FFFFFF"/>
                  </a:solidFill>
                </a:uFill>
                <a:latin typeface="Lucida Sans Unicode"/>
              </a:rPr>
              <a:t>Listu kreiramo tagom </a:t>
            </a:r>
            <a:r>
              <a:rPr lang="ru-RU" sz="2000" b="1" strike="noStrike" spc="-1">
                <a:solidFill>
                  <a:srgbClr val="000000"/>
                </a:solidFill>
                <a:uFill>
                  <a:solidFill>
                    <a:srgbClr val="FFFFFF"/>
                  </a:solidFill>
                </a:uFill>
                <a:latin typeface="Lucida Sans Unicode"/>
              </a:rPr>
              <a:t>UL </a:t>
            </a:r>
            <a:r>
              <a:rPr lang="ru-RU" sz="2000" b="0" strike="noStrike" spc="-1">
                <a:solidFill>
                  <a:srgbClr val="000000"/>
                </a:solidFill>
                <a:uFill>
                  <a:solidFill>
                    <a:srgbClr val="FFFFFF"/>
                  </a:solidFill>
                </a:uFill>
                <a:latin typeface="Lucida Sans Unicode"/>
              </a:rPr>
              <a:t>(eng. unordered list)</a:t>
            </a:r>
            <a:r>
              <a:rPr lang="ru-RU" sz="2000" b="1" strike="noStrike" spc="-1">
                <a:solidFill>
                  <a:srgbClr val="000000"/>
                </a:solidFill>
                <a:uFill>
                  <a:solidFill>
                    <a:srgbClr val="FFFFFF"/>
                  </a:solidFill>
                </a:uFill>
                <a:latin typeface="Lucida Sans Unicode"/>
              </a:rPr>
              <a:t> </a:t>
            </a:r>
            <a:endParaRPr lang="ru-RU" sz="2000" b="0" strike="noStrike" spc="-1">
              <a:solidFill>
                <a:srgbClr val="000000"/>
              </a:solidFill>
              <a:uFill>
                <a:solidFill>
                  <a:srgbClr val="FFFFFF"/>
                </a:solidFill>
              </a:uFill>
              <a:latin typeface="Lucida Sans Unicode"/>
            </a:endParaRPr>
          </a:p>
          <a:p>
            <a:pPr marL="365760" indent="-255600">
              <a:lnSpc>
                <a:spcPct val="100000"/>
              </a:lnSpc>
              <a:spcBef>
                <a:spcPts val="400"/>
              </a:spcBef>
              <a:buClr>
                <a:srgbClr val="2DA2BF"/>
              </a:buClr>
              <a:buSzPct val="68000"/>
              <a:buFont typeface="Wingdings 3" charset="2"/>
              <a:buChar char=""/>
            </a:pPr>
            <a:r>
              <a:rPr lang="ru-RU" sz="2000" b="0" strike="noStrike" spc="-1">
                <a:solidFill>
                  <a:srgbClr val="000000"/>
                </a:solidFill>
                <a:uFill>
                  <a:solidFill>
                    <a:srgbClr val="FFFFFF"/>
                  </a:solidFill>
                </a:uFill>
                <a:latin typeface="Lucida Sans Unicode"/>
              </a:rPr>
              <a:t>Svaki element liste kreiramo tagom </a:t>
            </a:r>
            <a:r>
              <a:rPr lang="ru-RU" sz="2000" b="1" strike="noStrike" spc="-1">
                <a:solidFill>
                  <a:srgbClr val="000000"/>
                </a:solidFill>
                <a:uFill>
                  <a:solidFill>
                    <a:srgbClr val="FFFFFF"/>
                  </a:solidFill>
                </a:uFill>
                <a:latin typeface="Lucida Sans Unicode"/>
              </a:rPr>
              <a:t>LI</a:t>
            </a:r>
            <a:r>
              <a:rPr lang="ru-RU" sz="2000" b="0" strike="noStrike" spc="-1">
                <a:solidFill>
                  <a:srgbClr val="000000"/>
                </a:solidFill>
                <a:uFill>
                  <a:solidFill>
                    <a:srgbClr val="FFFFFF"/>
                  </a:solidFill>
                </a:uFill>
                <a:latin typeface="Lucida Sans Unicode"/>
              </a:rPr>
              <a:t> (eng. list item)</a:t>
            </a:r>
          </a:p>
          <a:p>
            <a:pPr marL="365760" indent="-255600">
              <a:lnSpc>
                <a:spcPct val="100000"/>
              </a:lnSpc>
              <a:spcBef>
                <a:spcPts val="400"/>
              </a:spcBef>
              <a:buClr>
                <a:srgbClr val="2DA2BF"/>
              </a:buClr>
              <a:buSzPct val="68000"/>
              <a:buFont typeface="Wingdings 3" charset="2"/>
              <a:buChar char=""/>
            </a:pPr>
            <a:r>
              <a:rPr lang="ru-RU" sz="2000" b="0" strike="noStrike" spc="-1">
                <a:solidFill>
                  <a:srgbClr val="000000"/>
                </a:solidFill>
                <a:uFill>
                  <a:solidFill>
                    <a:srgbClr val="FFFFFF"/>
                  </a:solidFill>
                </a:uFill>
                <a:latin typeface="Lucida Sans Unicode"/>
              </a:rPr>
              <a:t>Oznake elemenata mogu biti tačkice, kvadratići, itd. </a:t>
            </a:r>
          </a:p>
          <a:p>
            <a:pPr>
              <a:lnSpc>
                <a:spcPct val="100000"/>
              </a:lnSpc>
              <a:spcBef>
                <a:spcPts val="400"/>
              </a:spcBef>
            </a:pPr>
            <a:endParaRPr lang="ru-RU" sz="2000" b="0" strike="noStrike" spc="-1">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a:solidFill>
                  <a:srgbClr val="800000"/>
                </a:solidFill>
                <a:uFill>
                  <a:solidFill>
                    <a:srgbClr val="FFFFFF"/>
                  </a:solidFill>
                </a:uFill>
                <a:latin typeface="Consolas"/>
              </a:rPr>
              <a:t>&lt;ul&gt;</a:t>
            </a:r>
            <a:endParaRPr lang="ru-RU" sz="2000" b="0" strike="noStrike" spc="-1">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a:solidFill>
                  <a:srgbClr val="800000"/>
                </a:solidFill>
                <a:uFill>
                  <a:solidFill>
                    <a:srgbClr val="FFFFFF"/>
                  </a:solidFill>
                </a:uFill>
                <a:latin typeface="Consolas"/>
              </a:rPr>
              <a:t> &lt;li&gt;</a:t>
            </a:r>
            <a:r>
              <a:rPr lang="ru-RU" sz="2000" b="0" strike="noStrike" spc="-1">
                <a:solidFill>
                  <a:srgbClr val="000000"/>
                </a:solidFill>
                <a:uFill>
                  <a:solidFill>
                    <a:srgbClr val="FFFFFF"/>
                  </a:solidFill>
                </a:uFill>
                <a:latin typeface="Consolas"/>
              </a:rPr>
              <a:t> januar </a:t>
            </a:r>
            <a:r>
              <a:rPr lang="ru-RU" sz="2000" b="0" strike="noStrike" spc="-1">
                <a:solidFill>
                  <a:srgbClr val="800000"/>
                </a:solidFill>
                <a:uFill>
                  <a:solidFill>
                    <a:srgbClr val="FFFFFF"/>
                  </a:solidFill>
                </a:uFill>
                <a:latin typeface="Consolas"/>
              </a:rPr>
              <a:t>&lt;/li&gt;</a:t>
            </a:r>
            <a:endParaRPr lang="ru-RU" sz="2000" b="0" strike="noStrike" spc="-1">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a:solidFill>
                  <a:srgbClr val="800000"/>
                </a:solidFill>
                <a:uFill>
                  <a:solidFill>
                    <a:srgbClr val="FFFFFF"/>
                  </a:solidFill>
                </a:uFill>
                <a:latin typeface="Consolas"/>
              </a:rPr>
              <a:t> &lt;li&gt;</a:t>
            </a:r>
            <a:r>
              <a:rPr lang="ru-RU" sz="2000" b="0" strike="noStrike" spc="-1">
                <a:solidFill>
                  <a:srgbClr val="000000"/>
                </a:solidFill>
                <a:uFill>
                  <a:solidFill>
                    <a:srgbClr val="FFFFFF"/>
                  </a:solidFill>
                </a:uFill>
                <a:latin typeface="Consolas"/>
              </a:rPr>
              <a:t> februar</a:t>
            </a:r>
            <a:r>
              <a:rPr lang="ru-RU" sz="2000" b="0" strike="noStrike" spc="-1">
                <a:solidFill>
                  <a:srgbClr val="800000"/>
                </a:solidFill>
                <a:uFill>
                  <a:solidFill>
                    <a:srgbClr val="FFFFFF"/>
                  </a:solidFill>
                </a:uFill>
                <a:latin typeface="Consolas"/>
              </a:rPr>
              <a:t>&lt;/li&gt;</a:t>
            </a:r>
            <a:endParaRPr lang="ru-RU" sz="2000" b="0" strike="noStrike" spc="-1">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a:solidFill>
                  <a:srgbClr val="800000"/>
                </a:solidFill>
                <a:uFill>
                  <a:solidFill>
                    <a:srgbClr val="FFFFFF"/>
                  </a:solidFill>
                </a:uFill>
                <a:latin typeface="Consolas"/>
              </a:rPr>
              <a:t> &lt;li&gt;</a:t>
            </a:r>
            <a:r>
              <a:rPr lang="ru-RU" sz="2000" b="0" strike="noStrike" spc="-1">
                <a:solidFill>
                  <a:srgbClr val="000000"/>
                </a:solidFill>
                <a:uFill>
                  <a:solidFill>
                    <a:srgbClr val="FFFFFF"/>
                  </a:solidFill>
                </a:uFill>
                <a:latin typeface="Consolas"/>
              </a:rPr>
              <a:t> mart </a:t>
            </a:r>
            <a:r>
              <a:rPr lang="ru-RU" sz="2000" b="0" strike="noStrike" spc="-1">
                <a:solidFill>
                  <a:srgbClr val="800000"/>
                </a:solidFill>
                <a:uFill>
                  <a:solidFill>
                    <a:srgbClr val="FFFFFF"/>
                  </a:solidFill>
                </a:uFill>
                <a:latin typeface="Consolas"/>
              </a:rPr>
              <a:t>&lt;/li&gt;</a:t>
            </a:r>
            <a:endParaRPr lang="ru-RU" sz="2000" b="0" strike="noStrike" spc="-1">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a:solidFill>
                  <a:srgbClr val="800000"/>
                </a:solidFill>
                <a:uFill>
                  <a:solidFill>
                    <a:srgbClr val="FFFFFF"/>
                  </a:solidFill>
                </a:uFill>
                <a:latin typeface="Consolas"/>
              </a:rPr>
              <a:t>&lt;/ul&gt;</a:t>
            </a:r>
            <a:endParaRPr lang="ru-RU" sz="2000" b="0" strike="noStrike" spc="-1">
              <a:solidFill>
                <a:srgbClr val="000000"/>
              </a:solidFill>
              <a:uFill>
                <a:solidFill>
                  <a:srgbClr val="FFFFFF"/>
                </a:solidFill>
              </a:uFill>
              <a:latin typeface="Lucida Sans Unicode"/>
            </a:endParaRPr>
          </a:p>
        </p:txBody>
      </p:sp>
      <p:sp>
        <p:nvSpPr>
          <p:cNvPr id="143" name="TextShape 2"/>
          <p:cNvSpPr txBox="1"/>
          <p:nvPr/>
        </p:nvSpPr>
        <p:spPr>
          <a:xfrm>
            <a:off x="794880" y="317520"/>
            <a:ext cx="10430640" cy="1325160"/>
          </a:xfrm>
          <a:prstGeom prst="rect">
            <a:avLst/>
          </a:prstGeom>
          <a:noFill/>
          <a:ln>
            <a:noFill/>
          </a:ln>
        </p:spPr>
        <p:txBody>
          <a:bodyPr anchor="ctr"/>
          <a:lstStyle/>
          <a:p>
            <a:pPr>
              <a:lnSpc>
                <a:spcPct val="100000"/>
              </a:lnSpc>
            </a:pPr>
            <a:r>
              <a:rPr lang="ru-RU" sz="2800" b="1" strike="noStrike" spc="-1">
                <a:solidFill>
                  <a:srgbClr val="464646"/>
                </a:solidFill>
                <a:uFill>
                  <a:solidFill>
                    <a:srgbClr val="FFFFFF"/>
                  </a:solidFill>
                </a:uFill>
                <a:latin typeface="Lucida Sans Unicode"/>
              </a:rPr>
              <a:t>Neuređene liste</a:t>
            </a:r>
            <a:endParaRPr lang="ru-RU" sz="2800" b="0" strike="noStrike" spc="-1">
              <a:solidFill>
                <a:srgbClr val="000000"/>
              </a:solidFill>
              <a:uFill>
                <a:solidFill>
                  <a:srgbClr val="FFFFFF"/>
                </a:solidFill>
              </a:uFill>
              <a:latin typeface="Lucida Sans Unicode"/>
            </a:endParaRPr>
          </a:p>
        </p:txBody>
      </p:sp>
    </p:spTree>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813240" y="1503000"/>
            <a:ext cx="10430640" cy="3863880"/>
          </a:xfrm>
          <a:prstGeom prst="rect">
            <a:avLst/>
          </a:prstGeom>
          <a:noFill/>
          <a:ln>
            <a:noFill/>
          </a:ln>
        </p:spPr>
        <p:txBody>
          <a:bodyPr lIns="90000" tIns="45000" rIns="90000" bIns="45000">
            <a:normAutofit/>
          </a:bodyPr>
          <a:lstStyle/>
          <a:p>
            <a:pPr marL="109800">
              <a:lnSpc>
                <a:spcPct val="100000"/>
              </a:lnSpc>
              <a:spcBef>
                <a:spcPts val="400"/>
              </a:spcBef>
            </a:pPr>
            <a:endParaRPr lang="ru-RU" sz="2700" b="0" strike="noStrike" spc="-1">
              <a:solidFill>
                <a:srgbClr val="000000"/>
              </a:solidFill>
              <a:uFill>
                <a:solidFill>
                  <a:srgbClr val="FFFFFF"/>
                </a:solidFill>
              </a:uFill>
              <a:latin typeface="Lucida Sans Unicode"/>
            </a:endParaRPr>
          </a:p>
          <a:p>
            <a:pPr marL="365760" indent="-255600">
              <a:lnSpc>
                <a:spcPct val="100000"/>
              </a:lnSpc>
              <a:spcBef>
                <a:spcPts val="400"/>
              </a:spcBef>
              <a:buClr>
                <a:srgbClr val="2DA2BF"/>
              </a:buClr>
              <a:buSzPct val="68000"/>
              <a:buFont typeface="Wingdings 3" charset="2"/>
              <a:buChar char=""/>
            </a:pPr>
            <a:r>
              <a:rPr lang="ru-RU" sz="2000" b="0" strike="noStrike" spc="-1">
                <a:solidFill>
                  <a:srgbClr val="000000"/>
                </a:solidFill>
                <a:uFill>
                  <a:solidFill>
                    <a:srgbClr val="FFFFFF"/>
                  </a:solidFill>
                </a:uFill>
                <a:latin typeface="Lucida Sans Unicode"/>
              </a:rPr>
              <a:t>Listu kreiramo tagom </a:t>
            </a:r>
            <a:r>
              <a:rPr lang="ru-RU" sz="2000" b="1" strike="noStrike" spc="-1">
                <a:solidFill>
                  <a:srgbClr val="000000"/>
                </a:solidFill>
                <a:uFill>
                  <a:solidFill>
                    <a:srgbClr val="FFFFFF"/>
                  </a:solidFill>
                </a:uFill>
                <a:latin typeface="Lucida Sans Unicode"/>
              </a:rPr>
              <a:t>DL </a:t>
            </a:r>
            <a:r>
              <a:rPr lang="ru-RU" sz="2000" b="0" strike="noStrike" spc="-1">
                <a:solidFill>
                  <a:srgbClr val="000000"/>
                </a:solidFill>
                <a:uFill>
                  <a:solidFill>
                    <a:srgbClr val="FFFFFF"/>
                  </a:solidFill>
                </a:uFill>
                <a:latin typeface="Lucida Sans Unicode"/>
              </a:rPr>
              <a:t>(eng. definition list) </a:t>
            </a:r>
          </a:p>
          <a:p>
            <a:pPr marL="365760" indent="-255600">
              <a:lnSpc>
                <a:spcPct val="100000"/>
              </a:lnSpc>
              <a:spcBef>
                <a:spcPts val="400"/>
              </a:spcBef>
              <a:buClr>
                <a:srgbClr val="2DA2BF"/>
              </a:buClr>
              <a:buSzPct val="68000"/>
              <a:buFont typeface="Wingdings 3" charset="2"/>
              <a:buChar char=""/>
            </a:pPr>
            <a:r>
              <a:rPr lang="ru-RU" sz="2000" b="0" strike="noStrike" spc="-1">
                <a:solidFill>
                  <a:srgbClr val="000000"/>
                </a:solidFill>
                <a:uFill>
                  <a:solidFill>
                    <a:srgbClr val="FFFFFF"/>
                  </a:solidFill>
                </a:uFill>
                <a:latin typeface="Lucida Sans Unicode"/>
              </a:rPr>
              <a:t>Svaki element liste kreiramo tagovima </a:t>
            </a:r>
          </a:p>
          <a:p>
            <a:pPr marL="864000" lvl="1" indent="-324000">
              <a:spcBef>
                <a:spcPts val="1134"/>
              </a:spcBef>
              <a:buClr>
                <a:srgbClr val="000000"/>
              </a:buClr>
              <a:buSzPct val="75000"/>
              <a:buFont typeface="Symbol" charset="2"/>
              <a:buChar char=""/>
            </a:pPr>
            <a:r>
              <a:rPr lang="ru-RU" sz="2000" b="1" strike="noStrike" spc="-1">
                <a:solidFill>
                  <a:srgbClr val="000000"/>
                </a:solidFill>
                <a:uFill>
                  <a:solidFill>
                    <a:srgbClr val="FFFFFF"/>
                  </a:solidFill>
                </a:uFill>
                <a:latin typeface="Lucida Sans Unicode"/>
              </a:rPr>
              <a:t>DT </a:t>
            </a:r>
            <a:r>
              <a:rPr lang="ru-RU" sz="2000" b="0" strike="noStrike" spc="-1">
                <a:solidFill>
                  <a:srgbClr val="000000"/>
                </a:solidFill>
                <a:uFill>
                  <a:solidFill>
                    <a:srgbClr val="FFFFFF"/>
                  </a:solidFill>
                </a:uFill>
                <a:latin typeface="Lucida Sans Unicode"/>
              </a:rPr>
              <a:t>pojam koji definisemo (eng. definition term) </a:t>
            </a:r>
          </a:p>
          <a:p>
            <a:pPr marL="864000" lvl="1" indent="-324000">
              <a:spcBef>
                <a:spcPts val="1134"/>
              </a:spcBef>
              <a:buClr>
                <a:srgbClr val="000000"/>
              </a:buClr>
              <a:buSzPct val="75000"/>
              <a:buFont typeface="Symbol" charset="2"/>
              <a:buChar char=""/>
            </a:pPr>
            <a:r>
              <a:rPr lang="ru-RU" sz="2000" b="1" strike="noStrike" spc="-1">
                <a:solidFill>
                  <a:srgbClr val="000000"/>
                </a:solidFill>
                <a:uFill>
                  <a:solidFill>
                    <a:srgbClr val="FFFFFF"/>
                  </a:solidFill>
                </a:uFill>
                <a:latin typeface="Lucida Sans Unicode"/>
              </a:rPr>
              <a:t>DD</a:t>
            </a:r>
            <a:r>
              <a:rPr lang="ru-RU" sz="2000" b="0" strike="noStrike" spc="-1">
                <a:solidFill>
                  <a:srgbClr val="000000"/>
                </a:solidFill>
                <a:uFill>
                  <a:solidFill>
                    <a:srgbClr val="FFFFFF"/>
                  </a:solidFill>
                </a:uFill>
                <a:latin typeface="Lucida Sans Unicode"/>
              </a:rPr>
              <a:t> definicija tog pojma (end. definition definition)</a:t>
            </a:r>
          </a:p>
          <a:p>
            <a:pPr marL="109800">
              <a:lnSpc>
                <a:spcPct val="100000"/>
              </a:lnSpc>
              <a:spcBef>
                <a:spcPts val="400"/>
              </a:spcBef>
            </a:pPr>
            <a:r>
              <a:rPr lang="ru-RU" sz="2000" b="0" strike="noStrike" spc="-1">
                <a:solidFill>
                  <a:srgbClr val="800000"/>
                </a:solidFill>
                <a:uFill>
                  <a:solidFill>
                    <a:srgbClr val="FFFFFF"/>
                  </a:solidFill>
                </a:uFill>
                <a:latin typeface="Consolas"/>
              </a:rPr>
              <a:t>&lt;dl&gt;</a:t>
            </a:r>
            <a:endParaRPr lang="ru-RU" sz="2000" b="0" strike="noStrike" spc="-1">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a:solidFill>
                  <a:srgbClr val="800000"/>
                </a:solidFill>
                <a:uFill>
                  <a:solidFill>
                    <a:srgbClr val="FFFFFF"/>
                  </a:solidFill>
                </a:uFill>
                <a:latin typeface="Consolas"/>
              </a:rPr>
              <a:t> &lt;dt&gt;</a:t>
            </a:r>
            <a:r>
              <a:rPr lang="ru-RU" sz="2000" b="0" strike="noStrike" spc="-1">
                <a:solidFill>
                  <a:srgbClr val="000000"/>
                </a:solidFill>
                <a:uFill>
                  <a:solidFill>
                    <a:srgbClr val="FFFFFF"/>
                  </a:solidFill>
                </a:uFill>
                <a:latin typeface="Consolas"/>
              </a:rPr>
              <a:t> Sila </a:t>
            </a:r>
            <a:r>
              <a:rPr lang="ru-RU" sz="2000" b="0" strike="noStrike" spc="-1">
                <a:solidFill>
                  <a:srgbClr val="800000"/>
                </a:solidFill>
                <a:uFill>
                  <a:solidFill>
                    <a:srgbClr val="FFFFFF"/>
                  </a:solidFill>
                </a:uFill>
                <a:latin typeface="Consolas"/>
              </a:rPr>
              <a:t>&lt;/dt&gt;</a:t>
            </a:r>
            <a:endParaRPr lang="ru-RU" sz="2000" b="0" strike="noStrike" spc="-1">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a:solidFill>
                  <a:srgbClr val="800000"/>
                </a:solidFill>
                <a:uFill>
                  <a:solidFill>
                    <a:srgbClr val="FFFFFF"/>
                  </a:solidFill>
                </a:uFill>
                <a:latin typeface="Consolas"/>
              </a:rPr>
              <a:t> &lt;dd&gt;</a:t>
            </a:r>
            <a:r>
              <a:rPr lang="ru-RU" sz="2000" b="0" strike="noStrike" spc="-1">
                <a:solidFill>
                  <a:srgbClr val="000000"/>
                </a:solidFill>
                <a:uFill>
                  <a:solidFill>
                    <a:srgbClr val="FFFFFF"/>
                  </a:solidFill>
                </a:uFill>
                <a:latin typeface="Consolas"/>
              </a:rPr>
              <a:t> Jednaka je proizvodu mase tela i ubrzanja.</a:t>
            </a:r>
            <a:r>
              <a:rPr lang="ru-RU" sz="2000" b="0" strike="noStrike" spc="-1">
                <a:solidFill>
                  <a:srgbClr val="800000"/>
                </a:solidFill>
                <a:uFill>
                  <a:solidFill>
                    <a:srgbClr val="FFFFFF"/>
                  </a:solidFill>
                </a:uFill>
                <a:latin typeface="Consolas"/>
              </a:rPr>
              <a:t>&lt;/dd&gt;</a:t>
            </a:r>
            <a:endParaRPr lang="ru-RU" sz="2000" b="0" strike="noStrike" spc="-1">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a:solidFill>
                  <a:srgbClr val="800000"/>
                </a:solidFill>
                <a:uFill>
                  <a:solidFill>
                    <a:srgbClr val="FFFFFF"/>
                  </a:solidFill>
                </a:uFill>
                <a:latin typeface="Consolas"/>
              </a:rPr>
              <a:t>&lt;/dl&gt;</a:t>
            </a:r>
            <a:endParaRPr lang="ru-RU" sz="2000" b="0" strike="noStrike" spc="-1">
              <a:solidFill>
                <a:srgbClr val="000000"/>
              </a:solidFill>
              <a:uFill>
                <a:solidFill>
                  <a:srgbClr val="FFFFFF"/>
                </a:solidFill>
              </a:uFill>
              <a:latin typeface="Lucida Sans Unicode"/>
            </a:endParaRPr>
          </a:p>
        </p:txBody>
      </p:sp>
      <p:sp>
        <p:nvSpPr>
          <p:cNvPr id="145" name="TextShape 2"/>
          <p:cNvSpPr txBox="1"/>
          <p:nvPr/>
        </p:nvSpPr>
        <p:spPr>
          <a:xfrm>
            <a:off x="794880" y="317520"/>
            <a:ext cx="10430640" cy="1325160"/>
          </a:xfrm>
          <a:prstGeom prst="rect">
            <a:avLst/>
          </a:prstGeom>
          <a:noFill/>
          <a:ln>
            <a:noFill/>
          </a:ln>
        </p:spPr>
        <p:txBody>
          <a:bodyPr anchor="ctr"/>
          <a:lstStyle/>
          <a:p>
            <a:pPr>
              <a:lnSpc>
                <a:spcPct val="100000"/>
              </a:lnSpc>
            </a:pPr>
            <a:r>
              <a:rPr lang="ru-RU" sz="2800" b="1" strike="noStrike" spc="-1">
                <a:solidFill>
                  <a:srgbClr val="464646"/>
                </a:solidFill>
                <a:uFill>
                  <a:solidFill>
                    <a:srgbClr val="FFFFFF"/>
                  </a:solidFill>
                </a:uFill>
                <a:latin typeface="Lucida Sans Unicode"/>
              </a:rPr>
              <a:t>Definicione liste</a:t>
            </a:r>
            <a:endParaRPr lang="ru-RU" sz="2800" b="0" strike="noStrike" spc="-1">
              <a:solidFill>
                <a:srgbClr val="000000"/>
              </a:solidFill>
              <a:uFill>
                <a:solidFill>
                  <a:srgbClr val="FFFFFF"/>
                </a:solidFill>
              </a:uFill>
              <a:latin typeface="Lucida Sans Unicode"/>
            </a:endParaRPr>
          </a:p>
        </p:txBody>
      </p:sp>
    </p:spTree>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794880" y="1448640"/>
            <a:ext cx="10430640" cy="4497840"/>
          </a:xfrm>
          <a:prstGeom prst="rect">
            <a:avLst/>
          </a:prstGeom>
          <a:noFill/>
          <a:ln>
            <a:noFill/>
          </a:ln>
        </p:spPr>
        <p:txBody>
          <a:bodyPr lIns="90000" tIns="45000" rIns="90000" bIns="45000">
            <a:normAutofit/>
          </a:bodyPr>
          <a:lstStyle/>
          <a:p>
            <a:pPr>
              <a:lnSpc>
                <a:spcPct val="100000"/>
              </a:lnSpc>
              <a:spcBef>
                <a:spcPts val="400"/>
              </a:spcBef>
            </a:pPr>
            <a:endParaRPr lang="ru-RU" sz="2700" b="0" strike="noStrike" spc="-1" dirty="0">
              <a:solidFill>
                <a:srgbClr val="000000"/>
              </a:solidFill>
              <a:uFill>
                <a:solidFill>
                  <a:srgbClr val="FFFFFF"/>
                </a:solidFill>
              </a:uFill>
              <a:latin typeface="Lucida Sans Unicode"/>
            </a:endParaRPr>
          </a:p>
          <a:p>
            <a:pPr marL="365760" indent="-255600">
              <a:lnSpc>
                <a:spcPct val="100000"/>
              </a:lnSpc>
              <a:spcBef>
                <a:spcPts val="400"/>
              </a:spcBef>
              <a:buClr>
                <a:srgbClr val="2DA2BF"/>
              </a:buClr>
              <a:buSzPct val="68000"/>
              <a:buFont typeface="Wingdings 3" charset="2"/>
              <a:buChar char=""/>
            </a:pPr>
            <a:r>
              <a:rPr lang="ru-RU" sz="2000" b="0" strike="noStrike" spc="-1" dirty="0">
                <a:solidFill>
                  <a:srgbClr val="000000"/>
                </a:solidFill>
                <a:uFill>
                  <a:solidFill>
                    <a:srgbClr val="FFFFFF"/>
                  </a:solidFill>
                </a:uFill>
                <a:latin typeface="Lucida Sans Unicode"/>
              </a:rPr>
              <a:t>Pišu se malim slovima</a:t>
            </a:r>
          </a:p>
          <a:p>
            <a:pPr marL="365760" indent="-255600">
              <a:lnSpc>
                <a:spcPct val="100000"/>
              </a:lnSpc>
              <a:spcBef>
                <a:spcPts val="400"/>
              </a:spcBef>
              <a:buClr>
                <a:srgbClr val="2DA2BF"/>
              </a:buClr>
              <a:buSzPct val="68000"/>
              <a:buFont typeface="Wingdings 3" charset="2"/>
              <a:buChar char=""/>
            </a:pPr>
            <a:r>
              <a:rPr lang="ru-RU" sz="2000" b="0" strike="noStrike" spc="-1" dirty="0">
                <a:solidFill>
                  <a:srgbClr val="000000"/>
                </a:solidFill>
                <a:uFill>
                  <a:solidFill>
                    <a:srgbClr val="FFFFFF"/>
                  </a:solidFill>
                </a:uFill>
                <a:latin typeface="Lucida Sans Unicode"/>
              </a:rPr>
              <a:t>Svaki tag ima svoje smisleno ime (npr: tagom </a:t>
            </a:r>
            <a:r>
              <a:rPr lang="ru-RU" sz="2000" b="1" strike="noStrike" spc="-1" dirty="0">
                <a:solidFill>
                  <a:srgbClr val="000000"/>
                </a:solidFill>
                <a:uFill>
                  <a:solidFill>
                    <a:srgbClr val="FFFFFF"/>
                  </a:solidFill>
                </a:uFill>
                <a:latin typeface="Lucida Sans Unicode"/>
              </a:rPr>
              <a:t>header</a:t>
            </a:r>
            <a:r>
              <a:rPr lang="ru-RU" sz="2000" b="0" strike="noStrike" spc="-1" dirty="0">
                <a:solidFill>
                  <a:srgbClr val="000000"/>
                </a:solidFill>
                <a:uFill>
                  <a:solidFill>
                    <a:srgbClr val="FFFFFF"/>
                  </a:solidFill>
                </a:uFill>
                <a:latin typeface="Lucida Sans Unicode"/>
              </a:rPr>
              <a:t> obeležavamo zaglavlje stranice)</a:t>
            </a:r>
          </a:p>
          <a:p>
            <a:pPr marL="365760" indent="-255600">
              <a:lnSpc>
                <a:spcPct val="100000"/>
              </a:lnSpc>
              <a:spcBef>
                <a:spcPts val="400"/>
              </a:spcBef>
              <a:buClr>
                <a:srgbClr val="2DA2BF"/>
              </a:buClr>
              <a:buSzPct val="68000"/>
              <a:buFont typeface="Wingdings 3" charset="2"/>
              <a:buChar char=""/>
            </a:pPr>
            <a:r>
              <a:rPr lang="ru-RU" sz="2000" b="0" strike="noStrike" spc="-1" dirty="0">
                <a:solidFill>
                  <a:srgbClr val="000000"/>
                </a:solidFill>
                <a:uFill>
                  <a:solidFill>
                    <a:srgbClr val="FFFFFF"/>
                  </a:solidFill>
                </a:uFill>
                <a:latin typeface="Lucida Sans Unicode"/>
              </a:rPr>
              <a:t>Ime taga pišemo između zagrada </a:t>
            </a:r>
            <a:r>
              <a:rPr lang="ru-RU" sz="2000" b="1" strike="noStrike" spc="-1" dirty="0">
                <a:solidFill>
                  <a:srgbClr val="000000"/>
                </a:solidFill>
                <a:uFill>
                  <a:solidFill>
                    <a:srgbClr val="FFFFFF"/>
                  </a:solidFill>
                </a:uFill>
                <a:latin typeface="Lucida Sans Unicode"/>
              </a:rPr>
              <a:t>&lt; </a:t>
            </a:r>
            <a:r>
              <a:rPr lang="ru-RU" sz="2000" b="0" strike="noStrike" spc="-1" dirty="0">
                <a:solidFill>
                  <a:srgbClr val="000000"/>
                </a:solidFill>
                <a:uFill>
                  <a:solidFill>
                    <a:srgbClr val="FFFFFF"/>
                  </a:solidFill>
                </a:uFill>
                <a:latin typeface="Lucida Sans Unicode"/>
              </a:rPr>
              <a:t>i</a:t>
            </a:r>
            <a:r>
              <a:rPr lang="ru-RU" sz="2000" b="1" strike="noStrike" spc="-1" dirty="0">
                <a:solidFill>
                  <a:srgbClr val="000000"/>
                </a:solidFill>
                <a:uFill>
                  <a:solidFill>
                    <a:srgbClr val="FFFFFF"/>
                  </a:solidFill>
                </a:uFill>
                <a:latin typeface="Lucida Sans Unicode"/>
              </a:rPr>
              <a:t> &gt; </a:t>
            </a:r>
            <a:r>
              <a:rPr lang="ru-RU" sz="2000" b="0" strike="noStrike" spc="-1" dirty="0">
                <a:solidFill>
                  <a:srgbClr val="000000"/>
                </a:solidFill>
                <a:uFill>
                  <a:solidFill>
                    <a:srgbClr val="FFFFFF"/>
                  </a:solidFill>
                </a:uFill>
                <a:latin typeface="Lucida Sans Unicode"/>
              </a:rPr>
              <a:t>(odnosno</a:t>
            </a:r>
            <a:r>
              <a:rPr lang="ru-RU" sz="2000" b="1" strike="noStrike" spc="-1" dirty="0">
                <a:solidFill>
                  <a:srgbClr val="000000"/>
                </a:solidFill>
                <a:uFill>
                  <a:solidFill>
                    <a:srgbClr val="FFFFFF"/>
                  </a:solidFill>
                </a:uFill>
                <a:latin typeface="Lucida Sans Unicode"/>
              </a:rPr>
              <a:t> &lt; </a:t>
            </a:r>
            <a:r>
              <a:rPr lang="ru-RU" sz="2000" b="0" strike="noStrike" spc="-1" dirty="0">
                <a:solidFill>
                  <a:srgbClr val="000000"/>
                </a:solidFill>
                <a:uFill>
                  <a:solidFill>
                    <a:srgbClr val="FFFFFF"/>
                  </a:solidFill>
                </a:uFill>
                <a:latin typeface="Lucida Sans Unicode"/>
              </a:rPr>
              <a:t>i </a:t>
            </a:r>
            <a:r>
              <a:rPr lang="ru-RU" sz="2000" b="1" strike="noStrike" spc="-1" dirty="0">
                <a:solidFill>
                  <a:srgbClr val="000000"/>
                </a:solidFill>
                <a:uFill>
                  <a:solidFill>
                    <a:srgbClr val="FFFFFF"/>
                  </a:solidFill>
                </a:uFill>
                <a:latin typeface="Lucida Sans Unicode"/>
              </a:rPr>
              <a:t>/&gt;</a:t>
            </a:r>
            <a:r>
              <a:rPr lang="ru-RU" sz="2000" b="0" strike="noStrike" spc="-1" dirty="0">
                <a:solidFill>
                  <a:srgbClr val="000000"/>
                </a:solidFill>
                <a:uFill>
                  <a:solidFill>
                    <a:srgbClr val="FFFFFF"/>
                  </a:solidFill>
                </a:uFill>
                <a:latin typeface="Lucida Sans Unicode"/>
              </a:rPr>
              <a:t>)</a:t>
            </a:r>
          </a:p>
          <a:p>
            <a:pPr marL="365760" indent="-255600">
              <a:lnSpc>
                <a:spcPct val="100000"/>
              </a:lnSpc>
              <a:spcBef>
                <a:spcPts val="400"/>
              </a:spcBef>
              <a:buClr>
                <a:srgbClr val="2DA2BF"/>
              </a:buClr>
              <a:buSzPct val="68000"/>
              <a:buFont typeface="Wingdings 3" charset="2"/>
              <a:buChar char=""/>
            </a:pPr>
            <a:r>
              <a:rPr lang="ru-RU" sz="2000" b="0" strike="noStrike" spc="-1" dirty="0">
                <a:solidFill>
                  <a:srgbClr val="000000"/>
                </a:solidFill>
                <a:uFill>
                  <a:solidFill>
                    <a:srgbClr val="FFFFFF"/>
                  </a:solidFill>
                </a:uFill>
                <a:latin typeface="Lucida Sans Unicode"/>
              </a:rPr>
              <a:t>Npr: </a:t>
            </a:r>
            <a:r>
              <a:rPr lang="ru-RU" sz="2000" b="1" strike="noStrike" spc="-1" dirty="0">
                <a:solidFill>
                  <a:srgbClr val="000000"/>
                </a:solidFill>
                <a:uFill>
                  <a:solidFill>
                    <a:srgbClr val="FFFFFF"/>
                  </a:solidFill>
                </a:uFill>
                <a:latin typeface="Lucida Sans Unicode"/>
              </a:rPr>
              <a:t>&lt;p&gt; </a:t>
            </a:r>
            <a:r>
              <a:rPr lang="ru-RU" sz="2000" b="0" strike="noStrike" spc="-1" dirty="0">
                <a:solidFill>
                  <a:srgbClr val="000000"/>
                </a:solidFill>
                <a:uFill>
                  <a:solidFill>
                    <a:srgbClr val="FFFFFF"/>
                  </a:solidFill>
                </a:uFill>
                <a:latin typeface="Lucida Sans Unicode"/>
              </a:rPr>
              <a:t>Ovo je obeležen paragraf teksta </a:t>
            </a:r>
            <a:r>
              <a:rPr lang="ru-RU" sz="2000" b="1" strike="noStrike" spc="-1" dirty="0">
                <a:solidFill>
                  <a:srgbClr val="000000"/>
                </a:solidFill>
                <a:uFill>
                  <a:solidFill>
                    <a:srgbClr val="FFFFFF"/>
                  </a:solidFill>
                </a:uFill>
                <a:latin typeface="Lucida Sans Unicode"/>
              </a:rPr>
              <a:t>&lt;/p&gt;</a:t>
            </a:r>
            <a:endParaRPr lang="ru-RU" sz="2000" b="0" strike="noStrike" spc="-1" dirty="0">
              <a:solidFill>
                <a:srgbClr val="000000"/>
              </a:solidFill>
              <a:uFill>
                <a:solidFill>
                  <a:srgbClr val="FFFFFF"/>
                </a:solidFill>
              </a:uFill>
              <a:latin typeface="Lucida Sans Unicode"/>
            </a:endParaRPr>
          </a:p>
          <a:p>
            <a:pPr marL="365760" indent="-255600">
              <a:lnSpc>
                <a:spcPct val="100000"/>
              </a:lnSpc>
              <a:spcBef>
                <a:spcPts val="400"/>
              </a:spcBef>
              <a:buClr>
                <a:srgbClr val="2DA2BF"/>
              </a:buClr>
              <a:buSzPct val="68000"/>
              <a:buFont typeface="Wingdings 3" charset="2"/>
              <a:buChar char=""/>
            </a:pPr>
            <a:endParaRPr lang="ru-RU" sz="2000" b="0" strike="noStrike" spc="-1" dirty="0">
              <a:solidFill>
                <a:srgbClr val="000000"/>
              </a:solidFill>
              <a:uFill>
                <a:solidFill>
                  <a:srgbClr val="FFFFFF"/>
                </a:solidFill>
              </a:uFill>
              <a:latin typeface="Lucida Sans Unicode"/>
            </a:endParaRPr>
          </a:p>
        </p:txBody>
      </p:sp>
      <p:sp>
        <p:nvSpPr>
          <p:cNvPr id="103" name="TextShape 2"/>
          <p:cNvSpPr txBox="1"/>
          <p:nvPr/>
        </p:nvSpPr>
        <p:spPr>
          <a:xfrm>
            <a:off x="794880" y="317520"/>
            <a:ext cx="10430640" cy="1325160"/>
          </a:xfrm>
          <a:prstGeom prst="rect">
            <a:avLst/>
          </a:prstGeom>
          <a:noFill/>
          <a:ln>
            <a:noFill/>
          </a:ln>
        </p:spPr>
        <p:txBody>
          <a:bodyPr anchor="ctr"/>
          <a:lstStyle/>
          <a:p>
            <a:pPr>
              <a:lnSpc>
                <a:spcPct val="100000"/>
              </a:lnSpc>
            </a:pPr>
            <a:r>
              <a:rPr lang="ru-RU" sz="2800" b="1" strike="noStrike" spc="-1" dirty="0" smtClean="0">
                <a:solidFill>
                  <a:srgbClr val="464646"/>
                </a:solidFill>
                <a:uFill>
                  <a:solidFill>
                    <a:srgbClr val="FFFFFF"/>
                  </a:solidFill>
                </a:uFill>
                <a:latin typeface="Lucida Sans Unicode"/>
              </a:rPr>
              <a:t>Tagovi</a:t>
            </a:r>
            <a:r>
              <a:rPr lang="sr-Latn-RS" sz="2800" b="1" strike="noStrike" spc="-1" dirty="0" smtClean="0">
                <a:solidFill>
                  <a:srgbClr val="464646"/>
                </a:solidFill>
                <a:uFill>
                  <a:solidFill>
                    <a:srgbClr val="FFFFFF"/>
                  </a:solidFill>
                </a:uFill>
                <a:latin typeface="Lucida Sans Unicode"/>
              </a:rPr>
              <a:t> </a:t>
            </a:r>
            <a:endParaRPr lang="ru-RU" sz="2800" b="0" strike="noStrike" spc="-1" dirty="0">
              <a:solidFill>
                <a:srgbClr val="000000"/>
              </a:solidFill>
              <a:uFill>
                <a:solidFill>
                  <a:srgbClr val="FFFFFF"/>
                </a:solidFill>
              </a:uFill>
              <a:latin typeface="Lucida Sans Unicode"/>
            </a:endParaRPr>
          </a:p>
        </p:txBody>
      </p:sp>
    </p:spTree>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Shape 1"/>
          <p:cNvSpPr txBox="1"/>
          <p:nvPr/>
        </p:nvSpPr>
        <p:spPr>
          <a:xfrm>
            <a:off x="813240" y="1503000"/>
            <a:ext cx="10430640" cy="3863880"/>
          </a:xfrm>
          <a:prstGeom prst="rect">
            <a:avLst/>
          </a:prstGeom>
          <a:noFill/>
          <a:ln>
            <a:noFill/>
          </a:ln>
        </p:spPr>
        <p:txBody>
          <a:bodyPr lIns="90000" tIns="45000" rIns="90000" bIns="45000">
            <a:normAutofit fontScale="92500" lnSpcReduction="10000"/>
          </a:bodyPr>
          <a:lstStyle/>
          <a:p>
            <a:pPr marL="109800">
              <a:lnSpc>
                <a:spcPct val="100000"/>
              </a:lnSpc>
              <a:spcBef>
                <a:spcPts val="400"/>
              </a:spcBef>
            </a:pPr>
            <a:endParaRPr lang="ru-RU" sz="2700" b="0" strike="noStrike" spc="-1">
              <a:solidFill>
                <a:srgbClr val="000000"/>
              </a:solidFill>
              <a:uFill>
                <a:solidFill>
                  <a:srgbClr val="FFFFFF"/>
                </a:solidFill>
              </a:uFill>
              <a:latin typeface="Lucida Sans Unicode"/>
            </a:endParaRPr>
          </a:p>
          <a:p>
            <a:pPr marL="365760" indent="-255600">
              <a:lnSpc>
                <a:spcPct val="100000"/>
              </a:lnSpc>
              <a:spcBef>
                <a:spcPts val="400"/>
              </a:spcBef>
              <a:buClr>
                <a:srgbClr val="2DA2BF"/>
              </a:buClr>
              <a:buSzPct val="68000"/>
              <a:buFont typeface="Wingdings 3" charset="2"/>
              <a:buChar char=""/>
            </a:pPr>
            <a:r>
              <a:rPr lang="ru-RU" sz="2000" b="0" strike="noStrike" spc="-1">
                <a:solidFill>
                  <a:srgbClr val="000000"/>
                </a:solidFill>
                <a:uFill>
                  <a:solidFill>
                    <a:srgbClr val="FFFFFF"/>
                  </a:solidFill>
                </a:uFill>
                <a:latin typeface="Lucida Sans Unicode"/>
              </a:rPr>
              <a:t>Liste mogu biti ugnježdene, odnosno element neke liste može biti takođe lista</a:t>
            </a:r>
          </a:p>
          <a:p>
            <a:pPr marL="365760" indent="-255600">
              <a:lnSpc>
                <a:spcPct val="100000"/>
              </a:lnSpc>
              <a:spcBef>
                <a:spcPts val="400"/>
              </a:spcBef>
              <a:buClr>
                <a:srgbClr val="2DA2BF"/>
              </a:buClr>
              <a:buSzPct val="68000"/>
              <a:buFont typeface="Wingdings 3" charset="2"/>
              <a:buChar char=""/>
            </a:pPr>
            <a:r>
              <a:rPr lang="ru-RU" sz="2000" b="0" strike="noStrike" spc="-1">
                <a:solidFill>
                  <a:srgbClr val="000000"/>
                </a:solidFill>
                <a:uFill>
                  <a:solidFill>
                    <a:srgbClr val="FFFFFF"/>
                  </a:solidFill>
                </a:uFill>
                <a:latin typeface="Lucida Sans Unicode"/>
              </a:rPr>
              <a:t>Npr.</a:t>
            </a:r>
          </a:p>
          <a:p>
            <a:pPr marL="109800">
              <a:lnSpc>
                <a:spcPct val="100000"/>
              </a:lnSpc>
              <a:spcBef>
                <a:spcPts val="400"/>
              </a:spcBef>
            </a:pPr>
            <a:r>
              <a:rPr lang="ru-RU" sz="2000" b="0" strike="noStrike" spc="-1">
                <a:solidFill>
                  <a:srgbClr val="800000"/>
                </a:solidFill>
                <a:uFill>
                  <a:solidFill>
                    <a:srgbClr val="FFFFFF"/>
                  </a:solidFill>
                </a:uFill>
                <a:latin typeface="Consolas"/>
              </a:rPr>
              <a:t>&lt;ul&gt;</a:t>
            </a:r>
            <a:r>
              <a:t/>
            </a:r>
            <a:br/>
            <a:r>
              <a:rPr lang="ru-RU" sz="2000" b="0" strike="noStrike" spc="-1">
                <a:solidFill>
                  <a:srgbClr val="000000"/>
                </a:solidFill>
                <a:uFill>
                  <a:solidFill>
                    <a:srgbClr val="FFFFFF"/>
                  </a:solidFill>
                </a:uFill>
                <a:latin typeface="Consolas"/>
              </a:rPr>
              <a:t>		 </a:t>
            </a:r>
            <a:r>
              <a:rPr lang="ru-RU" sz="2000" b="0" strike="noStrike" spc="-1">
                <a:solidFill>
                  <a:srgbClr val="800000"/>
                </a:solidFill>
                <a:uFill>
                  <a:solidFill>
                    <a:srgbClr val="FFFFFF"/>
                  </a:solidFill>
                </a:uFill>
                <a:latin typeface="Consolas"/>
              </a:rPr>
              <a:t>&lt;li&gt;</a:t>
            </a:r>
            <a:endParaRPr lang="ru-RU" sz="2000" b="0" strike="noStrike" spc="-1">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a:solidFill>
                  <a:srgbClr val="800000"/>
                </a:solidFill>
                <a:uFill>
                  <a:solidFill>
                    <a:srgbClr val="FFFFFF"/>
                  </a:solidFill>
                </a:uFill>
                <a:latin typeface="Consolas"/>
              </a:rPr>
              <a:t>  &lt;ul&gt;</a:t>
            </a:r>
            <a:endParaRPr lang="ru-RU" sz="2000" b="0" strike="noStrike" spc="-1">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a:solidFill>
                  <a:srgbClr val="800000"/>
                </a:solidFill>
                <a:uFill>
                  <a:solidFill>
                    <a:srgbClr val="FFFFFF"/>
                  </a:solidFill>
                </a:uFill>
                <a:latin typeface="Consolas"/>
              </a:rPr>
              <a:t>   &lt;li&gt;</a:t>
            </a:r>
            <a:r>
              <a:rPr lang="ru-RU" sz="2000" b="0" strike="noStrike" spc="-1">
                <a:solidFill>
                  <a:srgbClr val="000000"/>
                </a:solidFill>
                <a:uFill>
                  <a:solidFill>
                    <a:srgbClr val="FFFFFF"/>
                  </a:solidFill>
                </a:uFill>
                <a:latin typeface="Consolas"/>
              </a:rPr>
              <a:t> jabuka </a:t>
            </a:r>
            <a:r>
              <a:rPr lang="ru-RU" sz="2000" b="0" strike="noStrike" spc="-1">
                <a:solidFill>
                  <a:srgbClr val="800000"/>
                </a:solidFill>
                <a:uFill>
                  <a:solidFill>
                    <a:srgbClr val="FFFFFF"/>
                  </a:solidFill>
                </a:uFill>
                <a:latin typeface="Consolas"/>
              </a:rPr>
              <a:t>&lt;/li&gt;</a:t>
            </a:r>
            <a:endParaRPr lang="ru-RU" sz="2000" b="0" strike="noStrike" spc="-1">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a:solidFill>
                  <a:srgbClr val="800000"/>
                </a:solidFill>
                <a:uFill>
                  <a:solidFill>
                    <a:srgbClr val="FFFFFF"/>
                  </a:solidFill>
                </a:uFill>
                <a:latin typeface="Consolas"/>
              </a:rPr>
              <a:t>   &lt;li&gt;</a:t>
            </a:r>
            <a:r>
              <a:rPr lang="ru-RU" sz="2000" b="0" strike="noStrike" spc="-1">
                <a:solidFill>
                  <a:srgbClr val="000000"/>
                </a:solidFill>
                <a:uFill>
                  <a:solidFill>
                    <a:srgbClr val="FFFFFF"/>
                  </a:solidFill>
                </a:uFill>
                <a:latin typeface="Consolas"/>
              </a:rPr>
              <a:t> kruska </a:t>
            </a:r>
            <a:r>
              <a:rPr lang="ru-RU" sz="2000" b="0" strike="noStrike" spc="-1">
                <a:solidFill>
                  <a:srgbClr val="800000"/>
                </a:solidFill>
                <a:uFill>
                  <a:solidFill>
                    <a:srgbClr val="FFFFFF"/>
                  </a:solidFill>
                </a:uFill>
                <a:latin typeface="Consolas"/>
              </a:rPr>
              <a:t>&lt;/li&gt;</a:t>
            </a:r>
            <a:endParaRPr lang="ru-RU" sz="2000" b="0" strike="noStrike" spc="-1">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a:solidFill>
                  <a:srgbClr val="800000"/>
                </a:solidFill>
                <a:uFill>
                  <a:solidFill>
                    <a:srgbClr val="FFFFFF"/>
                  </a:solidFill>
                </a:uFill>
                <a:latin typeface="Consolas"/>
              </a:rPr>
              <a:t>  &lt;/ul&gt;</a:t>
            </a:r>
            <a:endParaRPr lang="ru-RU" sz="2000" b="0" strike="noStrike" spc="-1">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a:solidFill>
                  <a:srgbClr val="800000"/>
                </a:solidFill>
                <a:uFill>
                  <a:solidFill>
                    <a:srgbClr val="FFFFFF"/>
                  </a:solidFill>
                </a:uFill>
                <a:latin typeface="Consolas"/>
              </a:rPr>
              <a:t> &lt;/li&gt;</a:t>
            </a:r>
            <a:endParaRPr lang="ru-RU" sz="2000" b="0" strike="noStrike" spc="-1">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a:solidFill>
                  <a:srgbClr val="800000"/>
                </a:solidFill>
                <a:uFill>
                  <a:solidFill>
                    <a:srgbClr val="FFFFFF"/>
                  </a:solidFill>
                </a:uFill>
                <a:latin typeface="Consolas"/>
              </a:rPr>
              <a:t> &lt;li&gt;</a:t>
            </a:r>
            <a:r>
              <a:rPr lang="ru-RU" sz="2000" b="0" strike="noStrike" spc="-1">
                <a:solidFill>
                  <a:srgbClr val="000000"/>
                </a:solidFill>
                <a:uFill>
                  <a:solidFill>
                    <a:srgbClr val="FFFFFF"/>
                  </a:solidFill>
                </a:uFill>
                <a:latin typeface="Consolas"/>
              </a:rPr>
              <a:t>povrce</a:t>
            </a:r>
            <a:r>
              <a:rPr lang="ru-RU" sz="2000" b="0" strike="noStrike" spc="-1">
                <a:solidFill>
                  <a:srgbClr val="800000"/>
                </a:solidFill>
                <a:uFill>
                  <a:solidFill>
                    <a:srgbClr val="FFFFFF"/>
                  </a:solidFill>
                </a:uFill>
                <a:latin typeface="Consolas"/>
              </a:rPr>
              <a:t>&lt;/li&gt;</a:t>
            </a:r>
            <a:endParaRPr lang="ru-RU" sz="2000" b="0" strike="noStrike" spc="-1">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a:solidFill>
                  <a:srgbClr val="800000"/>
                </a:solidFill>
                <a:uFill>
                  <a:solidFill>
                    <a:srgbClr val="FFFFFF"/>
                  </a:solidFill>
                </a:uFill>
                <a:latin typeface="Consolas"/>
              </a:rPr>
              <a:t>&lt;/ul&gt;</a:t>
            </a:r>
            <a:endParaRPr lang="ru-RU" sz="2000" b="0" strike="noStrike" spc="-1">
              <a:solidFill>
                <a:srgbClr val="000000"/>
              </a:solidFill>
              <a:uFill>
                <a:solidFill>
                  <a:srgbClr val="FFFFFF"/>
                </a:solidFill>
              </a:uFill>
              <a:latin typeface="Lucida Sans Unicode"/>
            </a:endParaRPr>
          </a:p>
        </p:txBody>
      </p:sp>
      <p:sp>
        <p:nvSpPr>
          <p:cNvPr id="147" name="TextShape 2"/>
          <p:cNvSpPr txBox="1"/>
          <p:nvPr/>
        </p:nvSpPr>
        <p:spPr>
          <a:xfrm>
            <a:off x="794880" y="317520"/>
            <a:ext cx="10430640" cy="1325160"/>
          </a:xfrm>
          <a:prstGeom prst="rect">
            <a:avLst/>
          </a:prstGeom>
          <a:noFill/>
          <a:ln>
            <a:noFill/>
          </a:ln>
        </p:spPr>
        <p:txBody>
          <a:bodyPr anchor="ctr"/>
          <a:lstStyle/>
          <a:p>
            <a:pPr>
              <a:lnSpc>
                <a:spcPct val="100000"/>
              </a:lnSpc>
            </a:pPr>
            <a:r>
              <a:rPr lang="ru-RU" sz="2800" b="1" strike="noStrike" spc="-1">
                <a:solidFill>
                  <a:srgbClr val="464646"/>
                </a:solidFill>
                <a:uFill>
                  <a:solidFill>
                    <a:srgbClr val="FFFFFF"/>
                  </a:solidFill>
                </a:uFill>
                <a:latin typeface="Lucida Sans Unicode"/>
              </a:rPr>
              <a:t>Ugnježđene liste</a:t>
            </a:r>
            <a:endParaRPr lang="ru-RU" sz="2800" b="0" strike="noStrike" spc="-1">
              <a:solidFill>
                <a:srgbClr val="000000"/>
              </a:solidFill>
              <a:uFill>
                <a:solidFill>
                  <a:srgbClr val="FFFFFF"/>
                </a:solidFill>
              </a:uFill>
              <a:latin typeface="Lucida Sans Unicode"/>
            </a:endParaRPr>
          </a:p>
        </p:txBody>
      </p:sp>
    </p:spTree>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794880" y="317520"/>
            <a:ext cx="10430640" cy="1325160"/>
          </a:xfrm>
          <a:prstGeom prst="rect">
            <a:avLst/>
          </a:prstGeom>
          <a:noFill/>
          <a:ln>
            <a:noFill/>
          </a:ln>
        </p:spPr>
        <p:txBody>
          <a:bodyPr anchor="ctr"/>
          <a:lstStyle/>
          <a:p>
            <a:pPr>
              <a:lnSpc>
                <a:spcPct val="100000"/>
              </a:lnSpc>
            </a:pPr>
            <a:r>
              <a:rPr lang="en-US" sz="2800" b="1" spc="-1" dirty="0">
                <a:solidFill>
                  <a:srgbClr val="464646"/>
                </a:solidFill>
                <a:uFill>
                  <a:solidFill>
                    <a:srgbClr val="FFFFFF"/>
                  </a:solidFill>
                </a:uFill>
                <a:latin typeface="Lucida Sans Unicode"/>
              </a:rPr>
              <a:t>T</a:t>
            </a:r>
            <a:r>
              <a:rPr lang="ru-RU" sz="2800" b="1" strike="noStrike" spc="-1" dirty="0" smtClean="0">
                <a:solidFill>
                  <a:srgbClr val="464646"/>
                </a:solidFill>
                <a:uFill>
                  <a:solidFill>
                    <a:srgbClr val="FFFFFF"/>
                  </a:solidFill>
                </a:uFill>
                <a:latin typeface="Lucida Sans Unicode"/>
              </a:rPr>
              <a:t>abele</a:t>
            </a:r>
            <a:endParaRPr lang="ru-RU" sz="2800" b="0" strike="noStrike" spc="-1" dirty="0">
              <a:solidFill>
                <a:srgbClr val="000000"/>
              </a:solidFill>
              <a:uFill>
                <a:solidFill>
                  <a:srgbClr val="FFFFFF"/>
                </a:solidFill>
              </a:uFill>
              <a:latin typeface="Lucida Sans Unicode"/>
            </a:endParaRPr>
          </a:p>
        </p:txBody>
      </p:sp>
      <p:sp>
        <p:nvSpPr>
          <p:cNvPr id="149" name="TextShape 2"/>
          <p:cNvSpPr txBox="1"/>
          <p:nvPr/>
        </p:nvSpPr>
        <p:spPr>
          <a:xfrm>
            <a:off x="794880" y="1729080"/>
            <a:ext cx="10430640" cy="4217040"/>
          </a:xfrm>
          <a:prstGeom prst="rect">
            <a:avLst/>
          </a:prstGeom>
          <a:noFill/>
          <a:ln>
            <a:noFill/>
          </a:ln>
        </p:spPr>
        <p:txBody>
          <a:bodyPr lIns="90000" tIns="45000" rIns="90000" bIns="45000"/>
          <a:lstStyle/>
          <a:p>
            <a:pPr marL="365760" indent="-255600">
              <a:lnSpc>
                <a:spcPct val="100000"/>
              </a:lnSpc>
              <a:spcBef>
                <a:spcPts val="400"/>
              </a:spcBef>
              <a:buClr>
                <a:srgbClr val="2DA2BF"/>
              </a:buClr>
              <a:buSzPct val="68000"/>
              <a:buFont typeface="Wingdings 3" charset="2"/>
              <a:buChar char=""/>
            </a:pPr>
            <a:r>
              <a:rPr lang="ru-RU" sz="2000" b="0" strike="noStrike" spc="-1">
                <a:solidFill>
                  <a:srgbClr val="000000"/>
                </a:solidFill>
                <a:uFill>
                  <a:solidFill>
                    <a:srgbClr val="FFFFFF"/>
                  </a:solidFill>
                </a:uFill>
                <a:latin typeface="Lucida Sans Unicode"/>
              </a:rPr>
              <a:t>Kreiramo ih tagom </a:t>
            </a:r>
            <a:r>
              <a:rPr lang="ru-RU" sz="2000" b="1" strike="noStrike" spc="-1">
                <a:solidFill>
                  <a:srgbClr val="000000"/>
                </a:solidFill>
                <a:uFill>
                  <a:solidFill>
                    <a:srgbClr val="FFFFFF"/>
                  </a:solidFill>
                </a:uFill>
                <a:latin typeface="Lucida Sans Unicode"/>
              </a:rPr>
              <a:t>TABLE </a:t>
            </a:r>
            <a:endParaRPr lang="ru-RU" sz="2000" b="0" strike="noStrike" spc="-1">
              <a:solidFill>
                <a:srgbClr val="000000"/>
              </a:solidFill>
              <a:uFill>
                <a:solidFill>
                  <a:srgbClr val="FFFFFF"/>
                </a:solidFill>
              </a:uFill>
              <a:latin typeface="Lucida Sans Unicode"/>
            </a:endParaRPr>
          </a:p>
          <a:p>
            <a:pPr marL="365760" indent="-255600">
              <a:lnSpc>
                <a:spcPct val="100000"/>
              </a:lnSpc>
              <a:spcBef>
                <a:spcPts val="400"/>
              </a:spcBef>
              <a:buClr>
                <a:srgbClr val="2DA2BF"/>
              </a:buClr>
              <a:buSzPct val="68000"/>
              <a:buFont typeface="Wingdings 3" charset="2"/>
              <a:buChar char=""/>
            </a:pPr>
            <a:r>
              <a:rPr lang="ru-RU" sz="2000" b="0" strike="noStrike" spc="-1">
                <a:solidFill>
                  <a:srgbClr val="000000"/>
                </a:solidFill>
                <a:uFill>
                  <a:solidFill>
                    <a:srgbClr val="FFFFFF"/>
                  </a:solidFill>
                </a:uFill>
                <a:latin typeface="Lucida Sans Unicode"/>
              </a:rPr>
              <a:t>Red u tabeli kreiramo tagom </a:t>
            </a:r>
            <a:r>
              <a:rPr lang="ru-RU" sz="2000" b="1" strike="noStrike" spc="-1">
                <a:solidFill>
                  <a:srgbClr val="000000"/>
                </a:solidFill>
                <a:uFill>
                  <a:solidFill>
                    <a:srgbClr val="FFFFFF"/>
                  </a:solidFill>
                </a:uFill>
                <a:latin typeface="Lucida Sans Unicode"/>
              </a:rPr>
              <a:t>TR </a:t>
            </a:r>
            <a:r>
              <a:rPr lang="ru-RU" sz="2000" b="0" strike="noStrike" spc="-1">
                <a:solidFill>
                  <a:srgbClr val="000000"/>
                </a:solidFill>
                <a:uFill>
                  <a:solidFill>
                    <a:srgbClr val="FFFFFF"/>
                  </a:solidFill>
                </a:uFill>
                <a:latin typeface="Lucida Sans Unicode"/>
              </a:rPr>
              <a:t>(eng. table row)</a:t>
            </a:r>
            <a:r>
              <a:rPr lang="ru-RU" sz="2000" b="1" strike="noStrike" spc="-1">
                <a:solidFill>
                  <a:srgbClr val="000000"/>
                </a:solidFill>
                <a:uFill>
                  <a:solidFill>
                    <a:srgbClr val="FFFFFF"/>
                  </a:solidFill>
                </a:uFill>
                <a:latin typeface="Lucida Sans Unicode"/>
              </a:rPr>
              <a:t> </a:t>
            </a:r>
            <a:endParaRPr lang="ru-RU" sz="2000" b="0" strike="noStrike" spc="-1">
              <a:solidFill>
                <a:srgbClr val="000000"/>
              </a:solidFill>
              <a:uFill>
                <a:solidFill>
                  <a:srgbClr val="FFFFFF"/>
                </a:solidFill>
              </a:uFill>
              <a:latin typeface="Lucida Sans Unicode"/>
            </a:endParaRPr>
          </a:p>
          <a:p>
            <a:pPr marL="365760" indent="-255600">
              <a:lnSpc>
                <a:spcPct val="100000"/>
              </a:lnSpc>
              <a:spcBef>
                <a:spcPts val="400"/>
              </a:spcBef>
              <a:buClr>
                <a:srgbClr val="2DA2BF"/>
              </a:buClr>
              <a:buSzPct val="68000"/>
              <a:buFont typeface="Wingdings 3" charset="2"/>
              <a:buChar char=""/>
            </a:pPr>
            <a:r>
              <a:rPr lang="ru-RU" sz="2000" b="0" strike="noStrike" spc="-1">
                <a:solidFill>
                  <a:srgbClr val="000000"/>
                </a:solidFill>
                <a:uFill>
                  <a:solidFill>
                    <a:srgbClr val="FFFFFF"/>
                  </a:solidFill>
                </a:uFill>
                <a:latin typeface="Lucida Sans Unicode"/>
              </a:rPr>
              <a:t>Jednu ćeliju kreiramo tagom </a:t>
            </a:r>
            <a:r>
              <a:rPr lang="ru-RU" sz="2000" b="1" strike="noStrike" spc="-1">
                <a:solidFill>
                  <a:srgbClr val="000000"/>
                </a:solidFill>
                <a:uFill>
                  <a:solidFill>
                    <a:srgbClr val="FFFFFF"/>
                  </a:solidFill>
                </a:uFill>
                <a:latin typeface="Lucida Sans Unicode"/>
              </a:rPr>
              <a:t>TD </a:t>
            </a:r>
            <a:r>
              <a:rPr lang="ru-RU" sz="2000" b="0" strike="noStrike" spc="-1">
                <a:solidFill>
                  <a:srgbClr val="000000"/>
                </a:solidFill>
                <a:uFill>
                  <a:solidFill>
                    <a:srgbClr val="FFFFFF"/>
                  </a:solidFill>
                </a:uFill>
                <a:latin typeface="Lucida Sans Unicode"/>
              </a:rPr>
              <a:t>(eng. table data)</a:t>
            </a:r>
          </a:p>
          <a:p>
            <a:pPr marL="365760" indent="-255600">
              <a:lnSpc>
                <a:spcPct val="100000"/>
              </a:lnSpc>
              <a:spcBef>
                <a:spcPts val="400"/>
              </a:spcBef>
              <a:buClr>
                <a:srgbClr val="2DA2BF"/>
              </a:buClr>
              <a:buSzPct val="68000"/>
              <a:buFont typeface="Wingdings 3" charset="2"/>
              <a:buChar char=""/>
            </a:pPr>
            <a:r>
              <a:rPr lang="ru-RU" sz="2000" b="0" strike="noStrike" spc="-1">
                <a:solidFill>
                  <a:srgbClr val="000000"/>
                </a:solidFill>
                <a:uFill>
                  <a:solidFill>
                    <a:srgbClr val="FFFFFF"/>
                  </a:solidFill>
                </a:uFill>
                <a:latin typeface="Lucida Sans Unicode"/>
              </a:rPr>
              <a:t>Obratimo pažnju da svaki red treba da ima isti broj ćelija</a:t>
            </a:r>
          </a:p>
          <a:p>
            <a:pPr>
              <a:lnSpc>
                <a:spcPct val="100000"/>
              </a:lnSpc>
              <a:spcBef>
                <a:spcPts val="400"/>
              </a:spcBef>
            </a:pPr>
            <a:endParaRPr lang="ru-RU" sz="2000" b="0" strike="noStrike" spc="-1">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a:solidFill>
                  <a:srgbClr val="800000"/>
                </a:solidFill>
                <a:uFill>
                  <a:solidFill>
                    <a:srgbClr val="FFFFFF"/>
                  </a:solidFill>
                </a:uFill>
                <a:latin typeface="Consolas"/>
              </a:rPr>
              <a:t>&lt;table&gt;</a:t>
            </a:r>
            <a:endParaRPr lang="ru-RU" sz="2000" b="0" strike="noStrike" spc="-1">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a:solidFill>
                  <a:srgbClr val="800000"/>
                </a:solidFill>
                <a:uFill>
                  <a:solidFill>
                    <a:srgbClr val="FFFFFF"/>
                  </a:solidFill>
                </a:uFill>
                <a:latin typeface="Consolas"/>
              </a:rPr>
              <a:t> &lt;tr&gt;</a:t>
            </a:r>
            <a:endParaRPr lang="ru-RU" sz="2000" b="0" strike="noStrike" spc="-1">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a:solidFill>
                  <a:srgbClr val="800000"/>
                </a:solidFill>
                <a:uFill>
                  <a:solidFill>
                    <a:srgbClr val="FFFFFF"/>
                  </a:solidFill>
                </a:uFill>
                <a:latin typeface="Consolas"/>
              </a:rPr>
              <a:t>  &lt;td&gt;</a:t>
            </a:r>
            <a:r>
              <a:rPr lang="ru-RU" sz="2000" b="0" strike="noStrike" spc="-1">
                <a:solidFill>
                  <a:srgbClr val="000000"/>
                </a:solidFill>
                <a:uFill>
                  <a:solidFill>
                    <a:srgbClr val="FFFFFF"/>
                  </a:solidFill>
                </a:uFill>
                <a:latin typeface="Consolas"/>
              </a:rPr>
              <a:t> leto </a:t>
            </a:r>
            <a:r>
              <a:rPr lang="ru-RU" sz="2000" b="0" strike="noStrike" spc="-1">
                <a:solidFill>
                  <a:srgbClr val="800000"/>
                </a:solidFill>
                <a:uFill>
                  <a:solidFill>
                    <a:srgbClr val="FFFFFF"/>
                  </a:solidFill>
                </a:uFill>
                <a:latin typeface="Consolas"/>
              </a:rPr>
              <a:t>&lt;/td&gt;</a:t>
            </a:r>
            <a:endParaRPr lang="ru-RU" sz="2000" b="0" strike="noStrike" spc="-1">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a:solidFill>
                  <a:srgbClr val="800000"/>
                </a:solidFill>
                <a:uFill>
                  <a:solidFill>
                    <a:srgbClr val="FFFFFF"/>
                  </a:solidFill>
                </a:uFill>
                <a:latin typeface="Consolas"/>
              </a:rPr>
              <a:t>  &lt;td&gt;</a:t>
            </a:r>
            <a:r>
              <a:rPr lang="ru-RU" sz="2000" b="0" strike="noStrike" spc="-1">
                <a:solidFill>
                  <a:srgbClr val="000000"/>
                </a:solidFill>
                <a:uFill>
                  <a:solidFill>
                    <a:srgbClr val="FFFFFF"/>
                  </a:solidFill>
                </a:uFill>
                <a:latin typeface="Consolas"/>
              </a:rPr>
              <a:t> zima </a:t>
            </a:r>
            <a:r>
              <a:rPr lang="ru-RU" sz="2000" b="0" strike="noStrike" spc="-1">
                <a:solidFill>
                  <a:srgbClr val="800000"/>
                </a:solidFill>
                <a:uFill>
                  <a:solidFill>
                    <a:srgbClr val="FFFFFF"/>
                  </a:solidFill>
                </a:uFill>
                <a:latin typeface="Consolas"/>
              </a:rPr>
              <a:t>&lt;/td&gt;</a:t>
            </a:r>
            <a:endParaRPr lang="ru-RU" sz="2000" b="0" strike="noStrike" spc="-1">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a:solidFill>
                  <a:srgbClr val="800000"/>
                </a:solidFill>
                <a:uFill>
                  <a:solidFill>
                    <a:srgbClr val="FFFFFF"/>
                  </a:solidFill>
                </a:uFill>
                <a:latin typeface="Consolas"/>
              </a:rPr>
              <a:t> &lt;/tr&gt;</a:t>
            </a:r>
            <a:endParaRPr lang="ru-RU" sz="2000" b="0" strike="noStrike" spc="-1">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a:solidFill>
                  <a:srgbClr val="800000"/>
                </a:solidFill>
                <a:uFill>
                  <a:solidFill>
                    <a:srgbClr val="FFFFFF"/>
                  </a:solidFill>
                </a:uFill>
                <a:latin typeface="Consolas"/>
              </a:rPr>
              <a:t>&lt;/table&gt;</a:t>
            </a:r>
            <a:endParaRPr lang="ru-RU" sz="2000" b="0" strike="noStrike" spc="-1">
              <a:solidFill>
                <a:srgbClr val="000000"/>
              </a:solidFill>
              <a:uFill>
                <a:solidFill>
                  <a:srgbClr val="FFFFFF"/>
                </a:solidFill>
              </a:uFill>
              <a:latin typeface="Lucida Sans Unicode"/>
            </a:endParaRPr>
          </a:p>
        </p:txBody>
      </p:sp>
    </p:spTree>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794880" y="317520"/>
            <a:ext cx="10430640" cy="1325160"/>
          </a:xfrm>
          <a:prstGeom prst="rect">
            <a:avLst/>
          </a:prstGeom>
          <a:noFill/>
          <a:ln>
            <a:noFill/>
          </a:ln>
        </p:spPr>
        <p:txBody>
          <a:bodyPr anchor="ctr"/>
          <a:lstStyle/>
          <a:p>
            <a:pPr>
              <a:lnSpc>
                <a:spcPct val="100000"/>
              </a:lnSpc>
            </a:pPr>
            <a:r>
              <a:rPr lang="en-US" sz="2800" b="1" strike="noStrike" spc="-1" dirty="0" smtClean="0">
                <a:solidFill>
                  <a:srgbClr val="464646"/>
                </a:solidFill>
                <a:uFill>
                  <a:solidFill>
                    <a:srgbClr val="FFFFFF"/>
                  </a:solidFill>
                </a:uFill>
                <a:latin typeface="Lucida Sans Unicode"/>
              </a:rPr>
              <a:t>T</a:t>
            </a:r>
            <a:r>
              <a:rPr lang="ru-RU" sz="2800" b="1" strike="noStrike" spc="-1" dirty="0" smtClean="0">
                <a:solidFill>
                  <a:srgbClr val="464646"/>
                </a:solidFill>
                <a:uFill>
                  <a:solidFill>
                    <a:srgbClr val="FFFFFF"/>
                  </a:solidFill>
                </a:uFill>
                <a:latin typeface="Lucida Sans Unicode"/>
              </a:rPr>
              <a:t>abele</a:t>
            </a:r>
            <a:endParaRPr lang="ru-RU" sz="2800" b="0" strike="noStrike" spc="-1" dirty="0">
              <a:solidFill>
                <a:srgbClr val="000000"/>
              </a:solidFill>
              <a:uFill>
                <a:solidFill>
                  <a:srgbClr val="FFFFFF"/>
                </a:solidFill>
              </a:uFill>
              <a:latin typeface="Lucida Sans Unicode"/>
            </a:endParaRPr>
          </a:p>
        </p:txBody>
      </p:sp>
      <p:sp>
        <p:nvSpPr>
          <p:cNvPr id="151" name="TextShape 2"/>
          <p:cNvSpPr txBox="1"/>
          <p:nvPr/>
        </p:nvSpPr>
        <p:spPr>
          <a:xfrm>
            <a:off x="794880" y="1729080"/>
            <a:ext cx="10430640" cy="4217040"/>
          </a:xfrm>
          <a:prstGeom prst="rect">
            <a:avLst/>
          </a:prstGeom>
          <a:noFill/>
          <a:ln>
            <a:noFill/>
          </a:ln>
        </p:spPr>
        <p:txBody>
          <a:bodyPr lIns="90000" tIns="45000" rIns="90000" bIns="45000">
            <a:normAutofit/>
          </a:bodyPr>
          <a:lstStyle/>
          <a:p>
            <a:pPr marL="365760" indent="-255600">
              <a:lnSpc>
                <a:spcPct val="100000"/>
              </a:lnSpc>
              <a:spcBef>
                <a:spcPts val="400"/>
              </a:spcBef>
              <a:buClr>
                <a:srgbClr val="2DA2BF"/>
              </a:buClr>
              <a:buSzPct val="68000"/>
              <a:buFont typeface="Wingdings 3" charset="2"/>
              <a:buChar char=""/>
            </a:pPr>
            <a:r>
              <a:rPr lang="ru-RU" sz="2000" b="0" strike="noStrike" spc="-1" dirty="0">
                <a:solidFill>
                  <a:srgbClr val="000000"/>
                </a:solidFill>
                <a:uFill>
                  <a:solidFill>
                    <a:srgbClr val="FFFFFF"/>
                  </a:solidFill>
                </a:uFill>
                <a:latin typeface="Lucida Sans Unicode"/>
              </a:rPr>
              <a:t>Zaglavlje tabele (prvi red tabele) kreiramo tagom </a:t>
            </a:r>
            <a:r>
              <a:rPr lang="ru-RU" sz="2000" b="1" strike="noStrike" spc="-1" dirty="0">
                <a:solidFill>
                  <a:srgbClr val="000000"/>
                </a:solidFill>
                <a:uFill>
                  <a:solidFill>
                    <a:srgbClr val="FFFFFF"/>
                  </a:solidFill>
                </a:uFill>
                <a:latin typeface="Lucida Sans Unicode"/>
              </a:rPr>
              <a:t>TH</a:t>
            </a:r>
            <a:r>
              <a:rPr lang="ru-RU" sz="2000" b="0" strike="noStrike" spc="-1" dirty="0">
                <a:solidFill>
                  <a:srgbClr val="000000"/>
                </a:solidFill>
                <a:uFill>
                  <a:solidFill>
                    <a:srgbClr val="FFFFFF"/>
                  </a:solidFill>
                </a:uFill>
                <a:latin typeface="Lucida Sans Unicode"/>
              </a:rPr>
              <a:t> (eng. table header)</a:t>
            </a:r>
          </a:p>
          <a:p>
            <a:pPr marL="365760" indent="-255600">
              <a:lnSpc>
                <a:spcPct val="100000"/>
              </a:lnSpc>
              <a:spcBef>
                <a:spcPts val="400"/>
              </a:spcBef>
              <a:buClr>
                <a:srgbClr val="2DA2BF"/>
              </a:buClr>
              <a:buSzPct val="68000"/>
              <a:buFont typeface="Wingdings 3" charset="2"/>
              <a:buChar char=""/>
            </a:pPr>
            <a:r>
              <a:rPr lang="ru-RU" sz="2000" b="0" strike="noStrike" spc="-1" dirty="0">
                <a:solidFill>
                  <a:srgbClr val="000000"/>
                </a:solidFill>
                <a:uFill>
                  <a:solidFill>
                    <a:srgbClr val="FFFFFF"/>
                  </a:solidFill>
                </a:uFill>
                <a:latin typeface="Lucida Sans Unicode"/>
              </a:rPr>
              <a:t>Da bismo videli ćelije tabele dodaćemo atribut border (</a:t>
            </a:r>
            <a:r>
              <a:rPr lang="ru-RU" sz="2000" b="0" u="sng" strike="noStrike" spc="-1" dirty="0">
                <a:solidFill>
                  <a:srgbClr val="000000"/>
                </a:solidFill>
                <a:uFill>
                  <a:solidFill>
                    <a:srgbClr val="FFFFFF"/>
                  </a:solidFill>
                </a:uFill>
                <a:latin typeface="Lucida Sans Unicode"/>
              </a:rPr>
              <a:t>napomena</a:t>
            </a:r>
            <a:r>
              <a:rPr lang="ru-RU" sz="2000" b="0" strike="noStrike" spc="-1" dirty="0">
                <a:solidFill>
                  <a:srgbClr val="000000"/>
                </a:solidFill>
                <a:uFill>
                  <a:solidFill>
                    <a:srgbClr val="FFFFFF"/>
                  </a:solidFill>
                </a:uFill>
                <a:latin typeface="Lucida Sans Unicode"/>
              </a:rPr>
              <a:t>: ovo nije dobra praksa, ali dok ne naučite CSS koristićemo ovaj način zbog testiranja)</a:t>
            </a:r>
          </a:p>
          <a:p>
            <a:pPr marL="365760" indent="-255600">
              <a:lnSpc>
                <a:spcPct val="100000"/>
              </a:lnSpc>
              <a:spcBef>
                <a:spcPts val="400"/>
              </a:spcBef>
              <a:buClr>
                <a:srgbClr val="2DA2BF"/>
              </a:buClr>
              <a:buSzPct val="68000"/>
              <a:buFont typeface="Wingdings 3" charset="2"/>
              <a:buChar char=""/>
            </a:pPr>
            <a:endParaRPr lang="ru-RU" sz="2000" b="0" strike="noStrike" spc="-1" dirty="0">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dirty="0">
                <a:solidFill>
                  <a:srgbClr val="800000"/>
                </a:solidFill>
                <a:uFill>
                  <a:solidFill>
                    <a:srgbClr val="FFFFFF"/>
                  </a:solidFill>
                </a:uFill>
                <a:latin typeface="Consolas"/>
              </a:rPr>
              <a:t>&lt;table</a:t>
            </a:r>
            <a:r>
              <a:rPr lang="ru-RU" sz="2000" b="0" strike="noStrike" spc="-1" dirty="0">
                <a:solidFill>
                  <a:srgbClr val="000000"/>
                </a:solidFill>
                <a:uFill>
                  <a:solidFill>
                    <a:srgbClr val="FFFFFF"/>
                  </a:solidFill>
                </a:uFill>
                <a:latin typeface="Consolas"/>
              </a:rPr>
              <a:t> </a:t>
            </a:r>
            <a:r>
              <a:rPr lang="ru-RU" sz="2000" b="0" strike="noStrike" spc="-1" dirty="0">
                <a:solidFill>
                  <a:srgbClr val="FF0000"/>
                </a:solidFill>
                <a:uFill>
                  <a:solidFill>
                    <a:srgbClr val="FFFFFF"/>
                  </a:solidFill>
                </a:uFill>
                <a:latin typeface="Consolas"/>
              </a:rPr>
              <a:t>border</a:t>
            </a:r>
            <a:r>
              <a:rPr lang="ru-RU" sz="2000" b="0" strike="noStrike" spc="-1" dirty="0">
                <a:solidFill>
                  <a:srgbClr val="000000"/>
                </a:solidFill>
                <a:uFill>
                  <a:solidFill>
                    <a:srgbClr val="FFFFFF"/>
                  </a:solidFill>
                </a:uFill>
                <a:latin typeface="Consolas"/>
              </a:rPr>
              <a:t>=</a:t>
            </a:r>
            <a:r>
              <a:rPr lang="ru-RU" sz="2000" b="0" strike="noStrike" spc="-1" dirty="0">
                <a:solidFill>
                  <a:srgbClr val="0000FF"/>
                </a:solidFill>
                <a:uFill>
                  <a:solidFill>
                    <a:srgbClr val="FFFFFF"/>
                  </a:solidFill>
                </a:uFill>
                <a:latin typeface="Consolas"/>
              </a:rPr>
              <a:t>"1"</a:t>
            </a:r>
            <a:r>
              <a:rPr lang="ru-RU" sz="2000" b="0" strike="noStrike" spc="-1" dirty="0">
                <a:solidFill>
                  <a:srgbClr val="800000"/>
                </a:solidFill>
                <a:uFill>
                  <a:solidFill>
                    <a:srgbClr val="FFFFFF"/>
                  </a:solidFill>
                </a:uFill>
                <a:latin typeface="Consolas"/>
              </a:rPr>
              <a:t>&gt;</a:t>
            </a:r>
            <a:endParaRPr lang="ru-RU" sz="2000" b="0" strike="noStrike" spc="-1" dirty="0">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dirty="0">
                <a:solidFill>
                  <a:srgbClr val="800000"/>
                </a:solidFill>
                <a:uFill>
                  <a:solidFill>
                    <a:srgbClr val="FFFFFF"/>
                  </a:solidFill>
                </a:uFill>
                <a:latin typeface="Consolas"/>
              </a:rPr>
              <a:t> &lt;th&gt; </a:t>
            </a:r>
            <a:r>
              <a:rPr lang="ru-RU" sz="2000" b="0" strike="noStrike" spc="-1" dirty="0">
                <a:solidFill>
                  <a:srgbClr val="000000"/>
                </a:solidFill>
                <a:uFill>
                  <a:solidFill>
                    <a:srgbClr val="FFFFFF"/>
                  </a:solidFill>
                </a:uFill>
                <a:latin typeface="Consolas"/>
              </a:rPr>
              <a:t>Topla godisnja doba</a:t>
            </a:r>
            <a:r>
              <a:rPr lang="ru-RU" sz="2000" b="0" strike="noStrike" spc="-1" dirty="0">
                <a:solidFill>
                  <a:srgbClr val="800000"/>
                </a:solidFill>
                <a:uFill>
                  <a:solidFill>
                    <a:srgbClr val="FFFFFF"/>
                  </a:solidFill>
                </a:uFill>
                <a:latin typeface="Consolas"/>
              </a:rPr>
              <a:t> &lt;/th&gt;</a:t>
            </a:r>
            <a:endParaRPr lang="ru-RU" sz="2000" b="0" strike="noStrike" spc="-1" dirty="0">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dirty="0">
                <a:solidFill>
                  <a:srgbClr val="800000"/>
                </a:solidFill>
                <a:uFill>
                  <a:solidFill>
                    <a:srgbClr val="FFFFFF"/>
                  </a:solidFill>
                </a:uFill>
                <a:latin typeface="Consolas"/>
              </a:rPr>
              <a:t> &lt;tr&gt;</a:t>
            </a:r>
            <a:endParaRPr lang="ru-RU" sz="2000" b="0" strike="noStrike" spc="-1" dirty="0">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dirty="0">
                <a:solidFill>
                  <a:srgbClr val="800000"/>
                </a:solidFill>
                <a:uFill>
                  <a:solidFill>
                    <a:srgbClr val="FFFFFF"/>
                  </a:solidFill>
                </a:uFill>
                <a:latin typeface="Consolas"/>
              </a:rPr>
              <a:t>  &lt;td&gt; </a:t>
            </a:r>
            <a:r>
              <a:rPr lang="ru-RU" sz="2000" b="0" strike="noStrike" spc="-1" dirty="0">
                <a:solidFill>
                  <a:srgbClr val="000000"/>
                </a:solidFill>
                <a:uFill>
                  <a:solidFill>
                    <a:srgbClr val="FFFFFF"/>
                  </a:solidFill>
                </a:uFill>
                <a:latin typeface="Consolas"/>
              </a:rPr>
              <a:t>leto </a:t>
            </a:r>
            <a:r>
              <a:rPr lang="ru-RU" sz="2000" b="0" strike="noStrike" spc="-1" dirty="0">
                <a:solidFill>
                  <a:srgbClr val="800000"/>
                </a:solidFill>
                <a:uFill>
                  <a:solidFill>
                    <a:srgbClr val="FFFFFF"/>
                  </a:solidFill>
                </a:uFill>
                <a:latin typeface="Consolas"/>
              </a:rPr>
              <a:t>&lt;/td&gt;</a:t>
            </a:r>
            <a:endParaRPr lang="ru-RU" sz="2000" b="0" strike="noStrike" spc="-1" dirty="0">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dirty="0">
                <a:solidFill>
                  <a:srgbClr val="800000"/>
                </a:solidFill>
                <a:uFill>
                  <a:solidFill>
                    <a:srgbClr val="FFFFFF"/>
                  </a:solidFill>
                </a:uFill>
                <a:latin typeface="Consolas"/>
              </a:rPr>
              <a:t>  &lt;td&gt; </a:t>
            </a:r>
            <a:r>
              <a:rPr lang="ru-RU" sz="2000" b="0" strike="noStrike" spc="-1" dirty="0">
                <a:solidFill>
                  <a:srgbClr val="000000"/>
                </a:solidFill>
                <a:uFill>
                  <a:solidFill>
                    <a:srgbClr val="FFFFFF"/>
                  </a:solidFill>
                </a:uFill>
                <a:latin typeface="Consolas"/>
              </a:rPr>
              <a:t>prolece </a:t>
            </a:r>
            <a:r>
              <a:rPr lang="ru-RU" sz="2000" b="0" strike="noStrike" spc="-1" dirty="0">
                <a:solidFill>
                  <a:srgbClr val="800000"/>
                </a:solidFill>
                <a:uFill>
                  <a:solidFill>
                    <a:srgbClr val="FFFFFF"/>
                  </a:solidFill>
                </a:uFill>
                <a:latin typeface="Consolas"/>
              </a:rPr>
              <a:t>&lt;/td&gt;</a:t>
            </a:r>
            <a:endParaRPr lang="ru-RU" sz="2000" b="0" strike="noStrike" spc="-1" dirty="0">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dirty="0">
                <a:solidFill>
                  <a:srgbClr val="800000"/>
                </a:solidFill>
                <a:uFill>
                  <a:solidFill>
                    <a:srgbClr val="FFFFFF"/>
                  </a:solidFill>
                </a:uFill>
                <a:latin typeface="Consolas"/>
              </a:rPr>
              <a:t> &lt;/tr&gt;</a:t>
            </a:r>
            <a:endParaRPr lang="ru-RU" sz="2000" b="0" strike="noStrike" spc="-1" dirty="0">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dirty="0">
                <a:solidFill>
                  <a:srgbClr val="800000"/>
                </a:solidFill>
                <a:uFill>
                  <a:solidFill>
                    <a:srgbClr val="FFFFFF"/>
                  </a:solidFill>
                </a:uFill>
                <a:latin typeface="Consolas"/>
              </a:rPr>
              <a:t>&lt;/table&gt;</a:t>
            </a:r>
            <a:endParaRPr lang="ru-RU" sz="2000" b="0" strike="noStrike" spc="-1" dirty="0">
              <a:solidFill>
                <a:srgbClr val="000000"/>
              </a:solidFill>
              <a:uFill>
                <a:solidFill>
                  <a:srgbClr val="FFFFFF"/>
                </a:solidFill>
              </a:uFill>
              <a:latin typeface="Lucida Sans Unicode"/>
            </a:endParaRPr>
          </a:p>
        </p:txBody>
      </p:sp>
    </p:spTree>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794880" y="317520"/>
            <a:ext cx="10430640" cy="1325160"/>
          </a:xfrm>
          <a:prstGeom prst="rect">
            <a:avLst/>
          </a:prstGeom>
          <a:noFill/>
          <a:ln>
            <a:noFill/>
          </a:ln>
        </p:spPr>
        <p:txBody>
          <a:bodyPr anchor="ctr"/>
          <a:lstStyle/>
          <a:p>
            <a:pPr>
              <a:lnSpc>
                <a:spcPct val="100000"/>
              </a:lnSpc>
            </a:pPr>
            <a:r>
              <a:rPr lang="en-US" sz="2800" b="1" strike="noStrike" spc="-1" dirty="0" smtClean="0">
                <a:solidFill>
                  <a:srgbClr val="464646"/>
                </a:solidFill>
                <a:uFill>
                  <a:solidFill>
                    <a:srgbClr val="FFFFFF"/>
                  </a:solidFill>
                </a:uFill>
                <a:latin typeface="Lucida Sans Unicode"/>
              </a:rPr>
              <a:t>T</a:t>
            </a:r>
            <a:r>
              <a:rPr lang="ru-RU" sz="2800" b="1" strike="noStrike" spc="-1" dirty="0" smtClean="0">
                <a:solidFill>
                  <a:srgbClr val="464646"/>
                </a:solidFill>
                <a:uFill>
                  <a:solidFill>
                    <a:srgbClr val="FFFFFF"/>
                  </a:solidFill>
                </a:uFill>
                <a:latin typeface="Lucida Sans Unicode"/>
              </a:rPr>
              <a:t>abele</a:t>
            </a:r>
            <a:endParaRPr lang="ru-RU" sz="2800" b="0" strike="noStrike" spc="-1" dirty="0">
              <a:solidFill>
                <a:srgbClr val="000000"/>
              </a:solidFill>
              <a:uFill>
                <a:solidFill>
                  <a:srgbClr val="FFFFFF"/>
                </a:solidFill>
              </a:uFill>
              <a:latin typeface="Lucida Sans Unicode"/>
            </a:endParaRPr>
          </a:p>
        </p:txBody>
      </p:sp>
      <p:sp>
        <p:nvSpPr>
          <p:cNvPr id="153" name="TextShape 2"/>
          <p:cNvSpPr txBox="1"/>
          <p:nvPr/>
        </p:nvSpPr>
        <p:spPr>
          <a:xfrm>
            <a:off x="794880" y="1729080"/>
            <a:ext cx="10430640" cy="4064760"/>
          </a:xfrm>
          <a:prstGeom prst="rect">
            <a:avLst/>
          </a:prstGeom>
          <a:noFill/>
          <a:ln>
            <a:noFill/>
          </a:ln>
        </p:spPr>
        <p:txBody>
          <a:bodyPr lIns="90000" tIns="45000" rIns="90000" bIns="45000">
            <a:normAutofit/>
          </a:bodyPr>
          <a:lstStyle/>
          <a:p>
            <a:pPr marL="365760" indent="-255600">
              <a:lnSpc>
                <a:spcPct val="100000"/>
              </a:lnSpc>
              <a:spcBef>
                <a:spcPts val="400"/>
              </a:spcBef>
              <a:buClr>
                <a:srgbClr val="2DA2BF"/>
              </a:buClr>
              <a:buSzPct val="68000"/>
              <a:buFont typeface="Wingdings 3" charset="2"/>
              <a:buChar char=""/>
            </a:pPr>
            <a:r>
              <a:rPr lang="ru-RU" sz="2000" b="0" strike="noStrike" spc="-1">
                <a:solidFill>
                  <a:srgbClr val="000000"/>
                </a:solidFill>
                <a:uFill>
                  <a:solidFill>
                    <a:srgbClr val="FFFFFF"/>
                  </a:solidFill>
                </a:uFill>
                <a:latin typeface="Lucida Sans Unicode"/>
              </a:rPr>
              <a:t>Naslov tabele kreiramo tagom </a:t>
            </a:r>
            <a:r>
              <a:rPr lang="ru-RU" sz="2000" b="1" strike="noStrike" spc="-1">
                <a:solidFill>
                  <a:srgbClr val="000000"/>
                </a:solidFill>
                <a:uFill>
                  <a:solidFill>
                    <a:srgbClr val="FFFFFF"/>
                  </a:solidFill>
                </a:uFill>
                <a:latin typeface="Lucida Sans Unicode"/>
              </a:rPr>
              <a:t>CAPTION</a:t>
            </a:r>
            <a:endParaRPr lang="ru-RU" sz="2000" b="0" strike="noStrike" spc="-1">
              <a:solidFill>
                <a:srgbClr val="000000"/>
              </a:solidFill>
              <a:uFill>
                <a:solidFill>
                  <a:srgbClr val="FFFFFF"/>
                </a:solidFill>
              </a:uFill>
              <a:latin typeface="Lucida Sans Unicode"/>
            </a:endParaRPr>
          </a:p>
          <a:p>
            <a:pPr marL="365760" indent="-255600">
              <a:lnSpc>
                <a:spcPct val="100000"/>
              </a:lnSpc>
              <a:spcBef>
                <a:spcPts val="400"/>
              </a:spcBef>
              <a:buClr>
                <a:srgbClr val="2DA2BF"/>
              </a:buClr>
              <a:buSzPct val="68000"/>
              <a:buFont typeface="Wingdings 3" charset="2"/>
              <a:buChar char=""/>
            </a:pPr>
            <a:endParaRPr lang="ru-RU" sz="2000" b="0" strike="noStrike" spc="-1">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a:solidFill>
                  <a:srgbClr val="800000"/>
                </a:solidFill>
                <a:uFill>
                  <a:solidFill>
                    <a:srgbClr val="FFFFFF"/>
                  </a:solidFill>
                </a:uFill>
                <a:latin typeface="Consolas"/>
              </a:rPr>
              <a:t>&lt;table</a:t>
            </a:r>
            <a:r>
              <a:rPr lang="ru-RU" sz="2000" b="0" strike="noStrike" spc="-1">
                <a:solidFill>
                  <a:srgbClr val="000000"/>
                </a:solidFill>
                <a:uFill>
                  <a:solidFill>
                    <a:srgbClr val="FFFFFF"/>
                  </a:solidFill>
                </a:uFill>
                <a:latin typeface="Consolas"/>
              </a:rPr>
              <a:t> </a:t>
            </a:r>
            <a:r>
              <a:rPr lang="ru-RU" sz="2000" b="0" strike="noStrike" spc="-1">
                <a:solidFill>
                  <a:srgbClr val="FF0000"/>
                </a:solidFill>
                <a:uFill>
                  <a:solidFill>
                    <a:srgbClr val="FFFFFF"/>
                  </a:solidFill>
                </a:uFill>
                <a:latin typeface="Consolas"/>
              </a:rPr>
              <a:t>border</a:t>
            </a:r>
            <a:r>
              <a:rPr lang="ru-RU" sz="2000" b="0" strike="noStrike" spc="-1">
                <a:solidFill>
                  <a:srgbClr val="000000"/>
                </a:solidFill>
                <a:uFill>
                  <a:solidFill>
                    <a:srgbClr val="FFFFFF"/>
                  </a:solidFill>
                </a:uFill>
                <a:latin typeface="Consolas"/>
              </a:rPr>
              <a:t>=</a:t>
            </a:r>
            <a:r>
              <a:rPr lang="ru-RU" sz="2000" b="0" strike="noStrike" spc="-1">
                <a:solidFill>
                  <a:srgbClr val="0000FF"/>
                </a:solidFill>
                <a:uFill>
                  <a:solidFill>
                    <a:srgbClr val="FFFFFF"/>
                  </a:solidFill>
                </a:uFill>
                <a:latin typeface="Consolas"/>
              </a:rPr>
              <a:t>"1"</a:t>
            </a:r>
            <a:r>
              <a:rPr lang="ru-RU" sz="2000" b="0" strike="noStrike" spc="-1">
                <a:solidFill>
                  <a:srgbClr val="800000"/>
                </a:solidFill>
                <a:uFill>
                  <a:solidFill>
                    <a:srgbClr val="FFFFFF"/>
                  </a:solidFill>
                </a:uFill>
                <a:latin typeface="Consolas"/>
              </a:rPr>
              <a:t>&gt;</a:t>
            </a:r>
            <a:endParaRPr lang="ru-RU" sz="2000" b="0" strike="noStrike" spc="-1">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a:solidFill>
                  <a:srgbClr val="800000"/>
                </a:solidFill>
                <a:uFill>
                  <a:solidFill>
                    <a:srgbClr val="FFFFFF"/>
                  </a:solidFill>
                </a:uFill>
                <a:latin typeface="Consolas"/>
              </a:rPr>
              <a:t> &lt;caption&gt;</a:t>
            </a:r>
            <a:r>
              <a:rPr lang="ru-RU" sz="2000" b="0" strike="noStrike" spc="-1">
                <a:solidFill>
                  <a:srgbClr val="000000"/>
                </a:solidFill>
                <a:uFill>
                  <a:solidFill>
                    <a:srgbClr val="FFFFFF"/>
                  </a:solidFill>
                </a:uFill>
                <a:latin typeface="Consolas"/>
              </a:rPr>
              <a:t>Godisnja doba</a:t>
            </a:r>
            <a:r>
              <a:rPr lang="ru-RU" sz="2000" b="0" strike="noStrike" spc="-1">
                <a:solidFill>
                  <a:srgbClr val="800000"/>
                </a:solidFill>
                <a:uFill>
                  <a:solidFill>
                    <a:srgbClr val="FFFFFF"/>
                  </a:solidFill>
                </a:uFill>
                <a:latin typeface="Consolas"/>
              </a:rPr>
              <a:t>&lt;/caption&gt;</a:t>
            </a:r>
            <a:endParaRPr lang="ru-RU" sz="2000" b="0" strike="noStrike" spc="-1">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a:solidFill>
                  <a:srgbClr val="800000"/>
                </a:solidFill>
                <a:uFill>
                  <a:solidFill>
                    <a:srgbClr val="FFFFFF"/>
                  </a:solidFill>
                </a:uFill>
                <a:latin typeface="Consolas"/>
              </a:rPr>
              <a:t> &lt;tr&gt;</a:t>
            </a:r>
            <a:endParaRPr lang="ru-RU" sz="2000" b="0" strike="noStrike" spc="-1">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a:solidFill>
                  <a:srgbClr val="800000"/>
                </a:solidFill>
                <a:uFill>
                  <a:solidFill>
                    <a:srgbClr val="FFFFFF"/>
                  </a:solidFill>
                </a:uFill>
                <a:latin typeface="Consolas"/>
              </a:rPr>
              <a:t>  &lt;td&gt;</a:t>
            </a:r>
            <a:r>
              <a:rPr lang="ru-RU" sz="2000" b="0" strike="noStrike" spc="-1">
                <a:solidFill>
                  <a:srgbClr val="000000"/>
                </a:solidFill>
                <a:uFill>
                  <a:solidFill>
                    <a:srgbClr val="FFFFFF"/>
                  </a:solidFill>
                </a:uFill>
                <a:latin typeface="Consolas"/>
              </a:rPr>
              <a:t>leto</a:t>
            </a:r>
            <a:r>
              <a:rPr lang="ru-RU" sz="2000" b="0" strike="noStrike" spc="-1">
                <a:solidFill>
                  <a:srgbClr val="800000"/>
                </a:solidFill>
                <a:uFill>
                  <a:solidFill>
                    <a:srgbClr val="FFFFFF"/>
                  </a:solidFill>
                </a:uFill>
                <a:latin typeface="Consolas"/>
              </a:rPr>
              <a:t>&lt;/td&gt;</a:t>
            </a:r>
            <a:endParaRPr lang="ru-RU" sz="2000" b="0" strike="noStrike" spc="-1">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a:solidFill>
                  <a:srgbClr val="800000"/>
                </a:solidFill>
                <a:uFill>
                  <a:solidFill>
                    <a:srgbClr val="FFFFFF"/>
                  </a:solidFill>
                </a:uFill>
                <a:latin typeface="Consolas"/>
              </a:rPr>
              <a:t>  &lt;td&gt;</a:t>
            </a:r>
            <a:r>
              <a:rPr lang="ru-RU" sz="2000" b="0" strike="noStrike" spc="-1">
                <a:solidFill>
                  <a:srgbClr val="000000"/>
                </a:solidFill>
                <a:uFill>
                  <a:solidFill>
                    <a:srgbClr val="FFFFFF"/>
                  </a:solidFill>
                </a:uFill>
                <a:latin typeface="Consolas"/>
              </a:rPr>
              <a:t>jesen</a:t>
            </a:r>
            <a:r>
              <a:rPr lang="ru-RU" sz="2000" b="0" strike="noStrike" spc="-1">
                <a:solidFill>
                  <a:srgbClr val="800000"/>
                </a:solidFill>
                <a:uFill>
                  <a:solidFill>
                    <a:srgbClr val="FFFFFF"/>
                  </a:solidFill>
                </a:uFill>
                <a:latin typeface="Consolas"/>
              </a:rPr>
              <a:t>&lt;/td&gt;</a:t>
            </a:r>
            <a:endParaRPr lang="ru-RU" sz="2000" b="0" strike="noStrike" spc="-1">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a:solidFill>
                  <a:srgbClr val="800000"/>
                </a:solidFill>
                <a:uFill>
                  <a:solidFill>
                    <a:srgbClr val="FFFFFF"/>
                  </a:solidFill>
                </a:uFill>
                <a:latin typeface="Consolas"/>
              </a:rPr>
              <a:t>  &lt;td&gt;</a:t>
            </a:r>
            <a:r>
              <a:rPr lang="ru-RU" sz="2000" b="0" strike="noStrike" spc="-1">
                <a:solidFill>
                  <a:srgbClr val="000000"/>
                </a:solidFill>
                <a:uFill>
                  <a:solidFill>
                    <a:srgbClr val="FFFFFF"/>
                  </a:solidFill>
                </a:uFill>
                <a:latin typeface="Consolas"/>
              </a:rPr>
              <a:t>zima</a:t>
            </a:r>
            <a:r>
              <a:rPr lang="ru-RU" sz="2000" b="0" strike="noStrike" spc="-1">
                <a:solidFill>
                  <a:srgbClr val="800000"/>
                </a:solidFill>
                <a:uFill>
                  <a:solidFill>
                    <a:srgbClr val="FFFFFF"/>
                  </a:solidFill>
                </a:uFill>
                <a:latin typeface="Consolas"/>
              </a:rPr>
              <a:t>&lt;/td&gt;</a:t>
            </a:r>
            <a:endParaRPr lang="ru-RU" sz="2000" b="0" strike="noStrike" spc="-1">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a:solidFill>
                  <a:srgbClr val="800000"/>
                </a:solidFill>
                <a:uFill>
                  <a:solidFill>
                    <a:srgbClr val="FFFFFF"/>
                  </a:solidFill>
                </a:uFill>
                <a:latin typeface="Consolas"/>
              </a:rPr>
              <a:t>  &lt;td&gt;</a:t>
            </a:r>
            <a:r>
              <a:rPr lang="ru-RU" sz="2000" b="0" strike="noStrike" spc="-1">
                <a:solidFill>
                  <a:srgbClr val="000000"/>
                </a:solidFill>
                <a:uFill>
                  <a:solidFill>
                    <a:srgbClr val="FFFFFF"/>
                  </a:solidFill>
                </a:uFill>
                <a:latin typeface="Consolas"/>
              </a:rPr>
              <a:t>proleće</a:t>
            </a:r>
            <a:r>
              <a:rPr lang="ru-RU" sz="2000" b="0" strike="noStrike" spc="-1">
                <a:solidFill>
                  <a:srgbClr val="800000"/>
                </a:solidFill>
                <a:uFill>
                  <a:solidFill>
                    <a:srgbClr val="FFFFFF"/>
                  </a:solidFill>
                </a:uFill>
                <a:latin typeface="Consolas"/>
              </a:rPr>
              <a:t>&lt;/td&gt;</a:t>
            </a:r>
            <a:endParaRPr lang="ru-RU" sz="2000" b="0" strike="noStrike" spc="-1">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a:solidFill>
                  <a:srgbClr val="800000"/>
                </a:solidFill>
                <a:uFill>
                  <a:solidFill>
                    <a:srgbClr val="FFFFFF"/>
                  </a:solidFill>
                </a:uFill>
                <a:latin typeface="Consolas"/>
              </a:rPr>
              <a:t> &lt;/tr&gt;</a:t>
            </a:r>
            <a:endParaRPr lang="ru-RU" sz="2000" b="0" strike="noStrike" spc="-1">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a:solidFill>
                  <a:srgbClr val="800000"/>
                </a:solidFill>
                <a:uFill>
                  <a:solidFill>
                    <a:srgbClr val="FFFFFF"/>
                  </a:solidFill>
                </a:uFill>
                <a:latin typeface="Consolas"/>
              </a:rPr>
              <a:t>&lt;/table&gt;</a:t>
            </a:r>
            <a:endParaRPr lang="ru-RU" sz="2000" b="0" strike="noStrike" spc="-1">
              <a:solidFill>
                <a:srgbClr val="000000"/>
              </a:solidFill>
              <a:uFill>
                <a:solidFill>
                  <a:srgbClr val="FFFFFF"/>
                </a:solidFill>
              </a:uFill>
              <a:latin typeface="Lucida Sans Unicode"/>
            </a:endParaRPr>
          </a:p>
          <a:p>
            <a:pPr marL="109800">
              <a:lnSpc>
                <a:spcPct val="100000"/>
              </a:lnSpc>
              <a:spcBef>
                <a:spcPts val="400"/>
              </a:spcBef>
            </a:pPr>
            <a:endParaRPr lang="ru-RU" sz="2000" b="0" strike="noStrike" spc="-1">
              <a:solidFill>
                <a:srgbClr val="000000"/>
              </a:solidFill>
              <a:uFill>
                <a:solidFill>
                  <a:srgbClr val="FFFFFF"/>
                </a:solidFill>
              </a:uFill>
              <a:latin typeface="Lucida Sans Unicode"/>
            </a:endParaRPr>
          </a:p>
        </p:txBody>
      </p:sp>
    </p:spTree>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794880" y="317520"/>
            <a:ext cx="10430640" cy="1325160"/>
          </a:xfrm>
          <a:prstGeom prst="rect">
            <a:avLst/>
          </a:prstGeom>
          <a:noFill/>
          <a:ln>
            <a:noFill/>
          </a:ln>
        </p:spPr>
        <p:txBody>
          <a:bodyPr anchor="ctr"/>
          <a:lstStyle/>
          <a:p>
            <a:pPr>
              <a:lnSpc>
                <a:spcPct val="100000"/>
              </a:lnSpc>
            </a:pPr>
            <a:r>
              <a:rPr lang="en-US" sz="2800" b="1" strike="noStrike" spc="-1" dirty="0" smtClean="0">
                <a:solidFill>
                  <a:srgbClr val="464646"/>
                </a:solidFill>
                <a:uFill>
                  <a:solidFill>
                    <a:srgbClr val="FFFFFF"/>
                  </a:solidFill>
                </a:uFill>
                <a:latin typeface="Lucida Sans Unicode"/>
              </a:rPr>
              <a:t>T</a:t>
            </a:r>
            <a:r>
              <a:rPr lang="ru-RU" sz="2800" b="1" strike="noStrike" spc="-1" dirty="0" smtClean="0">
                <a:solidFill>
                  <a:srgbClr val="464646"/>
                </a:solidFill>
                <a:uFill>
                  <a:solidFill>
                    <a:srgbClr val="FFFFFF"/>
                  </a:solidFill>
                </a:uFill>
                <a:latin typeface="Lucida Sans Unicode"/>
              </a:rPr>
              <a:t>abele</a:t>
            </a:r>
            <a:endParaRPr lang="ru-RU" sz="2800" b="0" strike="noStrike" spc="-1" dirty="0">
              <a:solidFill>
                <a:srgbClr val="000000"/>
              </a:solidFill>
              <a:uFill>
                <a:solidFill>
                  <a:srgbClr val="FFFFFF"/>
                </a:solidFill>
              </a:uFill>
              <a:latin typeface="Lucida Sans Unicode"/>
            </a:endParaRPr>
          </a:p>
        </p:txBody>
      </p:sp>
      <p:sp>
        <p:nvSpPr>
          <p:cNvPr id="155" name="TextShape 2"/>
          <p:cNvSpPr txBox="1"/>
          <p:nvPr/>
        </p:nvSpPr>
        <p:spPr>
          <a:xfrm>
            <a:off x="894600" y="1385280"/>
            <a:ext cx="10430640" cy="4381560"/>
          </a:xfrm>
          <a:prstGeom prst="rect">
            <a:avLst/>
          </a:prstGeom>
          <a:noFill/>
          <a:ln>
            <a:noFill/>
          </a:ln>
        </p:spPr>
        <p:txBody>
          <a:bodyPr lIns="90000" tIns="45000" rIns="90000" bIns="45000">
            <a:normAutofit/>
          </a:bodyPr>
          <a:lstStyle/>
          <a:p>
            <a:pPr marL="365760" indent="-255600">
              <a:lnSpc>
                <a:spcPct val="100000"/>
              </a:lnSpc>
              <a:spcBef>
                <a:spcPts val="400"/>
              </a:spcBef>
              <a:buClr>
                <a:srgbClr val="2DA2BF"/>
              </a:buClr>
              <a:buSzPct val="68000"/>
              <a:buFont typeface="Wingdings 3" charset="2"/>
              <a:buChar char=""/>
            </a:pPr>
            <a:endParaRPr lang="ru-RU" sz="2700" b="0" strike="noStrike" spc="-1">
              <a:solidFill>
                <a:srgbClr val="000000"/>
              </a:solidFill>
              <a:uFill>
                <a:solidFill>
                  <a:srgbClr val="FFFFFF"/>
                </a:solidFill>
              </a:uFill>
              <a:latin typeface="Lucida Sans Unicode"/>
            </a:endParaRPr>
          </a:p>
          <a:p>
            <a:pPr marL="365760" indent="-255600">
              <a:lnSpc>
                <a:spcPct val="100000"/>
              </a:lnSpc>
              <a:spcBef>
                <a:spcPts val="400"/>
              </a:spcBef>
              <a:buClr>
                <a:srgbClr val="2DA2BF"/>
              </a:buClr>
              <a:buSzPct val="68000"/>
              <a:buFont typeface="Wingdings 3" charset="2"/>
              <a:buChar char=""/>
            </a:pPr>
            <a:r>
              <a:rPr lang="ru-RU" sz="2000" b="0" strike="noStrike" spc="-1">
                <a:solidFill>
                  <a:srgbClr val="000000"/>
                </a:solidFill>
                <a:uFill>
                  <a:solidFill>
                    <a:srgbClr val="FFFFFF"/>
                  </a:solidFill>
                </a:uFill>
                <a:latin typeface="Lucida Sans Unicode"/>
              </a:rPr>
              <a:t>Sekcije tabele možemo grupisati tagovima</a:t>
            </a:r>
          </a:p>
          <a:p>
            <a:pPr marL="864000" lvl="1" indent="-324000">
              <a:spcBef>
                <a:spcPts val="1134"/>
              </a:spcBef>
              <a:buClr>
                <a:srgbClr val="000000"/>
              </a:buClr>
              <a:buSzPct val="75000"/>
              <a:buFont typeface="Symbol" charset="2"/>
              <a:buChar char=""/>
            </a:pPr>
            <a:r>
              <a:rPr lang="ru-RU" sz="2000" b="0" strike="noStrike" spc="-1">
                <a:solidFill>
                  <a:srgbClr val="000000"/>
                </a:solidFill>
                <a:uFill>
                  <a:solidFill>
                    <a:srgbClr val="FFFFFF"/>
                  </a:solidFill>
                </a:uFill>
                <a:latin typeface="Lucida Sans Unicode"/>
              </a:rPr>
              <a:t> </a:t>
            </a:r>
            <a:r>
              <a:rPr lang="ru-RU" sz="2000" b="1" strike="noStrike" spc="-1">
                <a:solidFill>
                  <a:srgbClr val="000000"/>
                </a:solidFill>
                <a:uFill>
                  <a:solidFill>
                    <a:srgbClr val="FFFFFF"/>
                  </a:solidFill>
                </a:uFill>
                <a:latin typeface="Lucida Sans Unicode"/>
              </a:rPr>
              <a:t>THEAD</a:t>
            </a:r>
            <a:endParaRPr lang="ru-RU" sz="2000" b="0" strike="noStrike" spc="-1">
              <a:solidFill>
                <a:srgbClr val="000000"/>
              </a:solidFill>
              <a:uFill>
                <a:solidFill>
                  <a:srgbClr val="FFFFFF"/>
                </a:solidFill>
              </a:uFill>
              <a:latin typeface="Lucida Sans Unicode"/>
            </a:endParaRPr>
          </a:p>
          <a:p>
            <a:pPr marL="864000" lvl="1" indent="-324000">
              <a:spcBef>
                <a:spcPts val="1134"/>
              </a:spcBef>
              <a:buClr>
                <a:srgbClr val="000000"/>
              </a:buClr>
              <a:buSzPct val="75000"/>
              <a:buFont typeface="Symbol" charset="2"/>
              <a:buChar char=""/>
            </a:pPr>
            <a:r>
              <a:rPr lang="ru-RU" sz="2000" b="1" strike="noStrike" spc="-1">
                <a:solidFill>
                  <a:srgbClr val="000000"/>
                </a:solidFill>
                <a:uFill>
                  <a:solidFill>
                    <a:srgbClr val="FFFFFF"/>
                  </a:solidFill>
                </a:uFill>
                <a:latin typeface="Lucida Sans Unicode"/>
              </a:rPr>
              <a:t> TBODY</a:t>
            </a:r>
            <a:r>
              <a:rPr lang="ru-RU" sz="2000" b="0" strike="noStrike" spc="-1">
                <a:solidFill>
                  <a:srgbClr val="000000"/>
                </a:solidFill>
                <a:uFill>
                  <a:solidFill>
                    <a:srgbClr val="FFFFFF"/>
                  </a:solidFill>
                </a:uFill>
                <a:latin typeface="Lucida Sans Unicode"/>
              </a:rPr>
              <a:t> </a:t>
            </a:r>
          </a:p>
          <a:p>
            <a:pPr marL="864000" lvl="1" indent="-324000">
              <a:spcBef>
                <a:spcPts val="1134"/>
              </a:spcBef>
              <a:buClr>
                <a:srgbClr val="000000"/>
              </a:buClr>
              <a:buSzPct val="75000"/>
              <a:buFont typeface="Symbol" charset="2"/>
              <a:buChar char=""/>
            </a:pPr>
            <a:r>
              <a:rPr lang="ru-RU" sz="2000" b="0" strike="noStrike" spc="-1">
                <a:solidFill>
                  <a:srgbClr val="000000"/>
                </a:solidFill>
                <a:uFill>
                  <a:solidFill>
                    <a:srgbClr val="FFFFFF"/>
                  </a:solidFill>
                </a:uFill>
                <a:latin typeface="Lucida Sans Unicode"/>
              </a:rPr>
              <a:t> </a:t>
            </a:r>
            <a:r>
              <a:rPr lang="ru-RU" sz="2000" b="1" strike="noStrike" spc="-1">
                <a:solidFill>
                  <a:srgbClr val="000000"/>
                </a:solidFill>
                <a:uFill>
                  <a:solidFill>
                    <a:srgbClr val="FFFFFF"/>
                  </a:solidFill>
                </a:uFill>
                <a:latin typeface="Lucida Sans Unicode"/>
              </a:rPr>
              <a:t>TFOOT</a:t>
            </a:r>
            <a:r>
              <a:rPr lang="ru-RU" sz="2000" b="0" strike="noStrike" spc="-1">
                <a:solidFill>
                  <a:srgbClr val="000000"/>
                </a:solidFill>
                <a:uFill>
                  <a:solidFill>
                    <a:srgbClr val="FFFFFF"/>
                  </a:solidFill>
                </a:uFill>
                <a:latin typeface="Lucida Sans Unicode"/>
              </a:rPr>
              <a:t> </a:t>
            </a:r>
          </a:p>
          <a:p>
            <a:pPr marL="365760" indent="-255600">
              <a:spcBef>
                <a:spcPts val="1417"/>
              </a:spcBef>
              <a:buClr>
                <a:srgbClr val="2DA2BF"/>
              </a:buClr>
              <a:buSzPct val="68000"/>
              <a:buFont typeface="Wingdings 3" charset="2"/>
              <a:buChar char=""/>
            </a:pPr>
            <a:r>
              <a:rPr lang="ru-RU" sz="2000" b="0" strike="noStrike" spc="-1">
                <a:solidFill>
                  <a:srgbClr val="000000"/>
                </a:solidFill>
                <a:uFill>
                  <a:solidFill>
                    <a:srgbClr val="FFFFFF"/>
                  </a:solidFill>
                </a:uFill>
                <a:latin typeface="Lucida Sans Unicode"/>
              </a:rPr>
              <a:t>Unutar tagova thead i tfoot upisujemo tagove th</a:t>
            </a:r>
          </a:p>
          <a:p>
            <a:pPr>
              <a:lnSpc>
                <a:spcPct val="100000"/>
              </a:lnSpc>
              <a:spcBef>
                <a:spcPts val="400"/>
              </a:spcBef>
            </a:pPr>
            <a:endParaRPr lang="ru-RU" sz="2000" b="0" strike="noStrike" spc="-1">
              <a:solidFill>
                <a:srgbClr val="000000"/>
              </a:solidFill>
              <a:uFill>
                <a:solidFill>
                  <a:srgbClr val="FFFFFF"/>
                </a:solidFill>
              </a:uFill>
              <a:latin typeface="Lucida Sans Unicode"/>
            </a:endParaRPr>
          </a:p>
        </p:txBody>
      </p:sp>
    </p:spTree>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txBox="1"/>
          <p:nvPr/>
        </p:nvSpPr>
        <p:spPr>
          <a:xfrm>
            <a:off x="794880" y="317520"/>
            <a:ext cx="10430640" cy="1325160"/>
          </a:xfrm>
          <a:prstGeom prst="rect">
            <a:avLst/>
          </a:prstGeom>
          <a:noFill/>
          <a:ln>
            <a:noFill/>
          </a:ln>
        </p:spPr>
        <p:txBody>
          <a:bodyPr anchor="ctr"/>
          <a:lstStyle/>
          <a:p>
            <a:pPr>
              <a:lnSpc>
                <a:spcPct val="100000"/>
              </a:lnSpc>
            </a:pPr>
            <a:r>
              <a:rPr lang="en-US" sz="2800" b="1" strike="noStrike" spc="-1" dirty="0" smtClean="0">
                <a:solidFill>
                  <a:srgbClr val="464646"/>
                </a:solidFill>
                <a:uFill>
                  <a:solidFill>
                    <a:srgbClr val="FFFFFF"/>
                  </a:solidFill>
                </a:uFill>
                <a:latin typeface="Lucida Sans Unicode"/>
              </a:rPr>
              <a:t>T</a:t>
            </a:r>
            <a:r>
              <a:rPr lang="ru-RU" sz="2800" b="1" strike="noStrike" spc="-1" dirty="0" smtClean="0">
                <a:solidFill>
                  <a:srgbClr val="464646"/>
                </a:solidFill>
                <a:uFill>
                  <a:solidFill>
                    <a:srgbClr val="FFFFFF"/>
                  </a:solidFill>
                </a:uFill>
                <a:latin typeface="Lucida Sans Unicode"/>
              </a:rPr>
              <a:t>abele</a:t>
            </a:r>
            <a:endParaRPr lang="ru-RU" sz="2800" b="0" strike="noStrike" spc="-1" dirty="0">
              <a:solidFill>
                <a:srgbClr val="000000"/>
              </a:solidFill>
              <a:uFill>
                <a:solidFill>
                  <a:srgbClr val="FFFFFF"/>
                </a:solidFill>
              </a:uFill>
              <a:latin typeface="Lucida Sans Unicode"/>
            </a:endParaRPr>
          </a:p>
        </p:txBody>
      </p:sp>
      <p:sp>
        <p:nvSpPr>
          <p:cNvPr id="157" name="TextShape 2"/>
          <p:cNvSpPr txBox="1"/>
          <p:nvPr/>
        </p:nvSpPr>
        <p:spPr>
          <a:xfrm>
            <a:off x="894600" y="1385280"/>
            <a:ext cx="10430640" cy="4381560"/>
          </a:xfrm>
          <a:prstGeom prst="rect">
            <a:avLst/>
          </a:prstGeom>
          <a:noFill/>
          <a:ln>
            <a:noFill/>
          </a:ln>
        </p:spPr>
        <p:txBody>
          <a:bodyPr lIns="90000" tIns="45000" rIns="90000" bIns="45000">
            <a:normAutofit/>
          </a:bodyPr>
          <a:lstStyle/>
          <a:p>
            <a:pPr marL="365760" indent="-255600">
              <a:lnSpc>
                <a:spcPct val="100000"/>
              </a:lnSpc>
              <a:spcBef>
                <a:spcPts val="400"/>
              </a:spcBef>
              <a:buClr>
                <a:srgbClr val="2DA2BF"/>
              </a:buClr>
              <a:buSzPct val="68000"/>
              <a:buFont typeface="Wingdings 3" charset="2"/>
              <a:buChar char=""/>
            </a:pPr>
            <a:endParaRPr lang="ru-RU" sz="2700" b="0" strike="noStrike" spc="-1" dirty="0" smtClean="0">
              <a:solidFill>
                <a:srgbClr val="000000"/>
              </a:solidFill>
              <a:uFill>
                <a:solidFill>
                  <a:srgbClr val="FFFFFF"/>
                </a:solidFill>
              </a:uFill>
              <a:latin typeface="Lucida Sans Unicode"/>
            </a:endParaRPr>
          </a:p>
          <a:p>
            <a:pPr marL="365760" indent="-255600">
              <a:lnSpc>
                <a:spcPct val="100000"/>
              </a:lnSpc>
              <a:spcBef>
                <a:spcPts val="400"/>
              </a:spcBef>
              <a:buClr>
                <a:srgbClr val="2DA2BF"/>
              </a:buClr>
              <a:buSzPct val="68000"/>
              <a:buFont typeface="Wingdings 3" charset="2"/>
              <a:buChar char=""/>
            </a:pPr>
            <a:r>
              <a:rPr lang="ru-RU" sz="2000" b="0" strike="noStrike" spc="-1" dirty="0" smtClean="0">
                <a:solidFill>
                  <a:srgbClr val="000000"/>
                </a:solidFill>
                <a:uFill>
                  <a:solidFill>
                    <a:srgbClr val="FFFFFF"/>
                  </a:solidFill>
                </a:uFill>
                <a:latin typeface="Lucida Sans Unicode"/>
              </a:rPr>
              <a:t>Više </a:t>
            </a:r>
            <a:r>
              <a:rPr lang="ru-RU" sz="2000" b="0" strike="noStrike" spc="-1" dirty="0">
                <a:solidFill>
                  <a:srgbClr val="000000"/>
                </a:solidFill>
                <a:uFill>
                  <a:solidFill>
                    <a:srgbClr val="FFFFFF"/>
                  </a:solidFill>
                </a:uFill>
                <a:latin typeface="Lucida Sans Unicode"/>
              </a:rPr>
              <a:t>ćelija tabele možemo spojiti horizontalno ili </a:t>
            </a:r>
            <a:r>
              <a:rPr lang="ru-RU" sz="2000" b="0" strike="noStrike" spc="-1" dirty="0" smtClean="0">
                <a:solidFill>
                  <a:srgbClr val="000000"/>
                </a:solidFill>
                <a:uFill>
                  <a:solidFill>
                    <a:srgbClr val="FFFFFF"/>
                  </a:solidFill>
                </a:uFill>
                <a:latin typeface="Lucida Sans Unicode"/>
              </a:rPr>
              <a:t>vertikalno</a:t>
            </a:r>
          </a:p>
          <a:p>
            <a:pPr marL="110160">
              <a:lnSpc>
                <a:spcPct val="100000"/>
              </a:lnSpc>
              <a:spcBef>
                <a:spcPts val="400"/>
              </a:spcBef>
              <a:buClr>
                <a:srgbClr val="2DA2BF"/>
              </a:buClr>
              <a:buSzPct val="68000"/>
            </a:pPr>
            <a:endParaRPr lang="ru-RU" sz="2000" b="0" strike="noStrike" spc="-1" dirty="0">
              <a:solidFill>
                <a:srgbClr val="000000"/>
              </a:solidFill>
              <a:uFill>
                <a:solidFill>
                  <a:srgbClr val="FFFFFF"/>
                </a:solidFill>
              </a:uFill>
              <a:latin typeface="Lucida Sans Unicode"/>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8495" y="2710440"/>
            <a:ext cx="5010591" cy="2523853"/>
          </a:xfrm>
          <a:prstGeom prst="rect">
            <a:avLst/>
          </a:prstGeom>
        </p:spPr>
      </p:pic>
    </p:spTree>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1"/>
          <p:cNvSpPr txBox="1"/>
          <p:nvPr/>
        </p:nvSpPr>
        <p:spPr>
          <a:xfrm>
            <a:off x="794880" y="317520"/>
            <a:ext cx="10430640" cy="1325160"/>
          </a:xfrm>
          <a:prstGeom prst="rect">
            <a:avLst/>
          </a:prstGeom>
          <a:noFill/>
          <a:ln>
            <a:noFill/>
          </a:ln>
        </p:spPr>
        <p:txBody>
          <a:bodyPr anchor="ctr"/>
          <a:lstStyle/>
          <a:p>
            <a:r>
              <a:rPr lang="en-US" sz="2800" b="1" strike="noStrike" spc="-1" dirty="0" smtClean="0">
                <a:solidFill>
                  <a:srgbClr val="464646"/>
                </a:solidFill>
                <a:uFill>
                  <a:solidFill>
                    <a:srgbClr val="FFFFFF"/>
                  </a:solidFill>
                </a:uFill>
                <a:latin typeface="Lucida Sans Unicode"/>
              </a:rPr>
              <a:t>T</a:t>
            </a:r>
            <a:r>
              <a:rPr lang="ru-RU" sz="2800" b="1" strike="noStrike" spc="-1" dirty="0" smtClean="0">
                <a:solidFill>
                  <a:srgbClr val="464646"/>
                </a:solidFill>
                <a:uFill>
                  <a:solidFill>
                    <a:srgbClr val="FFFFFF"/>
                  </a:solidFill>
                </a:uFill>
                <a:latin typeface="Lucida Sans Unicode"/>
              </a:rPr>
              <a:t>abel</a:t>
            </a:r>
            <a:r>
              <a:rPr lang="ru-RU" sz="2800" strike="noStrike" spc="-1" dirty="0" smtClean="0">
                <a:solidFill>
                  <a:srgbClr val="464646"/>
                </a:solidFill>
                <a:uFill>
                  <a:solidFill>
                    <a:srgbClr val="FFFFFF"/>
                  </a:solidFill>
                </a:uFill>
                <a:latin typeface="Lucida Sans Unicode"/>
              </a:rPr>
              <a:t>e</a:t>
            </a:r>
            <a:r>
              <a:rPr lang="en-US" sz="2800" strike="noStrike" spc="-1" dirty="0" smtClean="0">
                <a:solidFill>
                  <a:srgbClr val="464646"/>
                </a:solidFill>
                <a:uFill>
                  <a:solidFill>
                    <a:srgbClr val="FFFFFF"/>
                  </a:solidFill>
                </a:uFill>
                <a:latin typeface="Lucida Sans Unicode"/>
              </a:rPr>
              <a:t> </a:t>
            </a:r>
            <a:r>
              <a:rPr lang="en-US" sz="2800" spc="-1" dirty="0" smtClean="0">
                <a:solidFill>
                  <a:srgbClr val="000000"/>
                </a:solidFill>
                <a:uFill>
                  <a:solidFill>
                    <a:srgbClr val="FFFFFF"/>
                  </a:solidFill>
                </a:uFill>
                <a:latin typeface="Lucida Sans Unicode"/>
              </a:rPr>
              <a:t>h</a:t>
            </a:r>
            <a:r>
              <a:rPr lang="ru-RU" sz="2800" spc="-1" dirty="0" smtClean="0">
                <a:solidFill>
                  <a:srgbClr val="000000"/>
                </a:solidFill>
                <a:uFill>
                  <a:solidFill>
                    <a:srgbClr val="FFFFFF"/>
                  </a:solidFill>
                </a:uFill>
                <a:latin typeface="Lucida Sans Unicode"/>
              </a:rPr>
              <a:t>orizontalno spajanje</a:t>
            </a:r>
            <a:endParaRPr lang="ru-RU" sz="2800" spc="-1" dirty="0">
              <a:solidFill>
                <a:srgbClr val="000000"/>
              </a:solidFill>
              <a:uFill>
                <a:solidFill>
                  <a:srgbClr val="FFFFFF"/>
                </a:solidFill>
              </a:uFill>
              <a:latin typeface="Lucida Sans Unicode"/>
            </a:endParaRPr>
          </a:p>
        </p:txBody>
      </p:sp>
      <p:sp>
        <p:nvSpPr>
          <p:cNvPr id="159" name="TextShape 2"/>
          <p:cNvSpPr txBox="1"/>
          <p:nvPr/>
        </p:nvSpPr>
        <p:spPr>
          <a:xfrm>
            <a:off x="894600" y="1446240"/>
            <a:ext cx="10430640" cy="4381560"/>
          </a:xfrm>
          <a:prstGeom prst="rect">
            <a:avLst/>
          </a:prstGeom>
          <a:noFill/>
          <a:ln>
            <a:noFill/>
          </a:ln>
        </p:spPr>
        <p:txBody>
          <a:bodyPr lIns="90000" tIns="45000" rIns="90000" bIns="45000">
            <a:normAutofit/>
          </a:bodyPr>
          <a:lstStyle/>
          <a:p>
            <a:pPr marL="365760" indent="-255600">
              <a:lnSpc>
                <a:spcPct val="100000"/>
              </a:lnSpc>
              <a:spcBef>
                <a:spcPts val="400"/>
              </a:spcBef>
              <a:buClr>
                <a:srgbClr val="2DA2BF"/>
              </a:buClr>
              <a:buSzPct val="68000"/>
              <a:buFont typeface="Wingdings 3" charset="2"/>
              <a:buChar char=""/>
            </a:pPr>
            <a:r>
              <a:rPr lang="ru-RU" sz="2000" b="0" strike="noStrike" spc="-1" dirty="0" smtClean="0">
                <a:solidFill>
                  <a:srgbClr val="000000"/>
                </a:solidFill>
                <a:uFill>
                  <a:solidFill>
                    <a:srgbClr val="FFFFFF"/>
                  </a:solidFill>
                </a:uFill>
                <a:latin typeface="Lucida Sans Unicode"/>
              </a:rPr>
              <a:t>Ukoliko </a:t>
            </a:r>
            <a:r>
              <a:rPr lang="ru-RU" sz="2000" b="0" strike="noStrike" spc="-1" dirty="0">
                <a:solidFill>
                  <a:srgbClr val="000000"/>
                </a:solidFill>
                <a:uFill>
                  <a:solidFill>
                    <a:srgbClr val="FFFFFF"/>
                  </a:solidFill>
                </a:uFill>
                <a:latin typeface="Lucida Sans Unicode"/>
              </a:rPr>
              <a:t>želimo da spojimo više ćelija horizontalno, potrebno je da ćeliji tabele postavimo vrednost atributa </a:t>
            </a:r>
            <a:r>
              <a:rPr lang="ru-RU" sz="2000" b="0" strike="noStrike" spc="-1" dirty="0">
                <a:solidFill>
                  <a:srgbClr val="FF3333"/>
                </a:solidFill>
                <a:uFill>
                  <a:solidFill>
                    <a:srgbClr val="FFFFFF"/>
                  </a:solidFill>
                </a:uFill>
                <a:latin typeface="Lucida Sans Unicode"/>
              </a:rPr>
              <a:t>colspan</a:t>
            </a:r>
            <a:r>
              <a:rPr lang="ru-RU" sz="2000" b="0" strike="noStrike" spc="-1" dirty="0">
                <a:solidFill>
                  <a:srgbClr val="000000"/>
                </a:solidFill>
                <a:uFill>
                  <a:solidFill>
                    <a:srgbClr val="FFFFFF"/>
                  </a:solidFill>
                </a:uFill>
                <a:latin typeface="Lucida Sans Unicode"/>
              </a:rPr>
              <a:t> </a:t>
            </a:r>
          </a:p>
          <a:p>
            <a:pPr marL="365760" indent="-255600">
              <a:lnSpc>
                <a:spcPct val="100000"/>
              </a:lnSpc>
              <a:spcBef>
                <a:spcPts val="400"/>
              </a:spcBef>
              <a:buClr>
                <a:srgbClr val="2DA2BF"/>
              </a:buClr>
              <a:buSzPct val="68000"/>
              <a:buFont typeface="Wingdings 3" charset="2"/>
              <a:buChar char=""/>
            </a:pPr>
            <a:r>
              <a:rPr lang="ru-RU" sz="2000" b="0" strike="noStrike" spc="-1" dirty="0">
                <a:solidFill>
                  <a:srgbClr val="000000"/>
                </a:solidFill>
                <a:uFill>
                  <a:solidFill>
                    <a:srgbClr val="FFFFFF"/>
                  </a:solidFill>
                </a:uFill>
                <a:latin typeface="Lucida Sans Unicode"/>
              </a:rPr>
              <a:t>Npr. spajanje 3 ćelije horizontalno:</a:t>
            </a:r>
          </a:p>
          <a:p>
            <a:pPr marL="365760" indent="-255600">
              <a:lnSpc>
                <a:spcPct val="100000"/>
              </a:lnSpc>
              <a:spcBef>
                <a:spcPts val="400"/>
              </a:spcBef>
              <a:buClr>
                <a:srgbClr val="2DA2BF"/>
              </a:buClr>
              <a:buSzPct val="68000"/>
              <a:buFont typeface="Wingdings 3" charset="2"/>
              <a:buChar char=""/>
            </a:pPr>
            <a:endParaRPr lang="ru-RU" sz="2000" b="0" strike="noStrike" spc="-1" dirty="0">
              <a:solidFill>
                <a:srgbClr val="000000"/>
              </a:solidFill>
              <a:uFill>
                <a:solidFill>
                  <a:srgbClr val="FFFFFF"/>
                </a:solidFill>
              </a:uFill>
              <a:latin typeface="Lucida Sans Unicode"/>
            </a:endParaRPr>
          </a:p>
          <a:p>
            <a:pPr marL="109800">
              <a:lnSpc>
                <a:spcPct val="100000"/>
              </a:lnSpc>
              <a:spcBef>
                <a:spcPts val="400"/>
              </a:spcBef>
            </a:pPr>
            <a:r>
              <a:rPr lang="ru-RU" sz="2800" b="0" strike="noStrike" spc="-1" dirty="0">
                <a:solidFill>
                  <a:srgbClr val="800000"/>
                </a:solidFill>
                <a:uFill>
                  <a:solidFill>
                    <a:srgbClr val="FFFFFF"/>
                  </a:solidFill>
                </a:uFill>
                <a:latin typeface="Consolas"/>
              </a:rPr>
              <a:t> </a:t>
            </a:r>
            <a:r>
              <a:rPr lang="ru-RU" sz="2000" b="0" strike="noStrike" spc="-1" dirty="0">
                <a:solidFill>
                  <a:srgbClr val="800000"/>
                </a:solidFill>
                <a:uFill>
                  <a:solidFill>
                    <a:srgbClr val="FFFFFF"/>
                  </a:solidFill>
                </a:uFill>
                <a:latin typeface="Consolas"/>
              </a:rPr>
              <a:t> &lt;td</a:t>
            </a:r>
            <a:r>
              <a:rPr lang="ru-RU" sz="2000" b="0" strike="noStrike" spc="-1" dirty="0">
                <a:solidFill>
                  <a:srgbClr val="000000"/>
                </a:solidFill>
                <a:uFill>
                  <a:solidFill>
                    <a:srgbClr val="FFFFFF"/>
                  </a:solidFill>
                </a:uFill>
                <a:latin typeface="Consolas"/>
              </a:rPr>
              <a:t> </a:t>
            </a:r>
            <a:r>
              <a:rPr lang="ru-RU" sz="2000" b="0" strike="noStrike" spc="-1" dirty="0">
                <a:solidFill>
                  <a:srgbClr val="FF0000"/>
                </a:solidFill>
                <a:uFill>
                  <a:solidFill>
                    <a:srgbClr val="FFFFFF"/>
                  </a:solidFill>
                </a:uFill>
                <a:latin typeface="Consolas"/>
              </a:rPr>
              <a:t>colspan</a:t>
            </a:r>
            <a:r>
              <a:rPr lang="ru-RU" sz="2000" b="0" strike="noStrike" spc="-1" dirty="0">
                <a:solidFill>
                  <a:srgbClr val="000000"/>
                </a:solidFill>
                <a:uFill>
                  <a:solidFill>
                    <a:srgbClr val="FFFFFF"/>
                  </a:solidFill>
                </a:uFill>
                <a:latin typeface="Consolas"/>
              </a:rPr>
              <a:t>=</a:t>
            </a:r>
            <a:r>
              <a:rPr lang="ru-RU" sz="2000" b="0" strike="noStrike" spc="-1" dirty="0">
                <a:solidFill>
                  <a:srgbClr val="0000FF"/>
                </a:solidFill>
                <a:uFill>
                  <a:solidFill>
                    <a:srgbClr val="FFFFFF"/>
                  </a:solidFill>
                </a:uFill>
                <a:latin typeface="Consolas"/>
              </a:rPr>
              <a:t>"3"</a:t>
            </a:r>
            <a:r>
              <a:rPr lang="ru-RU" sz="2000" b="0" strike="noStrike" spc="-1" dirty="0">
                <a:solidFill>
                  <a:srgbClr val="800000"/>
                </a:solidFill>
                <a:uFill>
                  <a:solidFill>
                    <a:srgbClr val="FFFFFF"/>
                  </a:solidFill>
                </a:uFill>
                <a:latin typeface="Consolas"/>
              </a:rPr>
              <a:t>&gt;</a:t>
            </a:r>
            <a:r>
              <a:rPr lang="ru-RU" sz="2000" b="0" strike="noStrike" spc="-1" dirty="0">
                <a:solidFill>
                  <a:srgbClr val="000000"/>
                </a:solidFill>
                <a:uFill>
                  <a:solidFill>
                    <a:srgbClr val="FFFFFF"/>
                  </a:solidFill>
                </a:uFill>
                <a:latin typeface="Consolas"/>
              </a:rPr>
              <a:t> ova ćelija je sada velika kao tri horizontalne ćelije</a:t>
            </a:r>
            <a:r>
              <a:rPr lang="ru-RU" sz="2000" b="0" strike="noStrike" spc="-1" dirty="0">
                <a:solidFill>
                  <a:srgbClr val="800000"/>
                </a:solidFill>
                <a:uFill>
                  <a:solidFill>
                    <a:srgbClr val="FFFFFF"/>
                  </a:solidFill>
                </a:uFill>
                <a:latin typeface="Consolas"/>
              </a:rPr>
              <a:t>&lt;/td&gt;</a:t>
            </a:r>
            <a:endParaRPr lang="ru-RU" sz="2000" b="0" strike="noStrike" spc="-1" dirty="0">
              <a:solidFill>
                <a:srgbClr val="000000"/>
              </a:solidFill>
              <a:uFill>
                <a:solidFill>
                  <a:srgbClr val="FFFFFF"/>
                </a:solidFill>
              </a:uFill>
              <a:latin typeface="Lucida Sans Unicode"/>
            </a:endParaRPr>
          </a:p>
          <a:p>
            <a:pPr marL="365760" indent="-255600">
              <a:lnSpc>
                <a:spcPct val="100000"/>
              </a:lnSpc>
              <a:spcBef>
                <a:spcPts val="400"/>
              </a:spcBef>
              <a:buClr>
                <a:srgbClr val="2DA2BF"/>
              </a:buClr>
              <a:buSzPct val="68000"/>
              <a:buFont typeface="Wingdings 3" charset="2"/>
              <a:buChar char=""/>
            </a:pPr>
            <a:endParaRPr lang="ru-RU" sz="2000" b="0" strike="noStrike" spc="-1" dirty="0">
              <a:solidFill>
                <a:srgbClr val="000000"/>
              </a:solidFill>
              <a:uFill>
                <a:solidFill>
                  <a:srgbClr val="FFFFFF"/>
                </a:solidFill>
              </a:uFill>
              <a:latin typeface="Lucida Sans Unicode"/>
            </a:endParaRPr>
          </a:p>
          <a:p>
            <a:pPr marL="365760" indent="-255600">
              <a:lnSpc>
                <a:spcPct val="100000"/>
              </a:lnSpc>
              <a:spcBef>
                <a:spcPts val="400"/>
              </a:spcBef>
              <a:buClr>
                <a:srgbClr val="2DA2BF"/>
              </a:buClr>
              <a:buSzPct val="68000"/>
              <a:buFont typeface="Wingdings 3" charset="2"/>
              <a:buChar char=""/>
            </a:pPr>
            <a:endParaRPr lang="ru-RU" sz="2000" b="0" strike="noStrike" spc="-1" dirty="0">
              <a:solidFill>
                <a:srgbClr val="000000"/>
              </a:solidFill>
              <a:uFill>
                <a:solidFill>
                  <a:srgbClr val="FFFFFF"/>
                </a:solidFill>
              </a:uFill>
              <a:latin typeface="Lucida Sans Unicode"/>
            </a:endParaRPr>
          </a:p>
        </p:txBody>
      </p:sp>
    </p:spTree>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794880" y="282686"/>
            <a:ext cx="10430640" cy="1325160"/>
          </a:xfrm>
          <a:prstGeom prst="rect">
            <a:avLst/>
          </a:prstGeom>
          <a:noFill/>
          <a:ln>
            <a:noFill/>
          </a:ln>
        </p:spPr>
        <p:txBody>
          <a:bodyPr anchor="ctr"/>
          <a:lstStyle/>
          <a:p>
            <a:r>
              <a:rPr lang="en-US" sz="2800" b="1" strike="noStrike" spc="-1" dirty="0" smtClean="0">
                <a:solidFill>
                  <a:srgbClr val="464646"/>
                </a:solidFill>
                <a:uFill>
                  <a:solidFill>
                    <a:srgbClr val="FFFFFF"/>
                  </a:solidFill>
                </a:uFill>
                <a:latin typeface="Lucida Sans Unicode"/>
              </a:rPr>
              <a:t>T</a:t>
            </a:r>
            <a:r>
              <a:rPr lang="ru-RU" sz="2800" b="1" strike="noStrike" spc="-1" dirty="0" smtClean="0">
                <a:solidFill>
                  <a:srgbClr val="464646"/>
                </a:solidFill>
                <a:uFill>
                  <a:solidFill>
                    <a:srgbClr val="FFFFFF"/>
                  </a:solidFill>
                </a:uFill>
                <a:latin typeface="Lucida Sans Unicode"/>
              </a:rPr>
              <a:t>abele</a:t>
            </a:r>
            <a:r>
              <a:rPr lang="en-US" sz="2800" b="1" strike="noStrike" spc="-1" dirty="0" smtClean="0">
                <a:solidFill>
                  <a:srgbClr val="464646"/>
                </a:solidFill>
                <a:uFill>
                  <a:solidFill>
                    <a:srgbClr val="FFFFFF"/>
                  </a:solidFill>
                </a:uFill>
                <a:latin typeface="Lucida Sans Unicode"/>
              </a:rPr>
              <a:t> </a:t>
            </a:r>
            <a:r>
              <a:rPr lang="en-US" sz="2800" b="1" spc="-1" dirty="0">
                <a:solidFill>
                  <a:srgbClr val="000000"/>
                </a:solidFill>
                <a:uFill>
                  <a:solidFill>
                    <a:srgbClr val="FFFFFF"/>
                  </a:solidFill>
                </a:uFill>
                <a:latin typeface="Lucida Sans Unicode"/>
              </a:rPr>
              <a:t>v</a:t>
            </a:r>
            <a:r>
              <a:rPr lang="ru-RU" sz="2800" b="1" spc="-1" dirty="0" smtClean="0">
                <a:solidFill>
                  <a:srgbClr val="000000"/>
                </a:solidFill>
                <a:uFill>
                  <a:solidFill>
                    <a:srgbClr val="FFFFFF"/>
                  </a:solidFill>
                </a:uFill>
                <a:latin typeface="Lucida Sans Unicode"/>
              </a:rPr>
              <a:t>ertikalno spajanje</a:t>
            </a:r>
            <a:endParaRPr lang="ru-RU" sz="2800" b="1" spc="-1" dirty="0">
              <a:solidFill>
                <a:srgbClr val="000000"/>
              </a:solidFill>
              <a:uFill>
                <a:solidFill>
                  <a:srgbClr val="FFFFFF"/>
                </a:solidFill>
              </a:uFill>
              <a:latin typeface="Lucida Sans Unicode"/>
            </a:endParaRPr>
          </a:p>
        </p:txBody>
      </p:sp>
      <p:sp>
        <p:nvSpPr>
          <p:cNvPr id="161" name="TextShape 2"/>
          <p:cNvSpPr txBox="1"/>
          <p:nvPr/>
        </p:nvSpPr>
        <p:spPr>
          <a:xfrm>
            <a:off x="885891" y="1472366"/>
            <a:ext cx="10430640" cy="4381560"/>
          </a:xfrm>
          <a:prstGeom prst="rect">
            <a:avLst/>
          </a:prstGeom>
          <a:noFill/>
          <a:ln>
            <a:noFill/>
          </a:ln>
        </p:spPr>
        <p:txBody>
          <a:bodyPr lIns="90000" tIns="45000" rIns="90000" bIns="45000">
            <a:normAutofit/>
          </a:bodyPr>
          <a:lstStyle/>
          <a:p>
            <a:pPr marL="365760" indent="-255600">
              <a:lnSpc>
                <a:spcPct val="100000"/>
              </a:lnSpc>
              <a:spcBef>
                <a:spcPts val="400"/>
              </a:spcBef>
              <a:buClr>
                <a:srgbClr val="2DA2BF"/>
              </a:buClr>
              <a:buSzPct val="68000"/>
              <a:buFont typeface="Wingdings 3" charset="2"/>
              <a:buChar char=""/>
            </a:pPr>
            <a:r>
              <a:rPr lang="ru-RU" sz="2000" b="0" strike="noStrike" spc="-1" dirty="0" smtClean="0">
                <a:solidFill>
                  <a:srgbClr val="000000"/>
                </a:solidFill>
                <a:uFill>
                  <a:solidFill>
                    <a:srgbClr val="FFFFFF"/>
                  </a:solidFill>
                </a:uFill>
                <a:latin typeface="Lucida Sans Unicode"/>
              </a:rPr>
              <a:t>Ukoliko </a:t>
            </a:r>
            <a:r>
              <a:rPr lang="ru-RU" sz="2000" b="0" strike="noStrike" spc="-1" dirty="0">
                <a:solidFill>
                  <a:srgbClr val="000000"/>
                </a:solidFill>
                <a:uFill>
                  <a:solidFill>
                    <a:srgbClr val="FFFFFF"/>
                  </a:solidFill>
                </a:uFill>
                <a:latin typeface="Lucida Sans Unicode"/>
              </a:rPr>
              <a:t>želimo da spojimo više ćelija vertikalno, potrebno je da ćeliji tabele postavimo vrednost atributa </a:t>
            </a:r>
            <a:r>
              <a:rPr lang="ru-RU" sz="2000" b="0" strike="noStrike" spc="-1" dirty="0">
                <a:solidFill>
                  <a:srgbClr val="FF3333"/>
                </a:solidFill>
                <a:uFill>
                  <a:solidFill>
                    <a:srgbClr val="FFFFFF"/>
                  </a:solidFill>
                </a:uFill>
                <a:latin typeface="Lucida Sans Unicode"/>
              </a:rPr>
              <a:t>rowspan</a:t>
            </a:r>
            <a:r>
              <a:rPr lang="ru-RU" sz="2000" b="0" strike="noStrike" spc="-1" dirty="0">
                <a:solidFill>
                  <a:srgbClr val="000000"/>
                </a:solidFill>
                <a:uFill>
                  <a:solidFill>
                    <a:srgbClr val="FFFFFF"/>
                  </a:solidFill>
                </a:uFill>
                <a:latin typeface="Lucida Sans Unicode"/>
              </a:rPr>
              <a:t> </a:t>
            </a:r>
          </a:p>
          <a:p>
            <a:pPr marL="365760" indent="-255600">
              <a:lnSpc>
                <a:spcPct val="100000"/>
              </a:lnSpc>
              <a:spcBef>
                <a:spcPts val="400"/>
              </a:spcBef>
              <a:buClr>
                <a:srgbClr val="2DA2BF"/>
              </a:buClr>
              <a:buSzPct val="68000"/>
              <a:buFont typeface="Wingdings 3" charset="2"/>
              <a:buChar char=""/>
            </a:pPr>
            <a:r>
              <a:rPr lang="ru-RU" sz="2000" b="0" strike="noStrike" spc="-1" dirty="0">
                <a:solidFill>
                  <a:srgbClr val="000000"/>
                </a:solidFill>
                <a:uFill>
                  <a:solidFill>
                    <a:srgbClr val="FFFFFF"/>
                  </a:solidFill>
                </a:uFill>
                <a:latin typeface="Lucida Sans Unicode"/>
              </a:rPr>
              <a:t>Npr. spajanje 2 ćelije vertikalno:</a:t>
            </a:r>
          </a:p>
          <a:p>
            <a:pPr marL="365760" indent="-255600">
              <a:lnSpc>
                <a:spcPct val="100000"/>
              </a:lnSpc>
              <a:spcBef>
                <a:spcPts val="400"/>
              </a:spcBef>
              <a:buClr>
                <a:srgbClr val="2DA2BF"/>
              </a:buClr>
              <a:buSzPct val="68000"/>
              <a:buFont typeface="Wingdings 3" charset="2"/>
              <a:buChar char=""/>
            </a:pPr>
            <a:endParaRPr lang="ru-RU" sz="2000" b="0" strike="noStrike" spc="-1" dirty="0">
              <a:solidFill>
                <a:srgbClr val="000000"/>
              </a:solidFill>
              <a:uFill>
                <a:solidFill>
                  <a:srgbClr val="FFFFFF"/>
                </a:solidFill>
              </a:uFill>
              <a:latin typeface="Lucida Sans Unicode"/>
            </a:endParaRPr>
          </a:p>
          <a:p>
            <a:pPr marL="109800">
              <a:lnSpc>
                <a:spcPct val="100000"/>
              </a:lnSpc>
              <a:spcBef>
                <a:spcPts val="400"/>
              </a:spcBef>
            </a:pPr>
            <a:r>
              <a:rPr lang="ru-RU" sz="2800" b="0" strike="noStrike" spc="-1" dirty="0">
                <a:solidFill>
                  <a:srgbClr val="800000"/>
                </a:solidFill>
                <a:uFill>
                  <a:solidFill>
                    <a:srgbClr val="FFFFFF"/>
                  </a:solidFill>
                </a:uFill>
                <a:latin typeface="Consolas"/>
              </a:rPr>
              <a:t> </a:t>
            </a:r>
            <a:r>
              <a:rPr lang="ru-RU" sz="2000" b="0" strike="noStrike" spc="-1" dirty="0">
                <a:solidFill>
                  <a:srgbClr val="800000"/>
                </a:solidFill>
                <a:uFill>
                  <a:solidFill>
                    <a:srgbClr val="FFFFFF"/>
                  </a:solidFill>
                </a:uFill>
                <a:latin typeface="Consolas"/>
              </a:rPr>
              <a:t> &lt;td</a:t>
            </a:r>
            <a:r>
              <a:rPr lang="ru-RU" sz="2000" b="0" strike="noStrike" spc="-1" dirty="0">
                <a:solidFill>
                  <a:srgbClr val="000000"/>
                </a:solidFill>
                <a:uFill>
                  <a:solidFill>
                    <a:srgbClr val="FFFFFF"/>
                  </a:solidFill>
                </a:uFill>
                <a:latin typeface="Consolas"/>
              </a:rPr>
              <a:t> </a:t>
            </a:r>
            <a:r>
              <a:rPr lang="ru-RU" sz="2000" b="0" strike="noStrike" spc="-1" dirty="0">
                <a:solidFill>
                  <a:srgbClr val="FF0000"/>
                </a:solidFill>
                <a:uFill>
                  <a:solidFill>
                    <a:srgbClr val="FFFFFF"/>
                  </a:solidFill>
                </a:uFill>
                <a:latin typeface="Consolas"/>
              </a:rPr>
              <a:t>rowspan</a:t>
            </a:r>
            <a:r>
              <a:rPr lang="ru-RU" sz="2000" b="0" strike="noStrike" spc="-1" dirty="0">
                <a:solidFill>
                  <a:srgbClr val="000000"/>
                </a:solidFill>
                <a:uFill>
                  <a:solidFill>
                    <a:srgbClr val="FFFFFF"/>
                  </a:solidFill>
                </a:uFill>
                <a:latin typeface="Consolas"/>
              </a:rPr>
              <a:t>=</a:t>
            </a:r>
            <a:r>
              <a:rPr lang="ru-RU" sz="2000" b="0" strike="noStrike" spc="-1" dirty="0">
                <a:solidFill>
                  <a:srgbClr val="0000FF"/>
                </a:solidFill>
                <a:uFill>
                  <a:solidFill>
                    <a:srgbClr val="FFFFFF"/>
                  </a:solidFill>
                </a:uFill>
                <a:latin typeface="Consolas"/>
              </a:rPr>
              <a:t>"2"</a:t>
            </a:r>
            <a:r>
              <a:rPr lang="ru-RU" sz="2000" b="0" strike="noStrike" spc="-1" dirty="0">
                <a:solidFill>
                  <a:srgbClr val="800000"/>
                </a:solidFill>
                <a:uFill>
                  <a:solidFill>
                    <a:srgbClr val="FFFFFF"/>
                  </a:solidFill>
                </a:uFill>
                <a:latin typeface="Consolas"/>
              </a:rPr>
              <a:t>&gt;</a:t>
            </a:r>
            <a:r>
              <a:rPr lang="ru-RU" sz="2000" b="0" strike="noStrike" spc="-1" dirty="0">
                <a:solidFill>
                  <a:srgbClr val="000000"/>
                </a:solidFill>
                <a:uFill>
                  <a:solidFill>
                    <a:srgbClr val="FFFFFF"/>
                  </a:solidFill>
                </a:uFill>
                <a:latin typeface="Consolas"/>
              </a:rPr>
              <a:t> ova ćelija je sada velika kao dve vertikalne ćelije</a:t>
            </a:r>
            <a:r>
              <a:rPr lang="ru-RU" sz="2000" b="0" strike="noStrike" spc="-1" dirty="0">
                <a:solidFill>
                  <a:srgbClr val="800000"/>
                </a:solidFill>
                <a:uFill>
                  <a:solidFill>
                    <a:srgbClr val="FFFFFF"/>
                  </a:solidFill>
                </a:uFill>
                <a:latin typeface="Consolas"/>
              </a:rPr>
              <a:t>&lt;/td&gt;</a:t>
            </a:r>
            <a:endParaRPr lang="ru-RU" sz="2000" b="0" strike="noStrike" spc="-1" dirty="0">
              <a:solidFill>
                <a:srgbClr val="000000"/>
              </a:solidFill>
              <a:uFill>
                <a:solidFill>
                  <a:srgbClr val="FFFFFF"/>
                </a:solidFill>
              </a:uFill>
              <a:latin typeface="Lucida Sans Unicode"/>
            </a:endParaRPr>
          </a:p>
          <a:p>
            <a:pPr marL="365760" indent="-255600">
              <a:lnSpc>
                <a:spcPct val="100000"/>
              </a:lnSpc>
              <a:spcBef>
                <a:spcPts val="400"/>
              </a:spcBef>
              <a:buClr>
                <a:srgbClr val="2DA2BF"/>
              </a:buClr>
              <a:buSzPct val="68000"/>
              <a:buFont typeface="Wingdings 3" charset="2"/>
              <a:buChar char=""/>
            </a:pPr>
            <a:endParaRPr lang="ru-RU" sz="2000" b="0" strike="noStrike" spc="-1" dirty="0">
              <a:solidFill>
                <a:srgbClr val="000000"/>
              </a:solidFill>
              <a:uFill>
                <a:solidFill>
                  <a:srgbClr val="FFFFFF"/>
                </a:solidFill>
              </a:uFill>
              <a:latin typeface="Lucida Sans Unicode"/>
            </a:endParaRPr>
          </a:p>
          <a:p>
            <a:pPr marL="365760" indent="-255600">
              <a:lnSpc>
                <a:spcPct val="100000"/>
              </a:lnSpc>
              <a:spcBef>
                <a:spcPts val="400"/>
              </a:spcBef>
              <a:buClr>
                <a:srgbClr val="2DA2BF"/>
              </a:buClr>
              <a:buSzPct val="68000"/>
              <a:buFont typeface="Wingdings 3" charset="2"/>
              <a:buChar char=""/>
            </a:pPr>
            <a:endParaRPr lang="ru-RU" sz="2000" b="0" strike="noStrike" spc="-1" dirty="0">
              <a:solidFill>
                <a:srgbClr val="000000"/>
              </a:solidFill>
              <a:uFill>
                <a:solidFill>
                  <a:srgbClr val="FFFFFF"/>
                </a:solidFill>
              </a:uFill>
              <a:latin typeface="Lucida Sans Unicode"/>
            </a:endParaRPr>
          </a:p>
        </p:txBody>
      </p:sp>
    </p:spTree>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813240" y="1503000"/>
            <a:ext cx="10430640" cy="3863880"/>
          </a:xfrm>
          <a:prstGeom prst="rect">
            <a:avLst/>
          </a:prstGeom>
          <a:noFill/>
          <a:ln>
            <a:noFill/>
          </a:ln>
        </p:spPr>
        <p:txBody>
          <a:bodyPr lIns="90000" tIns="45000" rIns="90000" bIns="45000">
            <a:normAutofit/>
          </a:bodyPr>
          <a:lstStyle/>
          <a:p>
            <a:pPr marL="343080" indent="-342720">
              <a:lnSpc>
                <a:spcPct val="100000"/>
              </a:lnSpc>
              <a:spcBef>
                <a:spcPts val="400"/>
              </a:spcBef>
              <a:buClr>
                <a:srgbClr val="2DA2BF"/>
              </a:buClr>
              <a:buSzPct val="68000"/>
              <a:buFont typeface="Wingdings 3" charset="2"/>
              <a:buChar char=""/>
            </a:pPr>
            <a:r>
              <a:rPr lang="en-US" sz="2000" spc="-1" dirty="0" err="1" smtClean="0">
                <a:solidFill>
                  <a:srgbClr val="000000"/>
                </a:solidFill>
                <a:uFill>
                  <a:solidFill>
                    <a:srgbClr val="FFFFFF"/>
                  </a:solidFill>
                </a:uFill>
                <a:latin typeface="Lucida Sans Unicode"/>
              </a:rPr>
              <a:t>Kreiramo</a:t>
            </a:r>
            <a:r>
              <a:rPr lang="en-US" sz="2000" spc="-1" dirty="0" smtClean="0">
                <a:solidFill>
                  <a:srgbClr val="000000"/>
                </a:solidFill>
                <a:uFill>
                  <a:solidFill>
                    <a:srgbClr val="FFFFFF"/>
                  </a:solidFill>
                </a:uFill>
                <a:latin typeface="Lucida Sans Unicode"/>
              </a:rPr>
              <a:t> </a:t>
            </a:r>
            <a:r>
              <a:rPr lang="en-US" sz="2000" spc="-1" dirty="0" err="1" smtClean="0">
                <a:solidFill>
                  <a:srgbClr val="000000"/>
                </a:solidFill>
                <a:uFill>
                  <a:solidFill>
                    <a:srgbClr val="FFFFFF"/>
                  </a:solidFill>
                </a:uFill>
                <a:latin typeface="Lucida Sans Unicode"/>
              </a:rPr>
              <a:t>ih</a:t>
            </a:r>
            <a:r>
              <a:rPr lang="en-US" sz="2000" spc="-1" dirty="0" smtClean="0">
                <a:solidFill>
                  <a:srgbClr val="000000"/>
                </a:solidFill>
                <a:uFill>
                  <a:solidFill>
                    <a:srgbClr val="FFFFFF"/>
                  </a:solidFill>
                </a:uFill>
                <a:latin typeface="Lucida Sans Unicode"/>
              </a:rPr>
              <a:t> </a:t>
            </a:r>
            <a:r>
              <a:rPr lang="en-US" sz="2000" spc="-1" dirty="0" err="1" smtClean="0">
                <a:solidFill>
                  <a:srgbClr val="000000"/>
                </a:solidFill>
                <a:uFill>
                  <a:solidFill>
                    <a:srgbClr val="FFFFFF"/>
                  </a:solidFill>
                </a:uFill>
                <a:latin typeface="Lucida Sans Unicode"/>
              </a:rPr>
              <a:t>tagom</a:t>
            </a:r>
            <a:r>
              <a:rPr lang="en-US" sz="2000" spc="-1" dirty="0" smtClean="0">
                <a:solidFill>
                  <a:srgbClr val="000000"/>
                </a:solidFill>
                <a:uFill>
                  <a:solidFill>
                    <a:srgbClr val="FFFFFF"/>
                  </a:solidFill>
                </a:uFill>
                <a:latin typeface="Lucida Sans Unicode"/>
              </a:rPr>
              <a:t> </a:t>
            </a:r>
            <a:r>
              <a:rPr lang="en-US" sz="2000" b="1" spc="-1" dirty="0" smtClean="0">
                <a:solidFill>
                  <a:srgbClr val="000000"/>
                </a:solidFill>
                <a:uFill>
                  <a:solidFill>
                    <a:srgbClr val="FFFFFF"/>
                  </a:solidFill>
                </a:uFill>
                <a:latin typeface="Lucida Sans Unicode"/>
              </a:rPr>
              <a:t>A</a:t>
            </a:r>
          </a:p>
          <a:p>
            <a:pPr marL="343080" indent="-342720">
              <a:lnSpc>
                <a:spcPct val="100000"/>
              </a:lnSpc>
              <a:spcBef>
                <a:spcPts val="400"/>
              </a:spcBef>
              <a:buClr>
                <a:srgbClr val="2DA2BF"/>
              </a:buClr>
              <a:buSzPct val="68000"/>
              <a:buFont typeface="Wingdings 3" charset="2"/>
              <a:buChar char=""/>
            </a:pPr>
            <a:r>
              <a:rPr lang="en-US" sz="2000" spc="-1" dirty="0" err="1" smtClean="0">
                <a:solidFill>
                  <a:srgbClr val="000000"/>
                </a:solidFill>
                <a:uFill>
                  <a:solidFill>
                    <a:srgbClr val="FFFFFF"/>
                  </a:solidFill>
                </a:uFill>
                <a:latin typeface="Lucida Sans Unicode"/>
              </a:rPr>
              <a:t>Tekst</a:t>
            </a:r>
            <a:r>
              <a:rPr lang="en-US" sz="2000" spc="-1" dirty="0" smtClean="0">
                <a:solidFill>
                  <a:srgbClr val="000000"/>
                </a:solidFill>
                <a:uFill>
                  <a:solidFill>
                    <a:srgbClr val="FFFFFF"/>
                  </a:solidFill>
                </a:uFill>
                <a:latin typeface="Lucida Sans Unicode"/>
              </a:rPr>
              <a:t> </a:t>
            </a:r>
            <a:r>
              <a:rPr lang="en-US" sz="2000" spc="-1" dirty="0" err="1" smtClean="0">
                <a:solidFill>
                  <a:srgbClr val="000000"/>
                </a:solidFill>
                <a:uFill>
                  <a:solidFill>
                    <a:srgbClr val="FFFFFF"/>
                  </a:solidFill>
                </a:uFill>
                <a:latin typeface="Lucida Sans Unicode"/>
              </a:rPr>
              <a:t>koji</a:t>
            </a:r>
            <a:r>
              <a:rPr lang="en-US" sz="2000" spc="-1" dirty="0" smtClean="0">
                <a:solidFill>
                  <a:srgbClr val="000000"/>
                </a:solidFill>
                <a:uFill>
                  <a:solidFill>
                    <a:srgbClr val="FFFFFF"/>
                  </a:solidFill>
                </a:uFill>
                <a:latin typeface="Lucida Sans Unicode"/>
              </a:rPr>
              <a:t> se </a:t>
            </a:r>
            <a:r>
              <a:rPr lang="en-US" sz="2000" spc="-1" dirty="0" err="1" smtClean="0">
                <a:solidFill>
                  <a:srgbClr val="000000"/>
                </a:solidFill>
                <a:uFill>
                  <a:solidFill>
                    <a:srgbClr val="FFFFFF"/>
                  </a:solidFill>
                </a:uFill>
                <a:latin typeface="Lucida Sans Unicode"/>
              </a:rPr>
              <a:t>nalazi</a:t>
            </a:r>
            <a:r>
              <a:rPr lang="en-US" sz="2000" spc="-1" dirty="0" smtClean="0">
                <a:solidFill>
                  <a:srgbClr val="000000"/>
                </a:solidFill>
                <a:uFill>
                  <a:solidFill>
                    <a:srgbClr val="FFFFFF"/>
                  </a:solidFill>
                </a:uFill>
                <a:latin typeface="Lucida Sans Unicode"/>
              </a:rPr>
              <a:t> </a:t>
            </a:r>
            <a:r>
              <a:rPr lang="en-US" sz="2000" spc="-1" dirty="0" err="1" smtClean="0">
                <a:solidFill>
                  <a:srgbClr val="000000"/>
                </a:solidFill>
                <a:uFill>
                  <a:solidFill>
                    <a:srgbClr val="FFFFFF"/>
                  </a:solidFill>
                </a:uFill>
                <a:latin typeface="Lucida Sans Unicode"/>
              </a:rPr>
              <a:t>izmedju</a:t>
            </a:r>
            <a:r>
              <a:rPr lang="en-US" sz="2000" spc="-1" dirty="0" smtClean="0">
                <a:solidFill>
                  <a:srgbClr val="000000"/>
                </a:solidFill>
                <a:uFill>
                  <a:solidFill>
                    <a:srgbClr val="FFFFFF"/>
                  </a:solidFill>
                </a:uFill>
                <a:latin typeface="Lucida Sans Unicode"/>
              </a:rPr>
              <a:t> </a:t>
            </a:r>
            <a:r>
              <a:rPr lang="en-US" sz="2000" spc="-1" dirty="0" err="1" smtClean="0">
                <a:solidFill>
                  <a:srgbClr val="000000"/>
                </a:solidFill>
                <a:uFill>
                  <a:solidFill>
                    <a:srgbClr val="FFFFFF"/>
                  </a:solidFill>
                </a:uFill>
                <a:latin typeface="Lucida Sans Unicode"/>
              </a:rPr>
              <a:t>tagova</a:t>
            </a:r>
            <a:r>
              <a:rPr lang="en-US" sz="2000" spc="-1" dirty="0" smtClean="0">
                <a:solidFill>
                  <a:srgbClr val="000000"/>
                </a:solidFill>
                <a:uFill>
                  <a:solidFill>
                    <a:srgbClr val="FFFFFF"/>
                  </a:solidFill>
                </a:uFill>
                <a:latin typeface="Lucida Sans Unicode"/>
              </a:rPr>
              <a:t> &lt;a&gt; I &lt;/a&gt; se </a:t>
            </a:r>
            <a:r>
              <a:rPr lang="en-US" sz="2000" spc="-1" dirty="0" err="1" smtClean="0">
                <a:solidFill>
                  <a:srgbClr val="000000"/>
                </a:solidFill>
                <a:uFill>
                  <a:solidFill>
                    <a:srgbClr val="FFFFFF"/>
                  </a:solidFill>
                </a:uFill>
                <a:latin typeface="Lucida Sans Unicode"/>
              </a:rPr>
              <a:t>moze</a:t>
            </a:r>
            <a:r>
              <a:rPr lang="en-US" sz="2000" spc="-1" dirty="0" smtClean="0">
                <a:solidFill>
                  <a:srgbClr val="000000"/>
                </a:solidFill>
                <a:uFill>
                  <a:solidFill>
                    <a:srgbClr val="FFFFFF"/>
                  </a:solidFill>
                </a:uFill>
                <a:latin typeface="Lucida Sans Unicode"/>
              </a:rPr>
              <a:t> </a:t>
            </a:r>
            <a:r>
              <a:rPr lang="en-US" sz="2000" spc="-1" dirty="0" err="1" smtClean="0">
                <a:solidFill>
                  <a:srgbClr val="000000"/>
                </a:solidFill>
                <a:uFill>
                  <a:solidFill>
                    <a:srgbClr val="FFFFFF"/>
                  </a:solidFill>
                </a:uFill>
                <a:latin typeface="Lucida Sans Unicode"/>
              </a:rPr>
              <a:t>kliknuti</a:t>
            </a:r>
            <a:r>
              <a:rPr lang="sr-Latn-RS" sz="2000" spc="-1" dirty="0">
                <a:solidFill>
                  <a:srgbClr val="000000"/>
                </a:solidFill>
                <a:uFill>
                  <a:solidFill>
                    <a:srgbClr val="FFFFFF"/>
                  </a:solidFill>
                </a:uFill>
                <a:latin typeface="Lucida Sans Unicode"/>
              </a:rPr>
              <a:t> </a:t>
            </a:r>
            <a:r>
              <a:rPr lang="sr-Latn-RS" sz="2000" spc="-1" dirty="0" smtClean="0">
                <a:solidFill>
                  <a:srgbClr val="000000"/>
                </a:solidFill>
                <a:uFill>
                  <a:solidFill>
                    <a:srgbClr val="FFFFFF"/>
                  </a:solidFill>
                </a:uFill>
                <a:latin typeface="Lucida Sans Unicode"/>
              </a:rPr>
              <a:t>i </a:t>
            </a:r>
            <a:r>
              <a:rPr lang="en-US" sz="2000" spc="-1" dirty="0" err="1" smtClean="0">
                <a:solidFill>
                  <a:srgbClr val="000000"/>
                </a:solidFill>
                <a:uFill>
                  <a:solidFill>
                    <a:srgbClr val="FFFFFF"/>
                  </a:solidFill>
                </a:uFill>
                <a:latin typeface="Lucida Sans Unicode"/>
              </a:rPr>
              <a:t>otvara</a:t>
            </a:r>
            <a:r>
              <a:rPr lang="en-US" sz="2000" spc="-1" dirty="0" smtClean="0">
                <a:solidFill>
                  <a:srgbClr val="000000"/>
                </a:solidFill>
                <a:uFill>
                  <a:solidFill>
                    <a:srgbClr val="FFFFFF"/>
                  </a:solidFill>
                </a:uFill>
                <a:latin typeface="Lucida Sans Unicode"/>
              </a:rPr>
              <a:t> </a:t>
            </a:r>
            <a:r>
              <a:rPr lang="sr-Latn-RS" sz="2000" spc="-1" dirty="0" smtClean="0">
                <a:solidFill>
                  <a:srgbClr val="000000"/>
                </a:solidFill>
                <a:uFill>
                  <a:solidFill>
                    <a:srgbClr val="FFFFFF"/>
                  </a:solidFill>
                </a:uFill>
                <a:latin typeface="Lucida Sans Unicode"/>
              </a:rPr>
              <a:t>novu </a:t>
            </a:r>
            <a:r>
              <a:rPr lang="en-US" sz="2000" spc="-1" dirty="0" err="1" smtClean="0">
                <a:solidFill>
                  <a:srgbClr val="000000"/>
                </a:solidFill>
                <a:uFill>
                  <a:solidFill>
                    <a:srgbClr val="FFFFFF"/>
                  </a:solidFill>
                </a:uFill>
                <a:latin typeface="Lucida Sans Unicode"/>
              </a:rPr>
              <a:t>stranicu</a:t>
            </a:r>
            <a:endParaRPr lang="en-US" sz="2000" spc="-1" dirty="0" smtClean="0">
              <a:solidFill>
                <a:srgbClr val="000000"/>
              </a:solidFill>
              <a:uFill>
                <a:solidFill>
                  <a:srgbClr val="FFFFFF"/>
                </a:solidFill>
              </a:uFill>
              <a:latin typeface="Lucida Sans Unicode"/>
            </a:endParaRPr>
          </a:p>
          <a:p>
            <a:pPr marL="343080" indent="-342720">
              <a:lnSpc>
                <a:spcPct val="100000"/>
              </a:lnSpc>
              <a:spcBef>
                <a:spcPts val="400"/>
              </a:spcBef>
              <a:buClr>
                <a:srgbClr val="2DA2BF"/>
              </a:buClr>
              <a:buSzPct val="68000"/>
              <a:buFont typeface="Wingdings 3" charset="2"/>
              <a:buChar char=""/>
            </a:pPr>
            <a:r>
              <a:rPr lang="sr-Latn-RS" sz="2000" b="1" spc="-1" dirty="0" smtClean="0">
                <a:solidFill>
                  <a:srgbClr val="000000"/>
                </a:solidFill>
                <a:uFill>
                  <a:solidFill>
                    <a:srgbClr val="FFFFFF"/>
                  </a:solidFill>
                </a:uFill>
                <a:latin typeface="Lucida Sans Unicode"/>
              </a:rPr>
              <a:t>href </a:t>
            </a:r>
            <a:r>
              <a:rPr lang="sr-Latn-RS" sz="2000" spc="-1" dirty="0" smtClean="0">
                <a:solidFill>
                  <a:srgbClr val="000000"/>
                </a:solidFill>
                <a:uFill>
                  <a:solidFill>
                    <a:srgbClr val="FFFFFF"/>
                  </a:solidFill>
                </a:uFill>
                <a:latin typeface="Lucida Sans Unicode"/>
              </a:rPr>
              <a:t>atribut je obavezan i njegova vrednost je URL stranice koju želimo otvoriti</a:t>
            </a:r>
            <a:endParaRPr lang="sr-Latn-CS" sz="2000" b="1" spc="-1" dirty="0" smtClean="0">
              <a:solidFill>
                <a:srgbClr val="000000"/>
              </a:solidFill>
              <a:uFill>
                <a:solidFill>
                  <a:srgbClr val="FFFFFF"/>
                </a:solidFill>
              </a:uFill>
              <a:latin typeface="Lucida Sans Unicode"/>
            </a:endParaRPr>
          </a:p>
          <a:p>
            <a:pPr marL="343080" indent="-342720">
              <a:lnSpc>
                <a:spcPct val="100000"/>
              </a:lnSpc>
              <a:spcBef>
                <a:spcPts val="400"/>
              </a:spcBef>
              <a:buClr>
                <a:srgbClr val="2DA2BF"/>
              </a:buClr>
              <a:buSzPct val="68000"/>
              <a:buFont typeface="Wingdings 3" charset="2"/>
              <a:buChar char=""/>
            </a:pPr>
            <a:r>
              <a:rPr lang="sr-Latn-CS" sz="2000" spc="-1" dirty="0" smtClean="0">
                <a:solidFill>
                  <a:srgbClr val="000000"/>
                </a:solidFill>
                <a:uFill>
                  <a:solidFill>
                    <a:srgbClr val="FFFFFF"/>
                  </a:solidFill>
                </a:uFill>
                <a:latin typeface="Lucida Sans Unicode"/>
              </a:rPr>
              <a:t>Npr. </a:t>
            </a:r>
            <a:r>
              <a:rPr lang="sr-Latn-CS" sz="2000" spc="-1" dirty="0">
                <a:solidFill>
                  <a:srgbClr val="000000"/>
                </a:solidFill>
                <a:uFill>
                  <a:solidFill>
                    <a:srgbClr val="FFFFFF"/>
                  </a:solidFill>
                </a:uFill>
                <a:latin typeface="Lucida Sans Unicode"/>
              </a:rPr>
              <a:t>l</a:t>
            </a:r>
            <a:r>
              <a:rPr lang="sr-Latn-CS" sz="2000" spc="-1" dirty="0" smtClean="0">
                <a:solidFill>
                  <a:srgbClr val="000000"/>
                </a:solidFill>
                <a:uFill>
                  <a:solidFill>
                    <a:srgbClr val="FFFFFF"/>
                  </a:solidFill>
                </a:uFill>
                <a:latin typeface="Lucida Sans Unicode"/>
              </a:rPr>
              <a:t>ink ka </a:t>
            </a:r>
            <a:r>
              <a:rPr lang="sr-Latn-CS" sz="2000" spc="-1" dirty="0" smtClean="0">
                <a:solidFill>
                  <a:srgbClr val="000000"/>
                </a:solidFill>
                <a:uFill>
                  <a:solidFill>
                    <a:srgbClr val="FFFFFF"/>
                  </a:solidFill>
                </a:uFill>
                <a:latin typeface="Lucida Sans Unicode"/>
                <a:hlinkClick r:id="rId3"/>
              </a:rPr>
              <a:t>www.google.com</a:t>
            </a:r>
            <a:endParaRPr lang="sr-Latn-CS" sz="2000" spc="-1" dirty="0" smtClean="0">
              <a:solidFill>
                <a:srgbClr val="000000"/>
              </a:solidFill>
              <a:uFill>
                <a:solidFill>
                  <a:srgbClr val="FFFFFF"/>
                </a:solidFill>
              </a:uFill>
              <a:latin typeface="Lucida Sans Unicode"/>
            </a:endParaRPr>
          </a:p>
          <a:p>
            <a:pPr marL="343080" indent="-342720">
              <a:lnSpc>
                <a:spcPct val="100000"/>
              </a:lnSpc>
              <a:spcBef>
                <a:spcPts val="400"/>
              </a:spcBef>
              <a:buClr>
                <a:srgbClr val="2DA2BF"/>
              </a:buClr>
              <a:buSzPct val="68000"/>
              <a:buFont typeface="Wingdings 3" charset="2"/>
              <a:buChar char=""/>
            </a:pPr>
            <a:endParaRPr lang="sr-Latn-RS" sz="2000" strike="noStrike" spc="-1" dirty="0" smtClean="0">
              <a:solidFill>
                <a:srgbClr val="000000"/>
              </a:solidFill>
              <a:uFill>
                <a:solidFill>
                  <a:srgbClr val="FFFFFF"/>
                </a:solidFill>
              </a:uFill>
              <a:latin typeface="Lucida Sans Unicode"/>
            </a:endParaRPr>
          </a:p>
          <a:p>
            <a:pPr marL="360">
              <a:spcBef>
                <a:spcPts val="400"/>
              </a:spcBef>
              <a:buClr>
                <a:srgbClr val="2DA2BF"/>
              </a:buClr>
              <a:buSzPct val="68000"/>
            </a:pPr>
            <a:r>
              <a:rPr lang="sr-Latn-RS" sz="2000" spc="-1" dirty="0" smtClean="0">
                <a:solidFill>
                  <a:srgbClr val="800000"/>
                </a:solidFill>
                <a:uFill>
                  <a:solidFill>
                    <a:srgbClr val="FFFFFF"/>
                  </a:solidFill>
                </a:uFill>
                <a:latin typeface="Consolas"/>
              </a:rPr>
              <a:t>	</a:t>
            </a:r>
            <a:r>
              <a:rPr lang="ru-RU" sz="2000" spc="-1" dirty="0" smtClean="0">
                <a:solidFill>
                  <a:srgbClr val="800000"/>
                </a:solidFill>
                <a:uFill>
                  <a:solidFill>
                    <a:srgbClr val="FFFFFF"/>
                  </a:solidFill>
                </a:uFill>
                <a:latin typeface="Consolas"/>
              </a:rPr>
              <a:t>&lt;</a:t>
            </a:r>
            <a:r>
              <a:rPr lang="ru-RU" sz="2000" spc="-1" dirty="0">
                <a:solidFill>
                  <a:srgbClr val="800000"/>
                </a:solidFill>
                <a:uFill>
                  <a:solidFill>
                    <a:srgbClr val="FFFFFF"/>
                  </a:solidFill>
                </a:uFill>
                <a:latin typeface="Consolas"/>
              </a:rPr>
              <a:t>a</a:t>
            </a:r>
            <a:r>
              <a:rPr lang="ru-RU" sz="2000" spc="-1" dirty="0">
                <a:solidFill>
                  <a:srgbClr val="000000"/>
                </a:solidFill>
                <a:uFill>
                  <a:solidFill>
                    <a:srgbClr val="FFFFFF"/>
                  </a:solidFill>
                </a:uFill>
                <a:latin typeface="Consolas"/>
              </a:rPr>
              <a:t> </a:t>
            </a:r>
            <a:r>
              <a:rPr lang="ru-RU" sz="2000" spc="-1" dirty="0">
                <a:solidFill>
                  <a:srgbClr val="FF0000"/>
                </a:solidFill>
                <a:uFill>
                  <a:solidFill>
                    <a:srgbClr val="FFFFFF"/>
                  </a:solidFill>
                </a:uFill>
                <a:latin typeface="Consolas"/>
              </a:rPr>
              <a:t>href</a:t>
            </a:r>
            <a:r>
              <a:rPr lang="ru-RU" sz="2000" spc="-1" dirty="0">
                <a:solidFill>
                  <a:srgbClr val="000000"/>
                </a:solidFill>
                <a:uFill>
                  <a:solidFill>
                    <a:srgbClr val="FFFFFF"/>
                  </a:solidFill>
                </a:uFill>
                <a:latin typeface="Consolas"/>
              </a:rPr>
              <a:t>=</a:t>
            </a:r>
            <a:r>
              <a:rPr lang="ru-RU" sz="2000" spc="-1" dirty="0">
                <a:solidFill>
                  <a:srgbClr val="0000FF"/>
                </a:solidFill>
                <a:uFill>
                  <a:solidFill>
                    <a:srgbClr val="FFFFFF"/>
                  </a:solidFill>
                </a:uFill>
                <a:latin typeface="Consolas"/>
              </a:rPr>
              <a:t>’</a:t>
            </a:r>
            <a:r>
              <a:rPr lang="sr-Latn-CS" sz="2000" spc="-1" dirty="0">
                <a:solidFill>
                  <a:srgbClr val="0000FF"/>
                </a:solidFill>
                <a:uFill>
                  <a:solidFill>
                    <a:srgbClr val="FFFFFF"/>
                  </a:solidFill>
                </a:uFill>
                <a:latin typeface="Consolas"/>
              </a:rPr>
              <a:t>http:</a:t>
            </a:r>
            <a:r>
              <a:rPr lang="en-US" sz="2000" spc="-1" dirty="0">
                <a:solidFill>
                  <a:srgbClr val="0000FF"/>
                </a:solidFill>
                <a:uFill>
                  <a:solidFill>
                    <a:srgbClr val="FFFFFF"/>
                  </a:solidFill>
                </a:uFill>
                <a:latin typeface="Consolas"/>
              </a:rPr>
              <a:t>//www.google.com</a:t>
            </a:r>
            <a:r>
              <a:rPr lang="ru-RU" sz="2000" spc="-1" dirty="0">
                <a:solidFill>
                  <a:srgbClr val="0000FF"/>
                </a:solidFill>
                <a:uFill>
                  <a:solidFill>
                    <a:srgbClr val="FFFFFF"/>
                  </a:solidFill>
                </a:uFill>
                <a:latin typeface="Consolas"/>
              </a:rPr>
              <a:t>'</a:t>
            </a:r>
            <a:r>
              <a:rPr lang="ru-RU" sz="2000" spc="-1" dirty="0">
                <a:solidFill>
                  <a:srgbClr val="800000"/>
                </a:solidFill>
                <a:uFill>
                  <a:solidFill>
                    <a:srgbClr val="FFFFFF"/>
                  </a:solidFill>
                </a:uFill>
                <a:latin typeface="Consolas"/>
              </a:rPr>
              <a:t>&gt;</a:t>
            </a:r>
            <a:r>
              <a:rPr lang="sr-Latn-RS" sz="2000" spc="-1" dirty="0">
                <a:solidFill>
                  <a:srgbClr val="800000"/>
                </a:solidFill>
                <a:uFill>
                  <a:solidFill>
                    <a:srgbClr val="FFFFFF"/>
                  </a:solidFill>
                </a:uFill>
                <a:latin typeface="Consolas"/>
              </a:rPr>
              <a:t> </a:t>
            </a:r>
            <a:r>
              <a:rPr lang="sr-Latn-RS" sz="2000" spc="-1" dirty="0">
                <a:solidFill>
                  <a:srgbClr val="000000"/>
                </a:solidFill>
                <a:uFill>
                  <a:solidFill>
                    <a:srgbClr val="FFFFFF"/>
                  </a:solidFill>
                </a:uFill>
                <a:latin typeface="Consolas"/>
              </a:rPr>
              <a:t>Klik na ovaj tekst vodi ka Google-u</a:t>
            </a:r>
            <a:r>
              <a:rPr lang="ru-RU" sz="2000" spc="-1" dirty="0">
                <a:solidFill>
                  <a:srgbClr val="800000"/>
                </a:solidFill>
                <a:uFill>
                  <a:solidFill>
                    <a:srgbClr val="FFFFFF"/>
                  </a:solidFill>
                </a:uFill>
                <a:latin typeface="Consolas"/>
              </a:rPr>
              <a:t>&lt;/a&gt;</a:t>
            </a:r>
            <a:endParaRPr lang="sr-Latn-RS" sz="2000" spc="-1" dirty="0">
              <a:solidFill>
                <a:srgbClr val="000000"/>
              </a:solidFill>
              <a:uFill>
                <a:solidFill>
                  <a:srgbClr val="FFFFFF"/>
                </a:solidFill>
              </a:uFill>
              <a:latin typeface="Lucida Sans Unicode"/>
            </a:endParaRPr>
          </a:p>
          <a:p>
            <a:pPr marL="343080" indent="-342720">
              <a:lnSpc>
                <a:spcPct val="100000"/>
              </a:lnSpc>
              <a:spcBef>
                <a:spcPts val="400"/>
              </a:spcBef>
              <a:buClr>
                <a:srgbClr val="2DA2BF"/>
              </a:buClr>
              <a:buSzPct val="68000"/>
              <a:buFont typeface="Wingdings 3" charset="2"/>
              <a:buChar char=""/>
            </a:pPr>
            <a:endParaRPr lang="sr-Latn-RS" sz="2000" spc="-1" dirty="0" smtClean="0">
              <a:solidFill>
                <a:srgbClr val="000000"/>
              </a:solidFill>
              <a:uFill>
                <a:solidFill>
                  <a:srgbClr val="FFFFFF"/>
                </a:solidFill>
              </a:uFill>
              <a:latin typeface="Lucida Sans Unicode"/>
            </a:endParaRPr>
          </a:p>
          <a:p>
            <a:pPr marL="343080" indent="-342720">
              <a:lnSpc>
                <a:spcPct val="100000"/>
              </a:lnSpc>
              <a:spcBef>
                <a:spcPts val="400"/>
              </a:spcBef>
              <a:buClr>
                <a:srgbClr val="2DA2BF"/>
              </a:buClr>
              <a:buSzPct val="68000"/>
              <a:buFont typeface="Wingdings 3" charset="2"/>
              <a:buChar char=""/>
            </a:pPr>
            <a:r>
              <a:rPr lang="sr-Latn-RS" sz="2000" spc="-1" dirty="0" smtClean="0">
                <a:solidFill>
                  <a:srgbClr val="000000"/>
                </a:solidFill>
                <a:uFill>
                  <a:solidFill>
                    <a:srgbClr val="FFFFFF"/>
                  </a:solidFill>
                </a:uFill>
                <a:latin typeface="Lucida Sans Unicode"/>
              </a:rPr>
              <a:t>Ukoliko navedemo atribut </a:t>
            </a:r>
            <a:r>
              <a:rPr lang="sr-Latn-RS" sz="2000" spc="-1" dirty="0" smtClean="0">
                <a:solidFill>
                  <a:srgbClr val="FF0000"/>
                </a:solidFill>
                <a:uFill>
                  <a:solidFill>
                    <a:srgbClr val="FFFFFF"/>
                  </a:solidFill>
                </a:uFill>
                <a:latin typeface="Consolas" panose="020B0609020204030204" pitchFamily="49" charset="0"/>
              </a:rPr>
              <a:t>target</a:t>
            </a:r>
            <a:r>
              <a:rPr lang="en-US" sz="2000" spc="-1" dirty="0" smtClean="0">
                <a:solidFill>
                  <a:srgbClr val="000000"/>
                </a:solidFill>
                <a:uFill>
                  <a:solidFill>
                    <a:srgbClr val="FFFFFF"/>
                  </a:solidFill>
                </a:uFill>
                <a:latin typeface="Lucida Sans Unicode"/>
              </a:rPr>
              <a:t>=‘</a:t>
            </a:r>
            <a:r>
              <a:rPr lang="sr-Latn-RS" sz="2000" spc="-1" dirty="0">
                <a:solidFill>
                  <a:srgbClr val="000000"/>
                </a:solidFill>
                <a:uFill>
                  <a:solidFill>
                    <a:srgbClr val="FFFFFF"/>
                  </a:solidFill>
                </a:uFill>
                <a:latin typeface="Lucida Sans Unicode"/>
              </a:rPr>
              <a:t>_</a:t>
            </a:r>
            <a:r>
              <a:rPr lang="en-US" sz="2000" spc="-1" dirty="0" smtClean="0">
                <a:solidFill>
                  <a:srgbClr val="0000FF"/>
                </a:solidFill>
                <a:uFill>
                  <a:solidFill>
                    <a:srgbClr val="FFFFFF"/>
                  </a:solidFill>
                </a:uFill>
                <a:latin typeface="Lucida Sans Unicode"/>
              </a:rPr>
              <a:t>blank</a:t>
            </a:r>
            <a:r>
              <a:rPr lang="en-US" sz="2000" spc="-1" dirty="0" smtClean="0">
                <a:solidFill>
                  <a:srgbClr val="000000"/>
                </a:solidFill>
                <a:uFill>
                  <a:solidFill>
                    <a:srgbClr val="FFFFFF"/>
                  </a:solidFill>
                </a:uFill>
                <a:latin typeface="Lucida Sans Unicode"/>
              </a:rPr>
              <a:t>’ </a:t>
            </a:r>
            <a:r>
              <a:rPr lang="en-US" sz="2000" spc="-1" dirty="0" err="1" smtClean="0">
                <a:solidFill>
                  <a:srgbClr val="000000"/>
                </a:solidFill>
                <a:uFill>
                  <a:solidFill>
                    <a:srgbClr val="FFFFFF"/>
                  </a:solidFill>
                </a:uFill>
                <a:latin typeface="Lucida Sans Unicode"/>
              </a:rPr>
              <a:t>stranica</a:t>
            </a:r>
            <a:r>
              <a:rPr lang="en-US" sz="2000" spc="-1" dirty="0" smtClean="0">
                <a:solidFill>
                  <a:srgbClr val="000000"/>
                </a:solidFill>
                <a:uFill>
                  <a:solidFill>
                    <a:srgbClr val="FFFFFF"/>
                  </a:solidFill>
                </a:uFill>
                <a:latin typeface="Lucida Sans Unicode"/>
              </a:rPr>
              <a:t> </a:t>
            </a:r>
            <a:r>
              <a:rPr lang="sr-Latn-RS" sz="2000" spc="-1" dirty="0" err="1">
                <a:solidFill>
                  <a:srgbClr val="000000"/>
                </a:solidFill>
                <a:uFill>
                  <a:solidFill>
                    <a:srgbClr val="FFFFFF"/>
                  </a:solidFill>
                </a:uFill>
                <a:latin typeface="Lucida Sans Unicode"/>
              </a:rPr>
              <a:t>ć</a:t>
            </a:r>
            <a:r>
              <a:rPr lang="en-US" sz="2000" spc="-1" dirty="0" smtClean="0">
                <a:solidFill>
                  <a:srgbClr val="000000"/>
                </a:solidFill>
                <a:uFill>
                  <a:solidFill>
                    <a:srgbClr val="FFFFFF"/>
                  </a:solidFill>
                </a:uFill>
                <a:latin typeface="Lucida Sans Unicode"/>
              </a:rPr>
              <a:t>e se </a:t>
            </a:r>
            <a:r>
              <a:rPr lang="en-US" sz="2000" spc="-1" dirty="0" err="1" smtClean="0">
                <a:solidFill>
                  <a:srgbClr val="000000"/>
                </a:solidFill>
                <a:uFill>
                  <a:solidFill>
                    <a:srgbClr val="FFFFFF"/>
                  </a:solidFill>
                </a:uFill>
                <a:latin typeface="Lucida Sans Unicode"/>
              </a:rPr>
              <a:t>otvoriti</a:t>
            </a:r>
            <a:r>
              <a:rPr lang="en-US" sz="2000" spc="-1" dirty="0" smtClean="0">
                <a:solidFill>
                  <a:srgbClr val="000000"/>
                </a:solidFill>
                <a:uFill>
                  <a:solidFill>
                    <a:srgbClr val="FFFFFF"/>
                  </a:solidFill>
                </a:uFill>
                <a:latin typeface="Lucida Sans Unicode"/>
              </a:rPr>
              <a:t> u </a:t>
            </a:r>
            <a:r>
              <a:rPr lang="en-US" sz="2000" spc="-1" dirty="0" err="1" smtClean="0">
                <a:solidFill>
                  <a:srgbClr val="000000"/>
                </a:solidFill>
                <a:uFill>
                  <a:solidFill>
                    <a:srgbClr val="FFFFFF"/>
                  </a:solidFill>
                </a:uFill>
                <a:latin typeface="Lucida Sans Unicode"/>
              </a:rPr>
              <a:t>novom</a:t>
            </a:r>
            <a:r>
              <a:rPr lang="en-US" sz="2000" spc="-1" dirty="0" smtClean="0">
                <a:solidFill>
                  <a:srgbClr val="000000"/>
                </a:solidFill>
                <a:uFill>
                  <a:solidFill>
                    <a:srgbClr val="FFFFFF"/>
                  </a:solidFill>
                </a:uFill>
                <a:latin typeface="Lucida Sans Unicode"/>
              </a:rPr>
              <a:t> </a:t>
            </a:r>
            <a:r>
              <a:rPr lang="en-US" sz="2000" spc="-1" dirty="0" err="1" smtClean="0">
                <a:solidFill>
                  <a:srgbClr val="000000"/>
                </a:solidFill>
                <a:uFill>
                  <a:solidFill>
                    <a:srgbClr val="FFFFFF"/>
                  </a:solidFill>
                </a:uFill>
                <a:latin typeface="Lucida Sans Unicode"/>
              </a:rPr>
              <a:t>tabu</a:t>
            </a:r>
            <a:r>
              <a:rPr lang="en-US" sz="2000" spc="-1" dirty="0" smtClean="0">
                <a:solidFill>
                  <a:srgbClr val="000000"/>
                </a:solidFill>
                <a:uFill>
                  <a:solidFill>
                    <a:srgbClr val="FFFFFF"/>
                  </a:solidFill>
                </a:uFill>
                <a:latin typeface="Lucida Sans Unicode"/>
              </a:rPr>
              <a:t> </a:t>
            </a:r>
            <a:r>
              <a:rPr lang="en-US" sz="2000" spc="-1" dirty="0" err="1" smtClean="0">
                <a:solidFill>
                  <a:srgbClr val="000000"/>
                </a:solidFill>
                <a:uFill>
                  <a:solidFill>
                    <a:srgbClr val="FFFFFF"/>
                  </a:solidFill>
                </a:uFill>
                <a:latin typeface="Lucida Sans Unicode"/>
              </a:rPr>
              <a:t>browsera</a:t>
            </a:r>
            <a:endParaRPr lang="sr-Latn-RS" sz="2000" spc="-1" dirty="0">
              <a:solidFill>
                <a:srgbClr val="000000"/>
              </a:solidFill>
              <a:uFill>
                <a:solidFill>
                  <a:srgbClr val="FFFFFF"/>
                </a:solidFill>
              </a:uFill>
              <a:latin typeface="Lucida Sans Unicode"/>
            </a:endParaRPr>
          </a:p>
          <a:p>
            <a:pPr marL="360">
              <a:lnSpc>
                <a:spcPct val="100000"/>
              </a:lnSpc>
              <a:spcBef>
                <a:spcPts val="400"/>
              </a:spcBef>
              <a:buClr>
                <a:srgbClr val="2DA2BF"/>
              </a:buClr>
              <a:buSzPct val="68000"/>
            </a:pPr>
            <a:endParaRPr lang="sr-Latn-CS" sz="2000" strike="noStrike" spc="-1" dirty="0">
              <a:solidFill>
                <a:srgbClr val="000000"/>
              </a:solidFill>
              <a:uFill>
                <a:solidFill>
                  <a:srgbClr val="FFFFFF"/>
                </a:solidFill>
              </a:uFill>
              <a:latin typeface="Lucida Sans Unicode"/>
            </a:endParaRPr>
          </a:p>
        </p:txBody>
      </p:sp>
      <p:sp>
        <p:nvSpPr>
          <p:cNvPr id="165" name="TextShape 2"/>
          <p:cNvSpPr txBox="1"/>
          <p:nvPr/>
        </p:nvSpPr>
        <p:spPr>
          <a:xfrm>
            <a:off x="794880" y="317520"/>
            <a:ext cx="10430640" cy="1325160"/>
          </a:xfrm>
          <a:prstGeom prst="rect">
            <a:avLst/>
          </a:prstGeom>
          <a:noFill/>
          <a:ln>
            <a:noFill/>
          </a:ln>
        </p:spPr>
        <p:txBody>
          <a:bodyPr anchor="ctr"/>
          <a:lstStyle/>
          <a:p>
            <a:pPr>
              <a:lnSpc>
                <a:spcPct val="100000"/>
              </a:lnSpc>
            </a:pPr>
            <a:r>
              <a:rPr lang="en-US" sz="2800" b="1" strike="noStrike" spc="-1" dirty="0" err="1" smtClean="0">
                <a:solidFill>
                  <a:srgbClr val="464646"/>
                </a:solidFill>
                <a:uFill>
                  <a:solidFill>
                    <a:srgbClr val="FFFFFF"/>
                  </a:solidFill>
                </a:uFill>
                <a:latin typeface="Lucida Sans Unicode"/>
              </a:rPr>
              <a:t>Linkovi</a:t>
            </a:r>
            <a:endParaRPr lang="ru-RU" sz="2800" b="0" strike="noStrike" spc="-1" dirty="0">
              <a:solidFill>
                <a:srgbClr val="000000"/>
              </a:solidFill>
              <a:uFill>
                <a:solidFill>
                  <a:srgbClr val="FFFFFF"/>
                </a:solidFill>
              </a:uFill>
              <a:latin typeface="Lucida Sans Unicode"/>
            </a:endParaRPr>
          </a:p>
        </p:txBody>
      </p:sp>
    </p:spTree>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1"/>
          <p:cNvSpPr txBox="1"/>
          <p:nvPr/>
        </p:nvSpPr>
        <p:spPr>
          <a:xfrm>
            <a:off x="794880" y="1476874"/>
            <a:ext cx="10430640" cy="3863880"/>
          </a:xfrm>
          <a:prstGeom prst="rect">
            <a:avLst/>
          </a:prstGeom>
          <a:noFill/>
          <a:ln>
            <a:noFill/>
          </a:ln>
        </p:spPr>
        <p:txBody>
          <a:bodyPr lIns="90000" tIns="45000" rIns="90000" bIns="45000">
            <a:normAutofit/>
          </a:bodyPr>
          <a:lstStyle/>
          <a:p>
            <a:pPr marL="365760" indent="-255600">
              <a:lnSpc>
                <a:spcPct val="100000"/>
              </a:lnSpc>
              <a:spcBef>
                <a:spcPts val="400"/>
              </a:spcBef>
              <a:buClr>
                <a:srgbClr val="2DA2BF"/>
              </a:buClr>
              <a:buSzPct val="68000"/>
              <a:buFont typeface="Wingdings 3" charset="2"/>
              <a:buChar char=""/>
            </a:pPr>
            <a:r>
              <a:rPr lang="en-US" sz="2000" b="0" strike="noStrike" spc="-1" dirty="0" err="1" smtClean="0">
                <a:solidFill>
                  <a:srgbClr val="000000"/>
                </a:solidFill>
                <a:uFill>
                  <a:solidFill>
                    <a:srgbClr val="FFFFFF"/>
                  </a:solidFill>
                </a:uFill>
                <a:latin typeface="Lucida Sans Unicode"/>
              </a:rPr>
              <a:t>Kreiramo</a:t>
            </a:r>
            <a:r>
              <a:rPr lang="en-US" sz="2000" b="0" strike="noStrike" spc="-1" dirty="0" smtClean="0">
                <a:solidFill>
                  <a:srgbClr val="000000"/>
                </a:solidFill>
                <a:uFill>
                  <a:solidFill>
                    <a:srgbClr val="FFFFFF"/>
                  </a:solidFill>
                </a:uFill>
                <a:latin typeface="Lucida Sans Unicode"/>
              </a:rPr>
              <a:t> </a:t>
            </a:r>
            <a:r>
              <a:rPr lang="en-US" sz="2000" b="0" strike="noStrike" spc="-1" dirty="0" err="1" smtClean="0">
                <a:solidFill>
                  <a:srgbClr val="000000"/>
                </a:solidFill>
                <a:uFill>
                  <a:solidFill>
                    <a:srgbClr val="FFFFFF"/>
                  </a:solidFill>
                </a:uFill>
                <a:latin typeface="Lucida Sans Unicode"/>
              </a:rPr>
              <a:t>ih</a:t>
            </a:r>
            <a:r>
              <a:rPr lang="en-US" sz="2000" b="0" strike="noStrike" spc="-1" dirty="0" smtClean="0">
                <a:solidFill>
                  <a:srgbClr val="000000"/>
                </a:solidFill>
                <a:uFill>
                  <a:solidFill>
                    <a:srgbClr val="FFFFFF"/>
                  </a:solidFill>
                </a:uFill>
                <a:latin typeface="Lucida Sans Unicode"/>
              </a:rPr>
              <a:t> </a:t>
            </a:r>
            <a:r>
              <a:rPr lang="en-US" sz="2000" b="0" strike="noStrike" spc="-1" dirty="0" err="1" smtClean="0">
                <a:solidFill>
                  <a:srgbClr val="000000"/>
                </a:solidFill>
                <a:uFill>
                  <a:solidFill>
                    <a:srgbClr val="FFFFFF"/>
                  </a:solidFill>
                </a:uFill>
                <a:latin typeface="Lucida Sans Unicode"/>
              </a:rPr>
              <a:t>tagom</a:t>
            </a:r>
            <a:r>
              <a:rPr lang="en-US" sz="2000" b="0" strike="noStrike" spc="-1" dirty="0" smtClean="0">
                <a:solidFill>
                  <a:srgbClr val="000000"/>
                </a:solidFill>
                <a:uFill>
                  <a:solidFill>
                    <a:srgbClr val="FFFFFF"/>
                  </a:solidFill>
                </a:uFill>
                <a:latin typeface="Lucida Sans Unicode"/>
              </a:rPr>
              <a:t> </a:t>
            </a:r>
            <a:r>
              <a:rPr lang="en-US" sz="2000" b="1" strike="noStrike" spc="-1" dirty="0" smtClean="0">
                <a:solidFill>
                  <a:srgbClr val="000000"/>
                </a:solidFill>
                <a:uFill>
                  <a:solidFill>
                    <a:srgbClr val="FFFFFF"/>
                  </a:solidFill>
                </a:uFill>
                <a:latin typeface="Lucida Sans Unicode"/>
              </a:rPr>
              <a:t>IMG</a:t>
            </a:r>
            <a:endParaRPr lang="ru-RU" sz="2000" b="1" strike="noStrike" spc="-1" dirty="0">
              <a:solidFill>
                <a:srgbClr val="000000"/>
              </a:solidFill>
              <a:uFill>
                <a:solidFill>
                  <a:srgbClr val="FFFFFF"/>
                </a:solidFill>
              </a:uFill>
              <a:latin typeface="Lucida Sans Unicode"/>
            </a:endParaRPr>
          </a:p>
          <a:p>
            <a:pPr>
              <a:lnSpc>
                <a:spcPct val="100000"/>
              </a:lnSpc>
              <a:spcBef>
                <a:spcPts val="400"/>
              </a:spcBef>
            </a:pPr>
            <a:endParaRPr lang="ru-RU" sz="2000" b="0" strike="noStrike" spc="-1" dirty="0">
              <a:solidFill>
                <a:srgbClr val="000000"/>
              </a:solidFill>
              <a:uFill>
                <a:solidFill>
                  <a:srgbClr val="FFFFFF"/>
                </a:solidFill>
              </a:uFill>
              <a:latin typeface="Lucida Sans Unicode"/>
            </a:endParaRPr>
          </a:p>
          <a:p>
            <a:pPr marL="109800">
              <a:lnSpc>
                <a:spcPct val="100000"/>
              </a:lnSpc>
              <a:spcBef>
                <a:spcPts val="400"/>
              </a:spcBef>
            </a:pPr>
            <a:r>
              <a:rPr lang="en-US" sz="2000" b="0" strike="noStrike" spc="-1" dirty="0" smtClean="0">
                <a:solidFill>
                  <a:srgbClr val="800000"/>
                </a:solidFill>
                <a:uFill>
                  <a:solidFill>
                    <a:srgbClr val="FFFFFF"/>
                  </a:solidFill>
                </a:uFill>
                <a:latin typeface="Consolas"/>
              </a:rPr>
              <a:t>	</a:t>
            </a:r>
            <a:r>
              <a:rPr lang="ru-RU" sz="2000" b="0" strike="noStrike" spc="-1" dirty="0" smtClean="0">
                <a:solidFill>
                  <a:srgbClr val="800000"/>
                </a:solidFill>
                <a:uFill>
                  <a:solidFill>
                    <a:srgbClr val="FFFFFF"/>
                  </a:solidFill>
                </a:uFill>
                <a:latin typeface="Consolas"/>
              </a:rPr>
              <a:t>&lt;</a:t>
            </a:r>
            <a:r>
              <a:rPr lang="ru-RU" sz="2000" b="0" strike="noStrike" spc="-1" dirty="0">
                <a:solidFill>
                  <a:srgbClr val="800000"/>
                </a:solidFill>
                <a:uFill>
                  <a:solidFill>
                    <a:srgbClr val="FFFFFF"/>
                  </a:solidFill>
                </a:uFill>
                <a:latin typeface="Consolas"/>
              </a:rPr>
              <a:t>img</a:t>
            </a:r>
            <a:r>
              <a:rPr lang="ru-RU" sz="2000" b="0" strike="noStrike" spc="-1" dirty="0">
                <a:solidFill>
                  <a:srgbClr val="000000"/>
                </a:solidFill>
                <a:uFill>
                  <a:solidFill>
                    <a:srgbClr val="FFFFFF"/>
                  </a:solidFill>
                </a:uFill>
                <a:latin typeface="Consolas"/>
              </a:rPr>
              <a:t> </a:t>
            </a:r>
            <a:r>
              <a:rPr lang="ru-RU" sz="2000" b="0" strike="noStrike" spc="-1" dirty="0">
                <a:solidFill>
                  <a:srgbClr val="FF0000"/>
                </a:solidFill>
                <a:uFill>
                  <a:solidFill>
                    <a:srgbClr val="FFFFFF"/>
                  </a:solidFill>
                </a:uFill>
                <a:latin typeface="Consolas"/>
              </a:rPr>
              <a:t>s</a:t>
            </a:r>
            <a:r>
              <a:rPr lang="ru-RU" sz="2000" b="0" strike="noStrike" spc="-1" dirty="0">
                <a:solidFill>
                  <a:srgbClr val="FF0000"/>
                </a:solidFill>
                <a:uFill>
                  <a:solidFill>
                    <a:srgbClr val="FFFFFF"/>
                  </a:solidFill>
                </a:uFill>
                <a:latin typeface="Consolas" panose="020B0609020204030204" pitchFamily="49" charset="0"/>
              </a:rPr>
              <a:t>rc</a:t>
            </a:r>
            <a:r>
              <a:rPr lang="ru-RU" sz="2000" b="0" strike="noStrike" spc="-1" dirty="0">
                <a:solidFill>
                  <a:srgbClr val="000000"/>
                </a:solidFill>
                <a:uFill>
                  <a:solidFill>
                    <a:srgbClr val="FFFFFF"/>
                  </a:solidFill>
                </a:uFill>
                <a:latin typeface="Consolas"/>
              </a:rPr>
              <a:t>=</a:t>
            </a:r>
            <a:r>
              <a:rPr lang="ru-RU" sz="2000" b="0" strike="noStrike" spc="-1" dirty="0">
                <a:solidFill>
                  <a:srgbClr val="0000FF"/>
                </a:solidFill>
                <a:uFill>
                  <a:solidFill>
                    <a:srgbClr val="FFFFFF"/>
                  </a:solidFill>
                </a:uFill>
                <a:latin typeface="Consolas"/>
              </a:rPr>
              <a:t>"slike/056.jpg"</a:t>
            </a:r>
            <a:r>
              <a:rPr lang="ru-RU" sz="2000" b="0" strike="noStrike" spc="-1" dirty="0">
                <a:solidFill>
                  <a:srgbClr val="000000"/>
                </a:solidFill>
                <a:uFill>
                  <a:solidFill>
                    <a:srgbClr val="FFFFFF"/>
                  </a:solidFill>
                </a:uFill>
                <a:latin typeface="Consolas"/>
              </a:rPr>
              <a:t> </a:t>
            </a:r>
            <a:r>
              <a:rPr lang="ru-RU" sz="2000" b="0" strike="noStrike" spc="-1" dirty="0">
                <a:solidFill>
                  <a:srgbClr val="FF0000"/>
                </a:solidFill>
                <a:uFill>
                  <a:solidFill>
                    <a:srgbClr val="FFFFFF"/>
                  </a:solidFill>
                </a:uFill>
                <a:latin typeface="Consolas"/>
              </a:rPr>
              <a:t>alt</a:t>
            </a:r>
            <a:r>
              <a:rPr lang="ru-RU" sz="2000" b="0" strike="noStrike" spc="-1" dirty="0">
                <a:solidFill>
                  <a:srgbClr val="000000"/>
                </a:solidFill>
                <a:uFill>
                  <a:solidFill>
                    <a:srgbClr val="FFFFFF"/>
                  </a:solidFill>
                </a:uFill>
                <a:latin typeface="Consolas"/>
              </a:rPr>
              <a:t>=</a:t>
            </a:r>
            <a:r>
              <a:rPr lang="ru-RU" sz="2000" b="0" strike="noStrike" spc="-1" dirty="0">
                <a:solidFill>
                  <a:srgbClr val="0000FF"/>
                </a:solidFill>
                <a:uFill>
                  <a:solidFill>
                    <a:srgbClr val="FFFFFF"/>
                  </a:solidFill>
                </a:uFill>
                <a:latin typeface="Consolas"/>
              </a:rPr>
              <a:t>"Sijalica</a:t>
            </a:r>
            <a:r>
              <a:rPr lang="ru-RU" sz="2000" b="0" strike="noStrike" spc="-1" dirty="0" smtClean="0">
                <a:solidFill>
                  <a:srgbClr val="0000FF"/>
                </a:solidFill>
                <a:uFill>
                  <a:solidFill>
                    <a:srgbClr val="FFFFFF"/>
                  </a:solidFill>
                </a:uFill>
                <a:latin typeface="Consolas"/>
              </a:rPr>
              <a:t>"</a:t>
            </a:r>
            <a:r>
              <a:rPr lang="ru-RU" sz="2000" b="0" strike="noStrike" spc="-1" dirty="0" smtClean="0">
                <a:solidFill>
                  <a:srgbClr val="800000"/>
                </a:solidFill>
                <a:uFill>
                  <a:solidFill>
                    <a:srgbClr val="FFFFFF"/>
                  </a:solidFill>
                </a:uFill>
                <a:latin typeface="Consolas"/>
              </a:rPr>
              <a:t>&gt;</a:t>
            </a:r>
            <a:endParaRPr lang="ru-RU" sz="2000" b="0" strike="noStrike" spc="-1" dirty="0">
              <a:solidFill>
                <a:srgbClr val="000000"/>
              </a:solidFill>
              <a:uFill>
                <a:solidFill>
                  <a:srgbClr val="FFFFFF"/>
                </a:solidFill>
              </a:uFill>
              <a:latin typeface="Lucida Sans Unicode"/>
            </a:endParaRPr>
          </a:p>
          <a:p>
            <a:pPr>
              <a:lnSpc>
                <a:spcPct val="100000"/>
              </a:lnSpc>
              <a:spcBef>
                <a:spcPts val="400"/>
              </a:spcBef>
            </a:pPr>
            <a:endParaRPr lang="ru-RU" sz="2000" b="0" strike="noStrike" spc="-1" dirty="0">
              <a:solidFill>
                <a:srgbClr val="000000"/>
              </a:solidFill>
              <a:uFill>
                <a:solidFill>
                  <a:srgbClr val="FFFFFF"/>
                </a:solidFill>
              </a:uFill>
              <a:latin typeface="Lucida Sans Unicode"/>
            </a:endParaRPr>
          </a:p>
          <a:p>
            <a:pPr marL="365760" indent="-255600">
              <a:lnSpc>
                <a:spcPct val="100000"/>
              </a:lnSpc>
              <a:spcBef>
                <a:spcPts val="400"/>
              </a:spcBef>
              <a:buClr>
                <a:srgbClr val="2DA2BF"/>
              </a:buClr>
              <a:buSzPct val="68000"/>
              <a:buFont typeface="Wingdings 3" charset="2"/>
              <a:buChar char=""/>
            </a:pPr>
            <a:r>
              <a:rPr lang="sr-Latn-RS" sz="2000" b="0" strike="noStrike" spc="-1" dirty="0" smtClean="0">
                <a:solidFill>
                  <a:srgbClr val="000000"/>
                </a:solidFill>
                <a:uFill>
                  <a:solidFill>
                    <a:srgbClr val="FFFFFF"/>
                  </a:solidFill>
                </a:uFill>
                <a:latin typeface="Lucida Sans Unicode"/>
              </a:rPr>
              <a:t>Atributi </a:t>
            </a:r>
            <a:r>
              <a:rPr lang="sr-Latn-RS" sz="2000" b="0" strike="noStrike" spc="-1" dirty="0" smtClean="0">
                <a:solidFill>
                  <a:srgbClr val="FF0000"/>
                </a:solidFill>
                <a:uFill>
                  <a:solidFill>
                    <a:srgbClr val="FFFFFF"/>
                  </a:solidFill>
                </a:uFill>
                <a:latin typeface="Consolas" panose="020B0609020204030204" pitchFamily="49" charset="0"/>
              </a:rPr>
              <a:t>src</a:t>
            </a:r>
            <a:r>
              <a:rPr lang="sr-Latn-RS" sz="2000" b="0" strike="noStrike" spc="-1" dirty="0" smtClean="0">
                <a:solidFill>
                  <a:srgbClr val="000000"/>
                </a:solidFill>
                <a:uFill>
                  <a:solidFill>
                    <a:srgbClr val="FFFFFF"/>
                  </a:solidFill>
                </a:uFill>
                <a:latin typeface="Lucida Sans Unicode"/>
              </a:rPr>
              <a:t> i </a:t>
            </a:r>
            <a:r>
              <a:rPr lang="sr-Latn-RS" sz="2000" b="0" strike="noStrike" spc="-1" dirty="0" smtClean="0">
                <a:solidFill>
                  <a:srgbClr val="FF0000"/>
                </a:solidFill>
                <a:uFill>
                  <a:solidFill>
                    <a:srgbClr val="FFFFFF"/>
                  </a:solidFill>
                </a:uFill>
                <a:latin typeface="Consolas" panose="020B0609020204030204" pitchFamily="49" charset="0"/>
              </a:rPr>
              <a:t>alt</a:t>
            </a:r>
            <a:r>
              <a:rPr lang="sr-Latn-RS" sz="2000" b="0" strike="noStrike" spc="-1" dirty="0" smtClean="0">
                <a:solidFill>
                  <a:srgbClr val="000000"/>
                </a:solidFill>
                <a:uFill>
                  <a:solidFill>
                    <a:srgbClr val="FFFFFF"/>
                  </a:solidFill>
                </a:uFill>
                <a:latin typeface="Lucida Sans Unicode"/>
              </a:rPr>
              <a:t> su obavezni</a:t>
            </a:r>
          </a:p>
          <a:p>
            <a:pPr marL="365760" indent="-255600">
              <a:lnSpc>
                <a:spcPct val="100000"/>
              </a:lnSpc>
              <a:spcBef>
                <a:spcPts val="400"/>
              </a:spcBef>
              <a:buClr>
                <a:srgbClr val="2DA2BF"/>
              </a:buClr>
              <a:buSzPct val="68000"/>
              <a:buFont typeface="Wingdings 3" charset="2"/>
              <a:buChar char=""/>
            </a:pPr>
            <a:r>
              <a:rPr lang="en-US" sz="2000" b="0" strike="noStrike" spc="-1" dirty="0" err="1" smtClean="0">
                <a:solidFill>
                  <a:srgbClr val="000000"/>
                </a:solidFill>
                <a:uFill>
                  <a:solidFill>
                    <a:srgbClr val="FFFFFF"/>
                  </a:solidFill>
                </a:uFill>
                <a:latin typeface="Lucida Sans Unicode"/>
              </a:rPr>
              <a:t>Vrednost</a:t>
            </a:r>
            <a:r>
              <a:rPr lang="ru-RU" sz="2000" b="0" strike="noStrike" spc="-1" dirty="0" smtClean="0">
                <a:solidFill>
                  <a:srgbClr val="000000"/>
                </a:solidFill>
                <a:uFill>
                  <a:solidFill>
                    <a:srgbClr val="FFFFFF"/>
                  </a:solidFill>
                </a:uFill>
                <a:latin typeface="Lucida Sans Unicode"/>
              </a:rPr>
              <a:t> </a:t>
            </a:r>
            <a:r>
              <a:rPr lang="ru-RU" sz="2000" strike="noStrike" spc="-1" dirty="0">
                <a:solidFill>
                  <a:srgbClr val="FF0000"/>
                </a:solidFill>
                <a:uFill>
                  <a:solidFill>
                    <a:srgbClr val="FFFFFF"/>
                  </a:solidFill>
                </a:uFill>
                <a:latin typeface="Consolas" panose="020B0609020204030204" pitchFamily="49" charset="0"/>
              </a:rPr>
              <a:t>src</a:t>
            </a:r>
            <a:r>
              <a:rPr lang="ru-RU" sz="2000" b="1" strike="noStrike" spc="-1" dirty="0">
                <a:solidFill>
                  <a:srgbClr val="FF0000"/>
                </a:solidFill>
                <a:uFill>
                  <a:solidFill>
                    <a:srgbClr val="FFFFFF"/>
                  </a:solidFill>
                </a:uFill>
                <a:latin typeface="Lucida Sans Unicode"/>
              </a:rPr>
              <a:t> </a:t>
            </a:r>
            <a:r>
              <a:rPr lang="ru-RU" sz="2000" b="0" strike="noStrike" spc="-1" dirty="0" smtClean="0">
                <a:solidFill>
                  <a:srgbClr val="000000"/>
                </a:solidFill>
                <a:uFill>
                  <a:solidFill>
                    <a:srgbClr val="FFFFFF"/>
                  </a:solidFill>
                </a:uFill>
                <a:latin typeface="Lucida Sans Unicode"/>
              </a:rPr>
              <a:t>atribut</a:t>
            </a:r>
            <a:r>
              <a:rPr lang="en-US" sz="2000" b="0" strike="noStrike" spc="-1" dirty="0" smtClean="0">
                <a:solidFill>
                  <a:srgbClr val="000000"/>
                </a:solidFill>
                <a:uFill>
                  <a:solidFill>
                    <a:srgbClr val="FFFFFF"/>
                  </a:solidFill>
                </a:uFill>
                <a:latin typeface="Lucida Sans Unicode"/>
              </a:rPr>
              <a:t>a</a:t>
            </a:r>
            <a:r>
              <a:rPr lang="ru-RU" sz="2000" b="0" strike="noStrike" spc="-1" dirty="0" smtClean="0">
                <a:solidFill>
                  <a:srgbClr val="000000"/>
                </a:solidFill>
                <a:uFill>
                  <a:solidFill>
                    <a:srgbClr val="FFFFFF"/>
                  </a:solidFill>
                </a:uFill>
                <a:latin typeface="Lucida Sans Unicode"/>
              </a:rPr>
              <a:t> </a:t>
            </a:r>
            <a:r>
              <a:rPr lang="en-US" sz="2000" b="0" strike="noStrike" spc="-1" dirty="0" smtClean="0">
                <a:solidFill>
                  <a:srgbClr val="000000"/>
                </a:solidFill>
                <a:uFill>
                  <a:solidFill>
                    <a:srgbClr val="FFFFFF"/>
                  </a:solidFill>
                </a:uFill>
                <a:latin typeface="Lucida Sans Unicode"/>
              </a:rPr>
              <a:t>je </a:t>
            </a:r>
            <a:r>
              <a:rPr lang="ru-RU" sz="2000" b="0" strike="noStrike" spc="-1" dirty="0" smtClean="0">
                <a:solidFill>
                  <a:srgbClr val="000000"/>
                </a:solidFill>
                <a:uFill>
                  <a:solidFill>
                    <a:srgbClr val="FFFFFF"/>
                  </a:solidFill>
                </a:uFill>
                <a:latin typeface="Lucida Sans Unicode"/>
              </a:rPr>
              <a:t>putanj</a:t>
            </a:r>
            <a:r>
              <a:rPr lang="en-US" sz="2000" b="0" strike="noStrike" spc="-1" dirty="0" smtClean="0">
                <a:solidFill>
                  <a:srgbClr val="000000"/>
                </a:solidFill>
                <a:uFill>
                  <a:solidFill>
                    <a:srgbClr val="FFFFFF"/>
                  </a:solidFill>
                </a:uFill>
                <a:latin typeface="Lucida Sans Unicode"/>
              </a:rPr>
              <a:t>a </a:t>
            </a:r>
            <a:r>
              <a:rPr lang="ru-RU" sz="2000" b="0" strike="noStrike" spc="-1" dirty="0" smtClean="0">
                <a:solidFill>
                  <a:srgbClr val="000000"/>
                </a:solidFill>
                <a:uFill>
                  <a:solidFill>
                    <a:srgbClr val="FFFFFF"/>
                  </a:solidFill>
                </a:uFill>
                <a:latin typeface="Lucida Sans Unicode"/>
              </a:rPr>
              <a:t>do </a:t>
            </a:r>
            <a:r>
              <a:rPr lang="ru-RU" sz="2000" b="0" strike="noStrike" spc="-1" dirty="0">
                <a:solidFill>
                  <a:srgbClr val="000000"/>
                </a:solidFill>
                <a:uFill>
                  <a:solidFill>
                    <a:srgbClr val="FFFFFF"/>
                  </a:solidFill>
                </a:uFill>
                <a:latin typeface="Lucida Sans Unicode"/>
              </a:rPr>
              <a:t>slike</a:t>
            </a:r>
          </a:p>
          <a:p>
            <a:pPr marL="365760" indent="-255600">
              <a:lnSpc>
                <a:spcPct val="100000"/>
              </a:lnSpc>
              <a:spcBef>
                <a:spcPts val="400"/>
              </a:spcBef>
              <a:buClr>
                <a:srgbClr val="2DA2BF"/>
              </a:buClr>
              <a:buSzPct val="68000"/>
              <a:buFont typeface="Wingdings 3" charset="2"/>
              <a:buChar char=""/>
            </a:pPr>
            <a:r>
              <a:rPr lang="en-US" sz="2000" b="0" strike="noStrike" spc="-1" dirty="0" err="1" smtClean="0">
                <a:solidFill>
                  <a:srgbClr val="000000"/>
                </a:solidFill>
                <a:uFill>
                  <a:solidFill>
                    <a:srgbClr val="FFFFFF"/>
                  </a:solidFill>
                </a:uFill>
                <a:latin typeface="Lucida Sans Unicode"/>
              </a:rPr>
              <a:t>Vrednost</a:t>
            </a:r>
            <a:r>
              <a:rPr lang="en-US" sz="2000" b="0" strike="noStrike" spc="-1" dirty="0" smtClean="0">
                <a:solidFill>
                  <a:srgbClr val="000000"/>
                </a:solidFill>
                <a:uFill>
                  <a:solidFill>
                    <a:srgbClr val="FFFFFF"/>
                  </a:solidFill>
                </a:uFill>
                <a:latin typeface="Lucida Sans Unicode"/>
              </a:rPr>
              <a:t> </a:t>
            </a:r>
            <a:r>
              <a:rPr lang="ru-RU" sz="2000" b="0" strike="noStrike" spc="-1" dirty="0" smtClean="0">
                <a:solidFill>
                  <a:srgbClr val="FF0000"/>
                </a:solidFill>
                <a:uFill>
                  <a:solidFill>
                    <a:srgbClr val="FFFFFF"/>
                  </a:solidFill>
                </a:uFill>
                <a:latin typeface="Consolas"/>
              </a:rPr>
              <a:t>alt</a:t>
            </a:r>
            <a:r>
              <a:rPr lang="ru-RU" sz="2000" b="0" strike="noStrike" spc="-1" dirty="0" smtClean="0">
                <a:solidFill>
                  <a:srgbClr val="000000"/>
                </a:solidFill>
                <a:uFill>
                  <a:solidFill>
                    <a:srgbClr val="FFFFFF"/>
                  </a:solidFill>
                </a:uFill>
                <a:latin typeface="Lucida Sans Unicode"/>
              </a:rPr>
              <a:t> atribut</a:t>
            </a:r>
            <a:r>
              <a:rPr lang="sr-Latn-RS" sz="2000" b="0" strike="noStrike" spc="-1" dirty="0" smtClean="0">
                <a:solidFill>
                  <a:srgbClr val="000000"/>
                </a:solidFill>
                <a:uFill>
                  <a:solidFill>
                    <a:srgbClr val="FFFFFF"/>
                  </a:solidFill>
                </a:uFill>
                <a:latin typeface="Lucida Sans Unicode"/>
              </a:rPr>
              <a:t>a</a:t>
            </a:r>
            <a:r>
              <a:rPr lang="ru-RU" sz="2000" b="0" strike="noStrike" spc="-1" dirty="0" smtClean="0">
                <a:solidFill>
                  <a:srgbClr val="000000"/>
                </a:solidFill>
                <a:uFill>
                  <a:solidFill>
                    <a:srgbClr val="FFFFFF"/>
                  </a:solidFill>
                </a:uFill>
                <a:latin typeface="Lucida Sans Unicode"/>
              </a:rPr>
              <a:t> </a:t>
            </a:r>
            <a:r>
              <a:rPr lang="en-US" sz="2000" b="0" strike="noStrike" spc="-1" dirty="0" smtClean="0">
                <a:solidFill>
                  <a:srgbClr val="000000"/>
                </a:solidFill>
                <a:uFill>
                  <a:solidFill>
                    <a:srgbClr val="FFFFFF"/>
                  </a:solidFill>
                </a:uFill>
                <a:latin typeface="Lucida Sans Unicode"/>
              </a:rPr>
              <a:t>je </a:t>
            </a:r>
            <a:r>
              <a:rPr lang="ru-RU" sz="2000" b="0" strike="noStrike" spc="-1" dirty="0" smtClean="0">
                <a:solidFill>
                  <a:srgbClr val="000000"/>
                </a:solidFill>
                <a:uFill>
                  <a:solidFill>
                    <a:srgbClr val="FFFFFF"/>
                  </a:solidFill>
                </a:uFill>
                <a:latin typeface="Lucida Sans Unicode"/>
              </a:rPr>
              <a:t>alternativni </a:t>
            </a:r>
            <a:r>
              <a:rPr lang="ru-RU" sz="2000" b="0" strike="noStrike" spc="-1" dirty="0">
                <a:solidFill>
                  <a:srgbClr val="000000"/>
                </a:solidFill>
                <a:uFill>
                  <a:solidFill>
                    <a:srgbClr val="FFFFFF"/>
                  </a:solidFill>
                </a:uFill>
                <a:latin typeface="Lucida Sans Unicode"/>
              </a:rPr>
              <a:t>tekst koji se </a:t>
            </a:r>
            <a:r>
              <a:rPr lang="en-US" sz="2000" b="0" strike="noStrike" spc="-1" dirty="0" err="1" smtClean="0">
                <a:solidFill>
                  <a:srgbClr val="000000"/>
                </a:solidFill>
                <a:uFill>
                  <a:solidFill>
                    <a:srgbClr val="FFFFFF"/>
                  </a:solidFill>
                </a:uFill>
                <a:latin typeface="Lucida Sans Unicode"/>
              </a:rPr>
              <a:t>ispisuje</a:t>
            </a:r>
            <a:r>
              <a:rPr lang="en-US" sz="2000" b="0" strike="noStrike" spc="-1" dirty="0" smtClean="0">
                <a:solidFill>
                  <a:srgbClr val="000000"/>
                </a:solidFill>
                <a:uFill>
                  <a:solidFill>
                    <a:srgbClr val="FFFFFF"/>
                  </a:solidFill>
                </a:uFill>
                <a:latin typeface="Lucida Sans Unicode"/>
              </a:rPr>
              <a:t> </a:t>
            </a:r>
            <a:r>
              <a:rPr lang="ru-RU" sz="2000" b="0" strike="noStrike" spc="-1" dirty="0" smtClean="0">
                <a:solidFill>
                  <a:srgbClr val="000000"/>
                </a:solidFill>
                <a:uFill>
                  <a:solidFill>
                    <a:srgbClr val="FFFFFF"/>
                  </a:solidFill>
                </a:uFill>
                <a:latin typeface="Lucida Sans Unicode"/>
              </a:rPr>
              <a:t>ako </a:t>
            </a:r>
            <a:r>
              <a:rPr lang="en-US" sz="2000" spc="-1" dirty="0" err="1" smtClean="0">
                <a:solidFill>
                  <a:srgbClr val="000000"/>
                </a:solidFill>
                <a:uFill>
                  <a:solidFill>
                    <a:srgbClr val="FFFFFF"/>
                  </a:solidFill>
                </a:uFill>
                <a:latin typeface="Lucida Sans Unicode"/>
              </a:rPr>
              <a:t>slika</a:t>
            </a:r>
            <a:r>
              <a:rPr lang="en-US" sz="2000" spc="-1" dirty="0" smtClean="0">
                <a:solidFill>
                  <a:srgbClr val="000000"/>
                </a:solidFill>
                <a:uFill>
                  <a:solidFill>
                    <a:srgbClr val="FFFFFF"/>
                  </a:solidFill>
                </a:uFill>
                <a:latin typeface="Lucida Sans Unicode"/>
              </a:rPr>
              <a:t> ne </a:t>
            </a:r>
            <a:r>
              <a:rPr lang="en-US" sz="2000" spc="-1" dirty="0" err="1" smtClean="0">
                <a:solidFill>
                  <a:srgbClr val="000000"/>
                </a:solidFill>
                <a:uFill>
                  <a:solidFill>
                    <a:srgbClr val="FFFFFF"/>
                  </a:solidFill>
                </a:uFill>
                <a:latin typeface="Lucida Sans Unicode"/>
              </a:rPr>
              <a:t>postoji</a:t>
            </a:r>
            <a:r>
              <a:rPr lang="en-US" sz="2000" spc="-1" dirty="0">
                <a:solidFill>
                  <a:srgbClr val="000000"/>
                </a:solidFill>
                <a:uFill>
                  <a:solidFill>
                    <a:srgbClr val="FFFFFF"/>
                  </a:solidFill>
                </a:uFill>
                <a:latin typeface="Lucida Sans Unicode"/>
              </a:rPr>
              <a:t> </a:t>
            </a:r>
            <a:r>
              <a:rPr lang="en-US" sz="2000" spc="-1" dirty="0" err="1" smtClean="0">
                <a:solidFill>
                  <a:srgbClr val="000000"/>
                </a:solidFill>
                <a:uFill>
                  <a:solidFill>
                    <a:srgbClr val="FFFFFF"/>
                  </a:solidFill>
                </a:uFill>
                <a:latin typeface="Lucida Sans Unicode"/>
              </a:rPr>
              <a:t>ili</a:t>
            </a:r>
            <a:r>
              <a:rPr lang="en-US" sz="2000" spc="-1" dirty="0" smtClean="0">
                <a:solidFill>
                  <a:srgbClr val="000000"/>
                </a:solidFill>
                <a:uFill>
                  <a:solidFill>
                    <a:srgbClr val="FFFFFF"/>
                  </a:solidFill>
                </a:uFill>
                <a:latin typeface="Lucida Sans Unicode"/>
              </a:rPr>
              <a:t> je </a:t>
            </a:r>
            <a:r>
              <a:rPr lang="en-US" sz="2000" spc="-1" dirty="0" err="1" smtClean="0">
                <a:solidFill>
                  <a:srgbClr val="000000"/>
                </a:solidFill>
                <a:uFill>
                  <a:solidFill>
                    <a:srgbClr val="FFFFFF"/>
                  </a:solidFill>
                </a:uFill>
                <a:latin typeface="Lucida Sans Unicode"/>
              </a:rPr>
              <a:t>putanja</a:t>
            </a:r>
            <a:r>
              <a:rPr lang="en-US" sz="2000" spc="-1" dirty="0" smtClean="0">
                <a:solidFill>
                  <a:srgbClr val="000000"/>
                </a:solidFill>
                <a:uFill>
                  <a:solidFill>
                    <a:srgbClr val="FFFFFF"/>
                  </a:solidFill>
                </a:uFill>
                <a:latin typeface="Lucida Sans Unicode"/>
              </a:rPr>
              <a:t> </a:t>
            </a:r>
            <a:r>
              <a:rPr lang="en-US" sz="2000" spc="-1" dirty="0" err="1" smtClean="0">
                <a:solidFill>
                  <a:srgbClr val="000000"/>
                </a:solidFill>
                <a:uFill>
                  <a:solidFill>
                    <a:srgbClr val="FFFFFF"/>
                  </a:solidFill>
                </a:uFill>
                <a:latin typeface="Lucida Sans Unicode"/>
              </a:rPr>
              <a:t>pogre</a:t>
            </a:r>
            <a:r>
              <a:rPr lang="sr-Latn-RS" sz="2000" spc="-1" dirty="0">
                <a:solidFill>
                  <a:srgbClr val="000000"/>
                </a:solidFill>
                <a:uFill>
                  <a:solidFill>
                    <a:srgbClr val="FFFFFF"/>
                  </a:solidFill>
                </a:uFill>
                <a:latin typeface="Lucida Sans Unicode"/>
              </a:rPr>
              <a:t>š</a:t>
            </a:r>
            <a:r>
              <a:rPr lang="en-US" sz="2000" spc="-1" dirty="0" err="1" smtClean="0">
                <a:solidFill>
                  <a:srgbClr val="000000"/>
                </a:solidFill>
                <a:uFill>
                  <a:solidFill>
                    <a:srgbClr val="FFFFFF"/>
                  </a:solidFill>
                </a:uFill>
                <a:latin typeface="Lucida Sans Unicode"/>
              </a:rPr>
              <a:t>na</a:t>
            </a:r>
            <a:r>
              <a:rPr lang="en-US" sz="2000" spc="-1" dirty="0" smtClean="0">
                <a:solidFill>
                  <a:srgbClr val="000000"/>
                </a:solidFill>
                <a:uFill>
                  <a:solidFill>
                    <a:srgbClr val="FFFFFF"/>
                  </a:solidFill>
                </a:uFill>
                <a:latin typeface="Lucida Sans Unicode"/>
              </a:rPr>
              <a:t> </a:t>
            </a:r>
            <a:endParaRPr lang="ru-RU" sz="2000" b="0" strike="noStrike" spc="-1" dirty="0">
              <a:solidFill>
                <a:srgbClr val="000000"/>
              </a:solidFill>
              <a:uFill>
                <a:solidFill>
                  <a:srgbClr val="FFFFFF"/>
                </a:solidFill>
              </a:uFill>
              <a:latin typeface="Lucida Sans Unicode"/>
            </a:endParaRPr>
          </a:p>
        </p:txBody>
      </p:sp>
      <p:sp>
        <p:nvSpPr>
          <p:cNvPr id="169" name="TextShape 2"/>
          <p:cNvSpPr txBox="1"/>
          <p:nvPr/>
        </p:nvSpPr>
        <p:spPr>
          <a:xfrm>
            <a:off x="794880" y="317520"/>
            <a:ext cx="10430640" cy="1325160"/>
          </a:xfrm>
          <a:prstGeom prst="rect">
            <a:avLst/>
          </a:prstGeom>
          <a:noFill/>
          <a:ln>
            <a:noFill/>
          </a:ln>
        </p:spPr>
        <p:txBody>
          <a:bodyPr anchor="ctr"/>
          <a:lstStyle/>
          <a:p>
            <a:pPr>
              <a:lnSpc>
                <a:spcPct val="100000"/>
              </a:lnSpc>
            </a:pPr>
            <a:r>
              <a:rPr lang="en-US" sz="2800" b="1" strike="noStrike" spc="-1" dirty="0" smtClean="0">
                <a:solidFill>
                  <a:srgbClr val="464646"/>
                </a:solidFill>
                <a:uFill>
                  <a:solidFill>
                    <a:srgbClr val="FFFFFF"/>
                  </a:solidFill>
                </a:uFill>
                <a:latin typeface="Lucida Sans Unicode"/>
              </a:rPr>
              <a:t>S</a:t>
            </a:r>
            <a:r>
              <a:rPr lang="ru-RU" sz="2800" b="1" strike="noStrike" spc="-1" dirty="0" smtClean="0">
                <a:solidFill>
                  <a:srgbClr val="464646"/>
                </a:solidFill>
                <a:uFill>
                  <a:solidFill>
                    <a:srgbClr val="FFFFFF"/>
                  </a:solidFill>
                </a:uFill>
                <a:latin typeface="Lucida Sans Unicode"/>
              </a:rPr>
              <a:t>like</a:t>
            </a:r>
            <a:endParaRPr lang="ru-RU" sz="2800" b="0" strike="noStrike" spc="-1" dirty="0">
              <a:solidFill>
                <a:srgbClr val="000000"/>
              </a:solidFill>
              <a:uFill>
                <a:solidFill>
                  <a:srgbClr val="FFFFFF"/>
                </a:solidFill>
              </a:uFill>
              <a:latin typeface="Lucida Sans Unicode"/>
            </a:endParaRPr>
          </a:p>
        </p:txBody>
      </p:sp>
    </p:spTree>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794880" y="1448640"/>
            <a:ext cx="10430640" cy="4497840"/>
          </a:xfrm>
          <a:prstGeom prst="rect">
            <a:avLst/>
          </a:prstGeom>
          <a:noFill/>
          <a:ln>
            <a:noFill/>
          </a:ln>
        </p:spPr>
        <p:txBody>
          <a:bodyPr lIns="90000" tIns="45000" rIns="90000" bIns="45000">
            <a:normAutofit/>
          </a:bodyPr>
          <a:lstStyle/>
          <a:p>
            <a:pPr marL="365760" indent="-255600">
              <a:lnSpc>
                <a:spcPct val="100000"/>
              </a:lnSpc>
              <a:spcBef>
                <a:spcPts val="400"/>
              </a:spcBef>
              <a:buClr>
                <a:srgbClr val="2DA2BF"/>
              </a:buClr>
              <a:buSzPct val="68000"/>
              <a:buFont typeface="Wingdings 3" charset="2"/>
              <a:buChar char=""/>
            </a:pPr>
            <a:r>
              <a:rPr lang="ru-RU" sz="2000" b="0" strike="noStrike" spc="-1" dirty="0">
                <a:solidFill>
                  <a:srgbClr val="000000"/>
                </a:solidFill>
                <a:uFill>
                  <a:solidFill>
                    <a:srgbClr val="FFFFFF"/>
                  </a:solidFill>
                </a:uFill>
                <a:latin typeface="Lucida Sans Unicode"/>
              </a:rPr>
              <a:t> Jednostruki</a:t>
            </a:r>
          </a:p>
          <a:p>
            <a:pPr marL="864000" lvl="1" indent="-324000">
              <a:spcBef>
                <a:spcPts val="1134"/>
              </a:spcBef>
              <a:buClr>
                <a:srgbClr val="000000"/>
              </a:buClr>
              <a:buSzPct val="75000"/>
              <a:buFont typeface="Symbol" charset="2"/>
              <a:buChar char=""/>
            </a:pPr>
            <a:r>
              <a:rPr lang="ru-RU" sz="2000" b="0" strike="noStrike" spc="-1" dirty="0">
                <a:solidFill>
                  <a:srgbClr val="000000"/>
                </a:solidFill>
                <a:uFill>
                  <a:solidFill>
                    <a:srgbClr val="FFFFFF"/>
                  </a:solidFill>
                </a:uFill>
                <a:latin typeface="Lucida Sans Unicode"/>
              </a:rPr>
              <a:t>nemaju nikakav sadržaj</a:t>
            </a:r>
          </a:p>
          <a:p>
            <a:pPr marL="864000" lvl="1" indent="-324000">
              <a:spcBef>
                <a:spcPts val="1134"/>
              </a:spcBef>
              <a:buClr>
                <a:srgbClr val="000000"/>
              </a:buClr>
              <a:buSzPct val="75000"/>
              <a:buFont typeface="Symbol" charset="2"/>
              <a:buChar char=""/>
            </a:pPr>
            <a:r>
              <a:rPr lang="ru-RU" sz="2000" b="0" strike="noStrike" spc="-1" dirty="0" smtClean="0">
                <a:solidFill>
                  <a:srgbClr val="000000"/>
                </a:solidFill>
                <a:uFill>
                  <a:solidFill>
                    <a:srgbClr val="FFFFFF"/>
                  </a:solidFill>
                </a:uFill>
                <a:latin typeface="Lucida Sans Unicode"/>
              </a:rPr>
              <a:t>pišemo </a:t>
            </a:r>
            <a:r>
              <a:rPr lang="ru-RU" sz="2000" b="0" strike="noStrike" spc="-1" dirty="0">
                <a:solidFill>
                  <a:srgbClr val="000000"/>
                </a:solidFill>
                <a:uFill>
                  <a:solidFill>
                    <a:srgbClr val="FFFFFF"/>
                  </a:solidFill>
                </a:uFill>
                <a:latin typeface="Lucida Sans Unicode"/>
              </a:rPr>
              <a:t>ih između zagrada </a:t>
            </a:r>
            <a:r>
              <a:rPr lang="ru-RU" sz="2000" b="1" strike="noStrike" spc="-1" dirty="0">
                <a:solidFill>
                  <a:srgbClr val="000000"/>
                </a:solidFill>
                <a:uFill>
                  <a:solidFill>
                    <a:srgbClr val="FFFFFF"/>
                  </a:solidFill>
                </a:uFill>
                <a:latin typeface="Lucida Sans Unicode"/>
              </a:rPr>
              <a:t>&lt;</a:t>
            </a:r>
            <a:r>
              <a:rPr lang="ru-RU" sz="2000" b="0" strike="noStrike" spc="-1" dirty="0">
                <a:solidFill>
                  <a:srgbClr val="000000"/>
                </a:solidFill>
                <a:uFill>
                  <a:solidFill>
                    <a:srgbClr val="FFFFFF"/>
                  </a:solidFill>
                </a:uFill>
                <a:latin typeface="Lucida Sans Unicode"/>
              </a:rPr>
              <a:t> i </a:t>
            </a:r>
            <a:r>
              <a:rPr lang="ru-RU" sz="2000" b="1" strike="noStrike" spc="-1" dirty="0">
                <a:solidFill>
                  <a:srgbClr val="000000"/>
                </a:solidFill>
                <a:uFill>
                  <a:solidFill>
                    <a:srgbClr val="FFFFFF"/>
                  </a:solidFill>
                </a:uFill>
                <a:latin typeface="Lucida Sans Unicode"/>
              </a:rPr>
              <a:t>&gt; </a:t>
            </a:r>
            <a:r>
              <a:rPr lang="ru-RU" sz="2000" b="0" strike="noStrike" spc="-1" dirty="0">
                <a:solidFill>
                  <a:srgbClr val="000000"/>
                </a:solidFill>
                <a:uFill>
                  <a:solidFill>
                    <a:srgbClr val="FFFFFF"/>
                  </a:solidFill>
                </a:uFill>
                <a:latin typeface="Lucida Sans Unicode"/>
              </a:rPr>
              <a:t>(ili između </a:t>
            </a:r>
            <a:r>
              <a:rPr lang="ru-RU" sz="2000" b="1" strike="noStrike" spc="-1" dirty="0">
                <a:solidFill>
                  <a:srgbClr val="000000"/>
                </a:solidFill>
                <a:uFill>
                  <a:solidFill>
                    <a:srgbClr val="FFFFFF"/>
                  </a:solidFill>
                </a:uFill>
                <a:latin typeface="Lucida Sans Unicode"/>
              </a:rPr>
              <a:t>&lt;</a:t>
            </a:r>
            <a:r>
              <a:rPr lang="ru-RU" sz="2000" b="0" strike="noStrike" spc="-1" dirty="0">
                <a:solidFill>
                  <a:srgbClr val="000000"/>
                </a:solidFill>
                <a:uFill>
                  <a:solidFill>
                    <a:srgbClr val="FFFFFF"/>
                  </a:solidFill>
                </a:uFill>
                <a:latin typeface="Lucida Sans Unicode"/>
              </a:rPr>
              <a:t> i </a:t>
            </a:r>
            <a:r>
              <a:rPr lang="ru-RU" sz="2000" b="1" strike="noStrike" spc="-1" dirty="0">
                <a:solidFill>
                  <a:srgbClr val="000000"/>
                </a:solidFill>
                <a:uFill>
                  <a:solidFill>
                    <a:srgbClr val="FFFFFF"/>
                  </a:solidFill>
                </a:uFill>
                <a:latin typeface="Lucida Sans Unicode"/>
              </a:rPr>
              <a:t>/&gt;</a:t>
            </a:r>
            <a:r>
              <a:rPr lang="ru-RU" sz="2000" b="0" strike="noStrike" spc="-1" dirty="0">
                <a:solidFill>
                  <a:srgbClr val="000000"/>
                </a:solidFill>
                <a:uFill>
                  <a:solidFill>
                    <a:srgbClr val="FFFFFF"/>
                  </a:solidFill>
                </a:uFill>
                <a:latin typeface="Lucida Sans Unicode"/>
              </a:rPr>
              <a:t>)</a:t>
            </a:r>
          </a:p>
          <a:p>
            <a:pPr marL="864000" lvl="1" indent="-324000">
              <a:spcBef>
                <a:spcPts val="1134"/>
              </a:spcBef>
              <a:buClr>
                <a:srgbClr val="000000"/>
              </a:buClr>
              <a:buSzPct val="75000"/>
              <a:buFont typeface="Symbol" charset="2"/>
              <a:buChar char=""/>
            </a:pPr>
            <a:r>
              <a:rPr lang="ru-RU" sz="2000" b="0" strike="noStrike" spc="-1" dirty="0">
                <a:solidFill>
                  <a:srgbClr val="000000"/>
                </a:solidFill>
                <a:uFill>
                  <a:solidFill>
                    <a:srgbClr val="FFFFFF"/>
                  </a:solidFill>
                </a:uFill>
                <a:latin typeface="Lucida Sans Unicode"/>
              </a:rPr>
              <a:t>npr: </a:t>
            </a:r>
            <a:r>
              <a:rPr lang="ru-RU" sz="2000" b="1" strike="noStrike" spc="-1" dirty="0">
                <a:solidFill>
                  <a:srgbClr val="000000"/>
                </a:solidFill>
                <a:uFill>
                  <a:solidFill>
                    <a:srgbClr val="FFFFFF"/>
                  </a:solidFill>
                </a:uFill>
                <a:latin typeface="Lucida Sans Unicode"/>
              </a:rPr>
              <a:t>&lt;br&gt; </a:t>
            </a:r>
            <a:r>
              <a:rPr lang="ru-RU" sz="2000" b="0" strike="noStrike" spc="-1" dirty="0">
                <a:solidFill>
                  <a:srgbClr val="000000"/>
                </a:solidFill>
                <a:uFill>
                  <a:solidFill>
                    <a:srgbClr val="FFFFFF"/>
                  </a:solidFill>
                </a:uFill>
                <a:latin typeface="Lucida Sans Unicode"/>
              </a:rPr>
              <a:t>ili</a:t>
            </a:r>
            <a:r>
              <a:rPr lang="ru-RU" sz="2000" b="1" strike="noStrike" spc="-1" dirty="0">
                <a:solidFill>
                  <a:srgbClr val="000000"/>
                </a:solidFill>
                <a:uFill>
                  <a:solidFill>
                    <a:srgbClr val="FFFFFF"/>
                  </a:solidFill>
                </a:uFill>
                <a:latin typeface="Lucida Sans Unicode"/>
              </a:rPr>
              <a:t> &lt;br/&gt;</a:t>
            </a:r>
            <a:r>
              <a:rPr lang="ru-RU" sz="2000" b="0" strike="noStrike" spc="-1" dirty="0">
                <a:solidFill>
                  <a:srgbClr val="000000"/>
                </a:solidFill>
                <a:uFill>
                  <a:solidFill>
                    <a:srgbClr val="FFFFFF"/>
                  </a:solidFill>
                </a:uFill>
                <a:latin typeface="Lucida Sans Unicode"/>
              </a:rPr>
              <a:t> (tag koji označava prazan red)</a:t>
            </a:r>
          </a:p>
          <a:p>
            <a:pPr marL="365760" indent="-255600">
              <a:spcBef>
                <a:spcPts val="1417"/>
              </a:spcBef>
              <a:buClr>
                <a:srgbClr val="2DA2BF"/>
              </a:buClr>
              <a:buSzPct val="68000"/>
              <a:buFont typeface="Wingdings 3" charset="2"/>
              <a:buChar char=""/>
            </a:pPr>
            <a:r>
              <a:rPr lang="ru-RU" sz="2000" b="0" strike="noStrike" spc="-1" dirty="0">
                <a:solidFill>
                  <a:srgbClr val="000000"/>
                </a:solidFill>
                <a:uFill>
                  <a:solidFill>
                    <a:srgbClr val="FFFFFF"/>
                  </a:solidFill>
                </a:uFill>
                <a:latin typeface="Lucida Sans Unicode"/>
              </a:rPr>
              <a:t>Dvostruki</a:t>
            </a:r>
          </a:p>
          <a:p>
            <a:pPr marL="864000" lvl="1" indent="-324000">
              <a:spcBef>
                <a:spcPts val="1134"/>
              </a:spcBef>
              <a:buClr>
                <a:srgbClr val="000000"/>
              </a:buClr>
              <a:buSzPct val="75000"/>
              <a:buFont typeface="Symbol" charset="2"/>
              <a:buChar char=""/>
            </a:pPr>
            <a:r>
              <a:rPr lang="ru-RU" sz="2000" b="0" strike="noStrike" spc="-1" dirty="0">
                <a:solidFill>
                  <a:srgbClr val="000000"/>
                </a:solidFill>
                <a:uFill>
                  <a:solidFill>
                    <a:srgbClr val="FFFFFF"/>
                  </a:solidFill>
                </a:uFill>
                <a:latin typeface="Lucida Sans Unicode"/>
              </a:rPr>
              <a:t>imaju otvarajući i zatvarajući tag između kojih se nalazi sadržaj </a:t>
            </a:r>
          </a:p>
          <a:p>
            <a:pPr marL="864000" lvl="1" indent="-324000">
              <a:spcBef>
                <a:spcPts val="1134"/>
              </a:spcBef>
              <a:buClr>
                <a:srgbClr val="000000"/>
              </a:buClr>
              <a:buSzPct val="75000"/>
              <a:buFont typeface="Symbol" charset="2"/>
              <a:buChar char=""/>
            </a:pPr>
            <a:r>
              <a:rPr lang="ru-RU" sz="2000" b="0" strike="noStrike" spc="-1" dirty="0">
                <a:solidFill>
                  <a:srgbClr val="000000"/>
                </a:solidFill>
                <a:uFill>
                  <a:solidFill>
                    <a:srgbClr val="FFFFFF"/>
                  </a:solidFill>
                </a:uFill>
                <a:latin typeface="Lucida Sans Unicode"/>
              </a:rPr>
              <a:t>otvarajući tag pišemo između zagrada </a:t>
            </a:r>
            <a:r>
              <a:rPr lang="ru-RU" sz="2000" b="1" strike="noStrike" spc="-1" dirty="0">
                <a:solidFill>
                  <a:srgbClr val="000000"/>
                </a:solidFill>
                <a:uFill>
                  <a:solidFill>
                    <a:srgbClr val="FFFFFF"/>
                  </a:solidFill>
                </a:uFill>
                <a:latin typeface="Lucida Sans Unicode"/>
              </a:rPr>
              <a:t>&lt;</a:t>
            </a:r>
            <a:r>
              <a:rPr lang="ru-RU" sz="2000" b="0" strike="noStrike" spc="-1" dirty="0">
                <a:solidFill>
                  <a:srgbClr val="000000"/>
                </a:solidFill>
                <a:uFill>
                  <a:solidFill>
                    <a:srgbClr val="FFFFFF"/>
                  </a:solidFill>
                </a:uFill>
                <a:latin typeface="Lucida Sans Unicode"/>
              </a:rPr>
              <a:t> i </a:t>
            </a:r>
            <a:r>
              <a:rPr lang="ru-RU" sz="2000" b="1" strike="noStrike" spc="-1" dirty="0">
                <a:solidFill>
                  <a:srgbClr val="000000"/>
                </a:solidFill>
                <a:uFill>
                  <a:solidFill>
                    <a:srgbClr val="FFFFFF"/>
                  </a:solidFill>
                </a:uFill>
                <a:latin typeface="Lucida Sans Unicode"/>
              </a:rPr>
              <a:t>&gt;</a:t>
            </a:r>
            <a:r>
              <a:rPr lang="ru-RU" sz="2000" b="0" strike="noStrike" spc="-1" dirty="0">
                <a:solidFill>
                  <a:srgbClr val="000000"/>
                </a:solidFill>
                <a:uFill>
                  <a:solidFill>
                    <a:srgbClr val="FFFFFF"/>
                  </a:solidFill>
                </a:uFill>
                <a:latin typeface="Lucida Sans Unicode"/>
              </a:rPr>
              <a:t>,</a:t>
            </a:r>
            <a:r>
              <a:rPr lang="ru-RU" sz="2000" b="1" strike="noStrike" spc="-1" dirty="0">
                <a:solidFill>
                  <a:srgbClr val="000000"/>
                </a:solidFill>
                <a:uFill>
                  <a:solidFill>
                    <a:srgbClr val="FFFFFF"/>
                  </a:solidFill>
                </a:uFill>
                <a:latin typeface="Lucida Sans Unicode"/>
              </a:rPr>
              <a:t> </a:t>
            </a:r>
            <a:r>
              <a:rPr lang="ru-RU" sz="2000" b="0" strike="noStrike" spc="-1" dirty="0">
                <a:solidFill>
                  <a:srgbClr val="000000"/>
                </a:solidFill>
                <a:uFill>
                  <a:solidFill>
                    <a:srgbClr val="FFFFFF"/>
                  </a:solidFill>
                </a:uFill>
                <a:latin typeface="Lucida Sans Unicode"/>
              </a:rPr>
              <a:t>zatvarajući tag pišemo između </a:t>
            </a:r>
            <a:r>
              <a:rPr lang="ru-RU" sz="2000" b="1" strike="noStrike" spc="-1" dirty="0">
                <a:solidFill>
                  <a:srgbClr val="000000"/>
                </a:solidFill>
                <a:uFill>
                  <a:solidFill>
                    <a:srgbClr val="FFFFFF"/>
                  </a:solidFill>
                </a:uFill>
                <a:latin typeface="Lucida Sans Unicode"/>
              </a:rPr>
              <a:t>&lt;/</a:t>
            </a:r>
            <a:r>
              <a:rPr lang="ru-RU" sz="2000" b="0" strike="noStrike" spc="-1" dirty="0">
                <a:solidFill>
                  <a:srgbClr val="000000"/>
                </a:solidFill>
                <a:uFill>
                  <a:solidFill>
                    <a:srgbClr val="FFFFFF"/>
                  </a:solidFill>
                </a:uFill>
                <a:latin typeface="Lucida Sans Unicode"/>
              </a:rPr>
              <a:t> i </a:t>
            </a:r>
            <a:r>
              <a:rPr lang="ru-RU" sz="2000" b="1" strike="noStrike" spc="-1" dirty="0">
                <a:solidFill>
                  <a:srgbClr val="000000"/>
                </a:solidFill>
                <a:uFill>
                  <a:solidFill>
                    <a:srgbClr val="FFFFFF"/>
                  </a:solidFill>
                </a:uFill>
                <a:latin typeface="Lucida Sans Unicode"/>
              </a:rPr>
              <a:t>&gt;</a:t>
            </a:r>
            <a:endParaRPr lang="ru-RU" sz="2000" b="0" strike="noStrike" spc="-1" dirty="0">
              <a:solidFill>
                <a:srgbClr val="000000"/>
              </a:solidFill>
              <a:uFill>
                <a:solidFill>
                  <a:srgbClr val="FFFFFF"/>
                </a:solidFill>
              </a:uFill>
              <a:latin typeface="Lucida Sans Unicode"/>
            </a:endParaRPr>
          </a:p>
          <a:p>
            <a:pPr marL="864000" lvl="1" indent="-324000">
              <a:spcBef>
                <a:spcPts val="1134"/>
              </a:spcBef>
              <a:buClr>
                <a:srgbClr val="000000"/>
              </a:buClr>
              <a:buSzPct val="75000"/>
              <a:buFont typeface="Symbol" charset="2"/>
              <a:buChar char=""/>
            </a:pPr>
            <a:r>
              <a:rPr lang="ru-RU" sz="2000" b="0" strike="noStrike" spc="-1" dirty="0">
                <a:solidFill>
                  <a:srgbClr val="000000"/>
                </a:solidFill>
                <a:uFill>
                  <a:solidFill>
                    <a:srgbClr val="FFFFFF"/>
                  </a:solidFill>
                </a:uFill>
                <a:latin typeface="Lucida Sans Unicode"/>
              </a:rPr>
              <a:t>npr: </a:t>
            </a:r>
            <a:r>
              <a:rPr lang="ru-RU" sz="2000" b="1" strike="noStrike" spc="-1" dirty="0">
                <a:solidFill>
                  <a:srgbClr val="000000"/>
                </a:solidFill>
                <a:uFill>
                  <a:solidFill>
                    <a:srgbClr val="FFFFFF"/>
                  </a:solidFill>
                </a:uFill>
                <a:latin typeface="Lucida Sans Unicode"/>
              </a:rPr>
              <a:t>&lt;header&gt;</a:t>
            </a:r>
            <a:r>
              <a:rPr lang="ru-RU" sz="2000" b="0" strike="noStrike" spc="-1" dirty="0">
                <a:solidFill>
                  <a:srgbClr val="000000"/>
                </a:solidFill>
                <a:uFill>
                  <a:solidFill>
                    <a:srgbClr val="FFFFFF"/>
                  </a:solidFill>
                </a:uFill>
                <a:latin typeface="Lucida Sans Unicode"/>
              </a:rPr>
              <a:t> Ovo je obeleženo zaglavlje teksta </a:t>
            </a:r>
            <a:r>
              <a:rPr lang="ru-RU" sz="2000" b="1" strike="noStrike" spc="-1" dirty="0">
                <a:solidFill>
                  <a:srgbClr val="000000"/>
                </a:solidFill>
                <a:uFill>
                  <a:solidFill>
                    <a:srgbClr val="FFFFFF"/>
                  </a:solidFill>
                </a:uFill>
                <a:latin typeface="Lucida Sans Unicode"/>
              </a:rPr>
              <a:t>&lt;/header&gt;</a:t>
            </a:r>
            <a:endParaRPr lang="ru-RU" sz="2000" b="0" strike="noStrike" spc="-1" dirty="0">
              <a:solidFill>
                <a:srgbClr val="000000"/>
              </a:solidFill>
              <a:uFill>
                <a:solidFill>
                  <a:srgbClr val="FFFFFF"/>
                </a:solidFill>
              </a:uFill>
              <a:latin typeface="Lucida Sans Unicode"/>
            </a:endParaRPr>
          </a:p>
          <a:p>
            <a:pPr marL="365760" indent="-255600">
              <a:spcBef>
                <a:spcPts val="1417"/>
              </a:spcBef>
              <a:buClr>
                <a:srgbClr val="2DA2BF"/>
              </a:buClr>
              <a:buSzPct val="68000"/>
              <a:buFont typeface="Wingdings 3" charset="2"/>
              <a:buChar char=""/>
            </a:pPr>
            <a:endParaRPr lang="ru-RU" sz="2000" b="0" strike="noStrike" spc="-1" dirty="0">
              <a:solidFill>
                <a:srgbClr val="000000"/>
              </a:solidFill>
              <a:uFill>
                <a:solidFill>
                  <a:srgbClr val="FFFFFF"/>
                </a:solidFill>
              </a:uFill>
              <a:latin typeface="Lucida Sans Unicode"/>
            </a:endParaRPr>
          </a:p>
          <a:p>
            <a:pPr marL="365760" indent="-255600">
              <a:lnSpc>
                <a:spcPct val="100000"/>
              </a:lnSpc>
              <a:spcBef>
                <a:spcPts val="400"/>
              </a:spcBef>
              <a:buClr>
                <a:srgbClr val="2DA2BF"/>
              </a:buClr>
              <a:buSzPct val="68000"/>
              <a:buFont typeface="Wingdings 3" charset="2"/>
              <a:buChar char=""/>
            </a:pPr>
            <a:endParaRPr lang="ru-RU" sz="2000" b="0" strike="noStrike" spc="-1" dirty="0">
              <a:solidFill>
                <a:srgbClr val="000000"/>
              </a:solidFill>
              <a:uFill>
                <a:solidFill>
                  <a:srgbClr val="FFFFFF"/>
                </a:solidFill>
              </a:uFill>
              <a:latin typeface="Lucida Sans Unicode"/>
            </a:endParaRPr>
          </a:p>
        </p:txBody>
      </p:sp>
      <p:sp>
        <p:nvSpPr>
          <p:cNvPr id="105" name="TextShape 2"/>
          <p:cNvSpPr txBox="1"/>
          <p:nvPr/>
        </p:nvSpPr>
        <p:spPr>
          <a:xfrm>
            <a:off x="794880" y="317520"/>
            <a:ext cx="10430640" cy="1325160"/>
          </a:xfrm>
          <a:prstGeom prst="rect">
            <a:avLst/>
          </a:prstGeom>
          <a:noFill/>
          <a:ln>
            <a:noFill/>
          </a:ln>
        </p:spPr>
        <p:txBody>
          <a:bodyPr anchor="ctr"/>
          <a:lstStyle/>
          <a:p>
            <a:pPr>
              <a:lnSpc>
                <a:spcPct val="100000"/>
              </a:lnSpc>
            </a:pPr>
            <a:r>
              <a:rPr lang="ru-RU" sz="2800" b="1" strike="noStrike" spc="-1" dirty="0">
                <a:solidFill>
                  <a:srgbClr val="464646"/>
                </a:solidFill>
                <a:uFill>
                  <a:solidFill>
                    <a:srgbClr val="FFFFFF"/>
                  </a:solidFill>
                </a:uFill>
                <a:latin typeface="Lucida Sans Unicode"/>
              </a:rPr>
              <a:t>Vrste tagova</a:t>
            </a:r>
            <a:endParaRPr lang="ru-RU" sz="2800" b="0" strike="noStrike" spc="-1" dirty="0">
              <a:solidFill>
                <a:srgbClr val="000000"/>
              </a:solidFill>
              <a:uFill>
                <a:solidFill>
                  <a:srgbClr val="FFFFFF"/>
                </a:solidFill>
              </a:uFill>
              <a:latin typeface="Lucida Sans Unicode"/>
            </a:endParaRPr>
          </a:p>
        </p:txBody>
      </p:sp>
    </p:spTree>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Shape 1"/>
          <p:cNvSpPr txBox="1"/>
          <p:nvPr/>
        </p:nvSpPr>
        <p:spPr>
          <a:xfrm>
            <a:off x="794880" y="317520"/>
            <a:ext cx="10430640" cy="1325160"/>
          </a:xfrm>
          <a:prstGeom prst="rect">
            <a:avLst/>
          </a:prstGeom>
          <a:noFill/>
          <a:ln>
            <a:noFill/>
          </a:ln>
        </p:spPr>
        <p:txBody>
          <a:bodyPr anchor="ctr"/>
          <a:lstStyle/>
          <a:p>
            <a:pPr>
              <a:lnSpc>
                <a:spcPct val="100000"/>
              </a:lnSpc>
            </a:pPr>
            <a:r>
              <a:rPr lang="ru-RU" sz="2800" b="1" strike="noStrike" spc="-1">
                <a:solidFill>
                  <a:srgbClr val="464646"/>
                </a:solidFill>
                <a:uFill>
                  <a:solidFill>
                    <a:srgbClr val="FFFFFF"/>
                  </a:solidFill>
                </a:uFill>
                <a:latin typeface="Lucida Sans Unicode"/>
              </a:rPr>
              <a:t>Iframe</a:t>
            </a:r>
            <a:endParaRPr lang="ru-RU" sz="2800" b="0" strike="noStrike" spc="-1">
              <a:solidFill>
                <a:srgbClr val="000000"/>
              </a:solidFill>
              <a:uFill>
                <a:solidFill>
                  <a:srgbClr val="FFFFFF"/>
                </a:solidFill>
              </a:uFill>
              <a:latin typeface="Lucida Sans Unicode"/>
            </a:endParaRPr>
          </a:p>
        </p:txBody>
      </p:sp>
      <p:sp>
        <p:nvSpPr>
          <p:cNvPr id="171" name="TextShape 2"/>
          <p:cNvSpPr txBox="1"/>
          <p:nvPr/>
        </p:nvSpPr>
        <p:spPr>
          <a:xfrm>
            <a:off x="877183" y="1411406"/>
            <a:ext cx="11091960" cy="4381560"/>
          </a:xfrm>
          <a:prstGeom prst="rect">
            <a:avLst/>
          </a:prstGeom>
          <a:noFill/>
          <a:ln>
            <a:noFill/>
          </a:ln>
        </p:spPr>
        <p:txBody>
          <a:bodyPr lIns="90000" tIns="45000" rIns="90000" bIns="45000">
            <a:normAutofit/>
          </a:bodyPr>
          <a:lstStyle/>
          <a:p>
            <a:pPr marL="365760" indent="-255600">
              <a:lnSpc>
                <a:spcPct val="100000"/>
              </a:lnSpc>
              <a:spcBef>
                <a:spcPts val="400"/>
              </a:spcBef>
              <a:buClr>
                <a:srgbClr val="2DA2BF"/>
              </a:buClr>
              <a:buSzPct val="68000"/>
              <a:buFont typeface="Wingdings 3" charset="2"/>
              <a:buChar char=""/>
            </a:pPr>
            <a:r>
              <a:rPr lang="sr-Latn-RS" sz="2000" b="1" strike="noStrike" spc="-1" dirty="0" smtClean="0">
                <a:solidFill>
                  <a:srgbClr val="000000"/>
                </a:solidFill>
                <a:uFill>
                  <a:solidFill>
                    <a:srgbClr val="FFFFFF"/>
                  </a:solidFill>
                </a:uFill>
                <a:latin typeface="Lucida Sans Unicode"/>
              </a:rPr>
              <a:t>IFRAME</a:t>
            </a:r>
            <a:r>
              <a:rPr lang="ru-RU" sz="2000" b="0" strike="noStrike" spc="-1" dirty="0" smtClean="0">
                <a:solidFill>
                  <a:srgbClr val="000000"/>
                </a:solidFill>
                <a:uFill>
                  <a:solidFill>
                    <a:srgbClr val="FFFFFF"/>
                  </a:solidFill>
                </a:uFill>
                <a:latin typeface="Lucida Sans Unicode"/>
              </a:rPr>
              <a:t> </a:t>
            </a:r>
            <a:r>
              <a:rPr lang="ru-RU" sz="2000" b="0" strike="noStrike" spc="-1" dirty="0">
                <a:solidFill>
                  <a:srgbClr val="000000"/>
                </a:solidFill>
                <a:uFill>
                  <a:solidFill>
                    <a:srgbClr val="FFFFFF"/>
                  </a:solidFill>
                </a:uFill>
                <a:latin typeface="Lucida Sans Unicode"/>
              </a:rPr>
              <a:t>tag koristimo </a:t>
            </a:r>
            <a:r>
              <a:rPr lang="sr-Latn-RS" sz="2000" spc="-1" dirty="0" smtClean="0">
                <a:solidFill>
                  <a:srgbClr val="000000"/>
                </a:solidFill>
                <a:uFill>
                  <a:solidFill>
                    <a:srgbClr val="FFFFFF"/>
                  </a:solidFill>
                </a:uFill>
                <a:latin typeface="Lucida Sans Unicode"/>
              </a:rPr>
              <a:t>kada želimo da </a:t>
            </a:r>
            <a:r>
              <a:rPr lang="ru-RU" sz="2000" b="0" strike="noStrike" spc="-1" dirty="0" smtClean="0">
                <a:solidFill>
                  <a:srgbClr val="000000"/>
                </a:solidFill>
                <a:uFill>
                  <a:solidFill>
                    <a:srgbClr val="FFFFFF"/>
                  </a:solidFill>
                </a:uFill>
                <a:latin typeface="Lucida Sans Unicode"/>
              </a:rPr>
              <a:t>prikažemo </a:t>
            </a:r>
            <a:r>
              <a:rPr lang="sr-Latn-RS" sz="2000" b="0" strike="noStrike" spc="-1" dirty="0" smtClean="0">
                <a:solidFill>
                  <a:srgbClr val="000000"/>
                </a:solidFill>
                <a:uFill>
                  <a:solidFill>
                    <a:srgbClr val="FFFFFF"/>
                  </a:solidFill>
                </a:uFill>
                <a:latin typeface="Lucida Sans Unicode"/>
              </a:rPr>
              <a:t>prozorčić sa nekom drugom HTML stranicom</a:t>
            </a:r>
          </a:p>
          <a:p>
            <a:pPr marL="365760" indent="-255600">
              <a:lnSpc>
                <a:spcPct val="100000"/>
              </a:lnSpc>
              <a:spcBef>
                <a:spcPts val="400"/>
              </a:spcBef>
              <a:buClr>
                <a:srgbClr val="2DA2BF"/>
              </a:buClr>
              <a:buSzPct val="68000"/>
              <a:buFont typeface="Wingdings 3" charset="2"/>
              <a:buChar char=""/>
            </a:pPr>
            <a:r>
              <a:rPr lang="sr-Latn-RS" sz="2000" spc="-1" dirty="0" smtClean="0">
                <a:solidFill>
                  <a:srgbClr val="000000"/>
                </a:solidFill>
                <a:uFill>
                  <a:solidFill>
                    <a:srgbClr val="FFFFFF"/>
                  </a:solidFill>
                </a:uFill>
                <a:latin typeface="Lucida Sans Unicode"/>
              </a:rPr>
              <a:t>Primer su Google Maps</a:t>
            </a:r>
            <a:endParaRPr lang="ru-RU" sz="2000" b="0" strike="noStrike" spc="-1" dirty="0">
              <a:solidFill>
                <a:srgbClr val="000000"/>
              </a:solidFill>
              <a:uFill>
                <a:solidFill>
                  <a:srgbClr val="FFFFFF"/>
                </a:solidFill>
              </a:uFill>
              <a:latin typeface="Lucida Sans Unicode"/>
            </a:endParaRPr>
          </a:p>
          <a:p>
            <a:pPr>
              <a:lnSpc>
                <a:spcPct val="100000"/>
              </a:lnSpc>
              <a:spcBef>
                <a:spcPts val="400"/>
              </a:spcBef>
            </a:pPr>
            <a:endParaRPr lang="ru-RU" sz="2000" b="0" strike="noStrike" spc="-1" dirty="0">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dirty="0">
                <a:solidFill>
                  <a:srgbClr val="800000"/>
                </a:solidFill>
                <a:uFill>
                  <a:solidFill>
                    <a:srgbClr val="FFFFFF"/>
                  </a:solidFill>
                </a:uFill>
                <a:latin typeface="Consolas"/>
              </a:rPr>
              <a:t>&lt;iframe</a:t>
            </a:r>
            <a:r>
              <a:rPr lang="ru-RU" sz="2000" b="0" strike="noStrike" spc="-1" dirty="0">
                <a:solidFill>
                  <a:srgbClr val="000000"/>
                </a:solidFill>
                <a:uFill>
                  <a:solidFill>
                    <a:srgbClr val="FFFFFF"/>
                  </a:solidFill>
                </a:uFill>
                <a:latin typeface="Consolas"/>
              </a:rPr>
              <a:t> </a:t>
            </a:r>
            <a:r>
              <a:rPr lang="ru-RU" sz="2000" b="0" strike="noStrike" spc="-1" dirty="0">
                <a:solidFill>
                  <a:srgbClr val="FF0000"/>
                </a:solidFill>
                <a:uFill>
                  <a:solidFill>
                    <a:srgbClr val="FFFFFF"/>
                  </a:solidFill>
                </a:uFill>
                <a:latin typeface="Consolas"/>
              </a:rPr>
              <a:t>src</a:t>
            </a:r>
            <a:r>
              <a:rPr lang="ru-RU" sz="2000" b="0" strike="noStrike" spc="-1" dirty="0">
                <a:solidFill>
                  <a:srgbClr val="000000"/>
                </a:solidFill>
                <a:uFill>
                  <a:solidFill>
                    <a:srgbClr val="FFFFFF"/>
                  </a:solidFill>
                </a:uFill>
                <a:latin typeface="Consolas"/>
              </a:rPr>
              <a:t>=</a:t>
            </a:r>
            <a:r>
              <a:rPr lang="ru-RU" sz="2000" b="0" strike="noStrike" spc="-1" dirty="0">
                <a:solidFill>
                  <a:srgbClr val="0000FF"/>
                </a:solidFill>
                <a:uFill>
                  <a:solidFill>
                    <a:srgbClr val="FFFFFF"/>
                  </a:solidFill>
                </a:uFill>
                <a:latin typeface="Consolas"/>
              </a:rPr>
              <a:t>"map.html"</a:t>
            </a:r>
            <a:r>
              <a:rPr lang="ru-RU" sz="2000" b="0" strike="noStrike" spc="-1" dirty="0">
                <a:solidFill>
                  <a:srgbClr val="000000"/>
                </a:solidFill>
                <a:uFill>
                  <a:solidFill>
                    <a:srgbClr val="FFFFFF"/>
                  </a:solidFill>
                </a:uFill>
                <a:latin typeface="Consolas"/>
              </a:rPr>
              <a:t> </a:t>
            </a:r>
            <a:endParaRPr lang="sr-Latn-RS" sz="2000" b="0" strike="noStrike" spc="-1" dirty="0" smtClean="0">
              <a:solidFill>
                <a:srgbClr val="000000"/>
              </a:solidFill>
              <a:uFill>
                <a:solidFill>
                  <a:srgbClr val="FFFFFF"/>
                </a:solidFill>
              </a:uFill>
              <a:latin typeface="Consolas"/>
            </a:endParaRPr>
          </a:p>
          <a:p>
            <a:pPr marL="109800">
              <a:lnSpc>
                <a:spcPct val="100000"/>
              </a:lnSpc>
              <a:spcBef>
                <a:spcPts val="400"/>
              </a:spcBef>
            </a:pPr>
            <a:r>
              <a:rPr lang="sr-Latn-RS" sz="2000" b="0" strike="noStrike" spc="-1" dirty="0" smtClean="0">
                <a:solidFill>
                  <a:srgbClr val="FF0000"/>
                </a:solidFill>
                <a:uFill>
                  <a:solidFill>
                    <a:srgbClr val="FFFFFF"/>
                  </a:solidFill>
                </a:uFill>
                <a:latin typeface="Consolas"/>
              </a:rPr>
              <a:t>	</a:t>
            </a:r>
            <a:r>
              <a:rPr lang="ru-RU" sz="2000" b="0" strike="noStrike" spc="-1" dirty="0" smtClean="0">
                <a:solidFill>
                  <a:srgbClr val="FF0000"/>
                </a:solidFill>
                <a:uFill>
                  <a:solidFill>
                    <a:srgbClr val="FFFFFF"/>
                  </a:solidFill>
                </a:uFill>
                <a:latin typeface="Consolas"/>
              </a:rPr>
              <a:t>frameborder</a:t>
            </a:r>
            <a:r>
              <a:rPr lang="ru-RU" sz="2000" b="0" strike="noStrike" spc="-1" dirty="0">
                <a:solidFill>
                  <a:srgbClr val="000000"/>
                </a:solidFill>
                <a:uFill>
                  <a:solidFill>
                    <a:srgbClr val="FFFFFF"/>
                  </a:solidFill>
                </a:uFill>
                <a:latin typeface="Consolas"/>
              </a:rPr>
              <a:t>=</a:t>
            </a:r>
            <a:r>
              <a:rPr lang="ru-RU" sz="2000" b="0" strike="noStrike" spc="-1" dirty="0">
                <a:solidFill>
                  <a:srgbClr val="0000FF"/>
                </a:solidFill>
                <a:uFill>
                  <a:solidFill>
                    <a:srgbClr val="FFFFFF"/>
                  </a:solidFill>
                </a:uFill>
                <a:latin typeface="Consolas"/>
              </a:rPr>
              <a:t>"0"</a:t>
            </a:r>
            <a:r>
              <a:rPr lang="ru-RU" sz="2000" b="0" strike="noStrike" spc="-1" dirty="0">
                <a:solidFill>
                  <a:srgbClr val="000000"/>
                </a:solidFill>
                <a:uFill>
                  <a:solidFill>
                    <a:srgbClr val="FFFFFF"/>
                  </a:solidFill>
                </a:uFill>
                <a:latin typeface="Consolas"/>
              </a:rPr>
              <a:t> </a:t>
            </a:r>
            <a:endParaRPr lang="sr-Latn-RS" sz="2000" b="0" strike="noStrike" spc="-1" dirty="0" smtClean="0">
              <a:solidFill>
                <a:srgbClr val="000000"/>
              </a:solidFill>
              <a:uFill>
                <a:solidFill>
                  <a:srgbClr val="FFFFFF"/>
                </a:solidFill>
              </a:uFill>
              <a:latin typeface="Consolas"/>
            </a:endParaRPr>
          </a:p>
          <a:p>
            <a:pPr marL="109800">
              <a:lnSpc>
                <a:spcPct val="100000"/>
              </a:lnSpc>
              <a:spcBef>
                <a:spcPts val="400"/>
              </a:spcBef>
            </a:pPr>
            <a:r>
              <a:rPr lang="sr-Latn-RS" sz="2000" b="0" strike="noStrike" spc="-1" dirty="0" smtClean="0">
                <a:solidFill>
                  <a:srgbClr val="FF0000"/>
                </a:solidFill>
                <a:uFill>
                  <a:solidFill>
                    <a:srgbClr val="FFFFFF"/>
                  </a:solidFill>
                </a:uFill>
                <a:latin typeface="Consolas"/>
              </a:rPr>
              <a:t>	</a:t>
            </a:r>
            <a:r>
              <a:rPr lang="ru-RU" sz="2000" b="0" strike="noStrike" spc="-1" dirty="0" smtClean="0">
                <a:solidFill>
                  <a:srgbClr val="FF0000"/>
                </a:solidFill>
                <a:uFill>
                  <a:solidFill>
                    <a:srgbClr val="FFFFFF"/>
                  </a:solidFill>
                </a:uFill>
                <a:latin typeface="Consolas"/>
              </a:rPr>
              <a:t>width</a:t>
            </a:r>
            <a:r>
              <a:rPr lang="ru-RU" sz="2000" b="0" strike="noStrike" spc="-1" dirty="0">
                <a:solidFill>
                  <a:srgbClr val="000000"/>
                </a:solidFill>
                <a:uFill>
                  <a:solidFill>
                    <a:srgbClr val="FFFFFF"/>
                  </a:solidFill>
                </a:uFill>
                <a:latin typeface="Consolas"/>
              </a:rPr>
              <a:t>=</a:t>
            </a:r>
            <a:r>
              <a:rPr lang="ru-RU" sz="2000" b="0" strike="noStrike" spc="-1" dirty="0">
                <a:solidFill>
                  <a:srgbClr val="0000FF"/>
                </a:solidFill>
                <a:uFill>
                  <a:solidFill>
                    <a:srgbClr val="FFFFFF"/>
                  </a:solidFill>
                </a:uFill>
                <a:latin typeface="Consolas"/>
              </a:rPr>
              <a:t>"600“</a:t>
            </a:r>
            <a:r>
              <a:rPr lang="ru-RU" sz="2000" b="0" strike="noStrike" spc="-1" dirty="0">
                <a:solidFill>
                  <a:srgbClr val="000000"/>
                </a:solidFill>
                <a:uFill>
                  <a:solidFill>
                    <a:srgbClr val="FFFFFF"/>
                  </a:solidFill>
                </a:uFill>
                <a:latin typeface="Consolas"/>
              </a:rPr>
              <a:t> </a:t>
            </a:r>
            <a:endParaRPr lang="sr-Latn-RS" sz="2000" b="0" strike="noStrike" spc="-1" dirty="0" smtClean="0">
              <a:solidFill>
                <a:srgbClr val="000000"/>
              </a:solidFill>
              <a:uFill>
                <a:solidFill>
                  <a:srgbClr val="FFFFFF"/>
                </a:solidFill>
              </a:uFill>
              <a:latin typeface="Consolas"/>
            </a:endParaRPr>
          </a:p>
          <a:p>
            <a:pPr marL="109800">
              <a:lnSpc>
                <a:spcPct val="100000"/>
              </a:lnSpc>
              <a:spcBef>
                <a:spcPts val="400"/>
              </a:spcBef>
            </a:pPr>
            <a:r>
              <a:rPr lang="sr-Latn-RS" sz="2000" b="0" strike="noStrike" spc="-1" dirty="0" smtClean="0">
                <a:solidFill>
                  <a:srgbClr val="FF0000"/>
                </a:solidFill>
                <a:uFill>
                  <a:solidFill>
                    <a:srgbClr val="FFFFFF"/>
                  </a:solidFill>
                </a:uFill>
                <a:latin typeface="Consolas"/>
              </a:rPr>
              <a:t>	</a:t>
            </a:r>
            <a:r>
              <a:rPr lang="ru-RU" sz="2000" b="0" strike="noStrike" spc="-1" dirty="0" smtClean="0">
                <a:solidFill>
                  <a:srgbClr val="FF0000"/>
                </a:solidFill>
                <a:uFill>
                  <a:solidFill>
                    <a:srgbClr val="FFFFFF"/>
                  </a:solidFill>
                </a:uFill>
                <a:latin typeface="Consolas"/>
              </a:rPr>
              <a:t>height</a:t>
            </a:r>
            <a:r>
              <a:rPr lang="ru-RU" sz="2000" b="0" strike="noStrike" spc="-1" dirty="0">
                <a:solidFill>
                  <a:srgbClr val="000000"/>
                </a:solidFill>
                <a:uFill>
                  <a:solidFill>
                    <a:srgbClr val="FFFFFF"/>
                  </a:solidFill>
                </a:uFill>
                <a:latin typeface="Consolas"/>
              </a:rPr>
              <a:t>=</a:t>
            </a:r>
            <a:r>
              <a:rPr lang="ru-RU" sz="2000" b="0" strike="noStrike" spc="-1" dirty="0">
                <a:solidFill>
                  <a:srgbClr val="0000FF"/>
                </a:solidFill>
                <a:uFill>
                  <a:solidFill>
                    <a:srgbClr val="FFFFFF"/>
                  </a:solidFill>
                </a:uFill>
                <a:latin typeface="Consolas"/>
              </a:rPr>
              <a:t>"150</a:t>
            </a:r>
            <a:r>
              <a:rPr lang="ru-RU" sz="2000" b="0" strike="noStrike" spc="-1" dirty="0" smtClean="0">
                <a:solidFill>
                  <a:srgbClr val="0000FF"/>
                </a:solidFill>
                <a:uFill>
                  <a:solidFill>
                    <a:srgbClr val="FFFFFF"/>
                  </a:solidFill>
                </a:uFill>
                <a:latin typeface="Consolas"/>
              </a:rPr>
              <a:t>"</a:t>
            </a:r>
            <a:r>
              <a:rPr lang="ru-RU" sz="2000" b="0" strike="noStrike" spc="-1" dirty="0" smtClean="0">
                <a:solidFill>
                  <a:srgbClr val="800000"/>
                </a:solidFill>
                <a:uFill>
                  <a:solidFill>
                    <a:srgbClr val="FFFFFF"/>
                  </a:solidFill>
                </a:uFill>
                <a:latin typeface="Consolas"/>
              </a:rPr>
              <a:t>&gt;</a:t>
            </a:r>
            <a:endParaRPr lang="sr-Latn-RS" sz="2000" b="0" strike="noStrike" spc="-1" dirty="0" smtClean="0">
              <a:solidFill>
                <a:srgbClr val="800000"/>
              </a:solidFill>
              <a:uFill>
                <a:solidFill>
                  <a:srgbClr val="FFFFFF"/>
                </a:solidFill>
              </a:uFill>
              <a:latin typeface="Consolas"/>
            </a:endParaRPr>
          </a:p>
          <a:p>
            <a:pPr marL="109800">
              <a:lnSpc>
                <a:spcPct val="100000"/>
              </a:lnSpc>
              <a:spcBef>
                <a:spcPts val="400"/>
              </a:spcBef>
            </a:pPr>
            <a:r>
              <a:rPr lang="ru-RU" sz="2000" b="0" strike="noStrike" spc="-1" dirty="0" smtClean="0">
                <a:solidFill>
                  <a:srgbClr val="800000"/>
                </a:solidFill>
                <a:uFill>
                  <a:solidFill>
                    <a:srgbClr val="FFFFFF"/>
                  </a:solidFill>
                </a:uFill>
                <a:latin typeface="Consolas"/>
              </a:rPr>
              <a:t>&lt;/</a:t>
            </a:r>
            <a:r>
              <a:rPr lang="ru-RU" sz="2000" b="0" strike="noStrike" spc="-1" dirty="0">
                <a:solidFill>
                  <a:srgbClr val="800000"/>
                </a:solidFill>
                <a:uFill>
                  <a:solidFill>
                    <a:srgbClr val="FFFFFF"/>
                  </a:solidFill>
                </a:uFill>
                <a:latin typeface="Consolas"/>
              </a:rPr>
              <a:t>iframe&gt;</a:t>
            </a:r>
            <a:endParaRPr lang="ru-RU" sz="2000" b="0" strike="noStrike" spc="-1" dirty="0">
              <a:solidFill>
                <a:srgbClr val="000000"/>
              </a:solidFill>
              <a:uFill>
                <a:solidFill>
                  <a:srgbClr val="FFFFFF"/>
                </a:solidFill>
              </a:uFill>
              <a:latin typeface="Lucida Sans Unicode"/>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7360" y="2053862"/>
            <a:ext cx="6096000" cy="3638550"/>
          </a:xfrm>
          <a:prstGeom prst="rect">
            <a:avLst/>
          </a:prstGeom>
        </p:spPr>
      </p:pic>
    </p:spTree>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extShape 1"/>
          <p:cNvSpPr txBox="1"/>
          <p:nvPr/>
        </p:nvSpPr>
        <p:spPr>
          <a:xfrm>
            <a:off x="794880" y="317520"/>
            <a:ext cx="10430640" cy="1325160"/>
          </a:xfrm>
          <a:prstGeom prst="rect">
            <a:avLst/>
          </a:prstGeom>
          <a:noFill/>
          <a:ln>
            <a:noFill/>
          </a:ln>
        </p:spPr>
        <p:txBody>
          <a:bodyPr anchor="ctr"/>
          <a:lstStyle/>
          <a:p>
            <a:pPr>
              <a:lnSpc>
                <a:spcPct val="100000"/>
              </a:lnSpc>
            </a:pPr>
            <a:r>
              <a:rPr lang="ru-RU" sz="2800" b="1" strike="noStrike" spc="-1">
                <a:solidFill>
                  <a:srgbClr val="464646"/>
                </a:solidFill>
                <a:uFill>
                  <a:solidFill>
                    <a:srgbClr val="FFFFFF"/>
                  </a:solidFill>
                </a:uFill>
                <a:latin typeface="Lucida Sans Unicode"/>
              </a:rPr>
              <a:t>Embed</a:t>
            </a:r>
            <a:endParaRPr lang="ru-RU" sz="2800" b="0" strike="noStrike" spc="-1">
              <a:solidFill>
                <a:srgbClr val="000000"/>
              </a:solidFill>
              <a:uFill>
                <a:solidFill>
                  <a:srgbClr val="FFFFFF"/>
                </a:solidFill>
              </a:uFill>
              <a:latin typeface="Lucida Sans Unicode"/>
            </a:endParaRPr>
          </a:p>
        </p:txBody>
      </p:sp>
      <p:sp>
        <p:nvSpPr>
          <p:cNvPr id="173" name="TextShape 2"/>
          <p:cNvSpPr txBox="1"/>
          <p:nvPr/>
        </p:nvSpPr>
        <p:spPr>
          <a:xfrm>
            <a:off x="894600" y="1385280"/>
            <a:ext cx="10430640" cy="4381560"/>
          </a:xfrm>
          <a:prstGeom prst="rect">
            <a:avLst/>
          </a:prstGeom>
          <a:noFill/>
          <a:ln>
            <a:noFill/>
          </a:ln>
        </p:spPr>
        <p:txBody>
          <a:bodyPr lIns="90000" tIns="45000" rIns="90000" bIns="45000">
            <a:normAutofit/>
          </a:bodyPr>
          <a:lstStyle/>
          <a:p>
            <a:pPr>
              <a:lnSpc>
                <a:spcPct val="100000"/>
              </a:lnSpc>
              <a:spcBef>
                <a:spcPts val="400"/>
              </a:spcBef>
            </a:pPr>
            <a:endParaRPr lang="ru-RU" sz="2700" b="0" strike="noStrike" spc="-1" dirty="0">
              <a:solidFill>
                <a:srgbClr val="000000"/>
              </a:solidFill>
              <a:uFill>
                <a:solidFill>
                  <a:srgbClr val="FFFFFF"/>
                </a:solidFill>
              </a:uFill>
              <a:latin typeface="Lucida Sans Unicode"/>
            </a:endParaRPr>
          </a:p>
          <a:p>
            <a:pPr marL="365760" indent="-255600">
              <a:lnSpc>
                <a:spcPct val="100000"/>
              </a:lnSpc>
              <a:spcBef>
                <a:spcPts val="400"/>
              </a:spcBef>
              <a:buClr>
                <a:srgbClr val="2DA2BF"/>
              </a:buClr>
              <a:buSzPct val="68000"/>
              <a:buFont typeface="Wingdings 3" charset="2"/>
              <a:buChar char=""/>
            </a:pPr>
            <a:r>
              <a:rPr lang="sr-Latn-RS" sz="2000" b="1" strike="noStrike" spc="-1" dirty="0" smtClean="0">
                <a:solidFill>
                  <a:srgbClr val="000000"/>
                </a:solidFill>
                <a:uFill>
                  <a:solidFill>
                    <a:srgbClr val="FFFFFF"/>
                  </a:solidFill>
                </a:uFill>
                <a:latin typeface="Lucida Sans Unicode"/>
              </a:rPr>
              <a:t>EMBED</a:t>
            </a:r>
            <a:r>
              <a:rPr lang="ru-RU" sz="2000" b="0" strike="noStrike" spc="-1" dirty="0" smtClean="0">
                <a:solidFill>
                  <a:srgbClr val="000000"/>
                </a:solidFill>
                <a:uFill>
                  <a:solidFill>
                    <a:srgbClr val="FFFFFF"/>
                  </a:solidFill>
                </a:uFill>
                <a:latin typeface="Lucida Sans Unicode"/>
              </a:rPr>
              <a:t> </a:t>
            </a:r>
            <a:r>
              <a:rPr lang="sr-Latn-RS" sz="2000" b="0" strike="noStrike" spc="-1" dirty="0" smtClean="0">
                <a:solidFill>
                  <a:srgbClr val="000000"/>
                </a:solidFill>
                <a:uFill>
                  <a:solidFill>
                    <a:srgbClr val="FFFFFF"/>
                  </a:solidFill>
                </a:uFill>
                <a:latin typeface="Lucida Sans Unicode"/>
              </a:rPr>
              <a:t>tag </a:t>
            </a:r>
            <a:r>
              <a:rPr lang="en-US" sz="2000" spc="-1" dirty="0" err="1" smtClean="0">
                <a:solidFill>
                  <a:srgbClr val="000000"/>
                </a:solidFill>
                <a:uFill>
                  <a:solidFill>
                    <a:srgbClr val="FFFFFF"/>
                  </a:solidFill>
                </a:uFill>
                <a:latin typeface="Lucida Sans Unicode"/>
              </a:rPr>
              <a:t>slu</a:t>
            </a:r>
            <a:r>
              <a:rPr lang="sr-Latn-RS" sz="2000" spc="-1" dirty="0" smtClean="0">
                <a:solidFill>
                  <a:srgbClr val="000000"/>
                </a:solidFill>
                <a:uFill>
                  <a:solidFill>
                    <a:srgbClr val="FFFFFF"/>
                  </a:solidFill>
                </a:uFill>
                <a:latin typeface="Lucida Sans Unicode"/>
              </a:rPr>
              <a:t>ži kao kontejner za eksternu aplikaciju koju želimo da uključimo</a:t>
            </a:r>
          </a:p>
          <a:p>
            <a:pPr marL="365760" indent="-255600">
              <a:lnSpc>
                <a:spcPct val="100000"/>
              </a:lnSpc>
              <a:spcBef>
                <a:spcPts val="400"/>
              </a:spcBef>
              <a:buClr>
                <a:srgbClr val="2DA2BF"/>
              </a:buClr>
              <a:buSzPct val="68000"/>
              <a:buFont typeface="Wingdings 3" charset="2"/>
              <a:buChar char=""/>
            </a:pPr>
            <a:r>
              <a:rPr lang="sr-Latn-RS" sz="2000" b="0" strike="noStrike" spc="-1" dirty="0" smtClean="0">
                <a:solidFill>
                  <a:srgbClr val="000000"/>
                </a:solidFill>
                <a:uFill>
                  <a:solidFill>
                    <a:srgbClr val="FFFFFF"/>
                  </a:solidFill>
                </a:uFill>
                <a:latin typeface="Lucida Sans Unicode"/>
              </a:rPr>
              <a:t>S</a:t>
            </a:r>
            <a:r>
              <a:rPr lang="ru-RU" sz="2000" b="0" strike="noStrike" spc="-1" dirty="0" smtClean="0">
                <a:solidFill>
                  <a:srgbClr val="000000"/>
                </a:solidFill>
                <a:uFill>
                  <a:solidFill>
                    <a:srgbClr val="FFFFFF"/>
                  </a:solidFill>
                </a:uFill>
                <a:latin typeface="Lucida Sans Unicode"/>
              </a:rPr>
              <a:t>ve </a:t>
            </a:r>
            <a:r>
              <a:rPr lang="sr-Latn-RS" sz="2000" b="0" strike="noStrike" spc="-1" dirty="0" smtClean="0">
                <a:solidFill>
                  <a:srgbClr val="000000"/>
                </a:solidFill>
                <a:uFill>
                  <a:solidFill>
                    <a:srgbClr val="FFFFFF"/>
                  </a:solidFill>
                </a:uFill>
                <a:latin typeface="Lucida Sans Unicode"/>
              </a:rPr>
              <a:t>se </a:t>
            </a:r>
            <a:r>
              <a:rPr lang="ru-RU" sz="2000" b="0" strike="noStrike" spc="-1" dirty="0" smtClean="0">
                <a:solidFill>
                  <a:srgbClr val="000000"/>
                </a:solidFill>
                <a:uFill>
                  <a:solidFill>
                    <a:srgbClr val="FFFFFF"/>
                  </a:solidFill>
                </a:uFill>
                <a:latin typeface="Lucida Sans Unicode"/>
              </a:rPr>
              <a:t>ređe </a:t>
            </a:r>
            <a:r>
              <a:rPr lang="ru-RU" sz="2000" b="0" strike="noStrike" spc="-1" dirty="0">
                <a:solidFill>
                  <a:srgbClr val="000000"/>
                </a:solidFill>
                <a:uFill>
                  <a:solidFill>
                    <a:srgbClr val="FFFFFF"/>
                  </a:solidFill>
                </a:uFill>
                <a:latin typeface="Lucida Sans Unicode"/>
              </a:rPr>
              <a:t>koristi </a:t>
            </a:r>
            <a:r>
              <a:rPr lang="sr-Latn-RS" sz="2000" b="0" strike="noStrike" spc="-1" dirty="0" smtClean="0">
                <a:solidFill>
                  <a:srgbClr val="000000"/>
                </a:solidFill>
                <a:uFill>
                  <a:solidFill>
                    <a:srgbClr val="FFFFFF"/>
                  </a:solidFill>
                </a:uFill>
                <a:latin typeface="Lucida Sans Unicode"/>
              </a:rPr>
              <a:t>i </a:t>
            </a:r>
            <a:r>
              <a:rPr lang="ru-RU" sz="2000" b="0" strike="noStrike" spc="-1" dirty="0" smtClean="0">
                <a:solidFill>
                  <a:srgbClr val="000000"/>
                </a:solidFill>
                <a:uFill>
                  <a:solidFill>
                    <a:srgbClr val="FFFFFF"/>
                  </a:solidFill>
                </a:uFill>
                <a:latin typeface="Lucida Sans Unicode"/>
              </a:rPr>
              <a:t>najčešći primer je </a:t>
            </a:r>
            <a:r>
              <a:rPr lang="ru-RU" sz="2000" b="0" strike="noStrike" spc="-1" dirty="0">
                <a:solidFill>
                  <a:srgbClr val="000000"/>
                </a:solidFill>
                <a:uFill>
                  <a:solidFill>
                    <a:srgbClr val="FFFFFF"/>
                  </a:solidFill>
                </a:uFill>
                <a:latin typeface="Lucida Sans Unicode"/>
              </a:rPr>
              <a:t>uključivanje </a:t>
            </a:r>
            <a:r>
              <a:rPr lang="en-US" sz="2000" b="0" strike="noStrike" spc="-1" dirty="0" smtClean="0">
                <a:solidFill>
                  <a:srgbClr val="000000"/>
                </a:solidFill>
                <a:uFill>
                  <a:solidFill>
                    <a:srgbClr val="FFFFFF"/>
                  </a:solidFill>
                </a:uFill>
                <a:latin typeface="Lucida Sans Unicode"/>
              </a:rPr>
              <a:t>Flash</a:t>
            </a:r>
            <a:r>
              <a:rPr lang="ru-RU" sz="2000" b="0" strike="noStrike" spc="-1" dirty="0" smtClean="0">
                <a:solidFill>
                  <a:srgbClr val="000000"/>
                </a:solidFill>
                <a:uFill>
                  <a:solidFill>
                    <a:srgbClr val="FFFFFF"/>
                  </a:solidFill>
                </a:uFill>
                <a:latin typeface="Lucida Sans Unicode"/>
              </a:rPr>
              <a:t> fajlova</a:t>
            </a:r>
            <a:endParaRPr lang="sr-Latn-RS" sz="2000" b="0" strike="noStrike" spc="-1" dirty="0" smtClean="0">
              <a:solidFill>
                <a:srgbClr val="000000"/>
              </a:solidFill>
              <a:uFill>
                <a:solidFill>
                  <a:srgbClr val="FFFFFF"/>
                </a:solidFill>
              </a:uFill>
              <a:latin typeface="Lucida Sans Unicode"/>
            </a:endParaRPr>
          </a:p>
          <a:p>
            <a:pPr marL="365760" indent="-255600">
              <a:lnSpc>
                <a:spcPct val="100000"/>
              </a:lnSpc>
              <a:spcBef>
                <a:spcPts val="400"/>
              </a:spcBef>
              <a:buClr>
                <a:srgbClr val="2DA2BF"/>
              </a:buClr>
              <a:buSzPct val="68000"/>
              <a:buFont typeface="Wingdings 3" charset="2"/>
              <a:buChar char=""/>
            </a:pPr>
            <a:r>
              <a:rPr lang="sr-Latn-RS" sz="2000" b="0" strike="noStrike" spc="-1" dirty="0" smtClean="0">
                <a:solidFill>
                  <a:srgbClr val="000000"/>
                </a:solidFill>
                <a:uFill>
                  <a:solidFill>
                    <a:srgbClr val="FFFFFF"/>
                  </a:solidFill>
                </a:uFill>
                <a:latin typeface="Lucida Sans Unicode"/>
              </a:rPr>
              <a:t>O</a:t>
            </a:r>
            <a:r>
              <a:rPr lang="ru-RU" sz="2000" b="0" strike="noStrike" spc="-1" dirty="0" smtClean="0">
                <a:solidFill>
                  <a:srgbClr val="000000"/>
                </a:solidFill>
                <a:uFill>
                  <a:solidFill>
                    <a:srgbClr val="FFFFFF"/>
                  </a:solidFill>
                </a:uFill>
                <a:latin typeface="Lucida Sans Unicode"/>
              </a:rPr>
              <a:t>bject </a:t>
            </a:r>
            <a:r>
              <a:rPr lang="ru-RU" sz="2000" b="0" strike="noStrike" spc="-1" dirty="0">
                <a:solidFill>
                  <a:srgbClr val="000000"/>
                </a:solidFill>
                <a:uFill>
                  <a:solidFill>
                    <a:srgbClr val="FFFFFF"/>
                  </a:solidFill>
                </a:uFill>
                <a:latin typeface="Lucida Sans Unicode"/>
              </a:rPr>
              <a:t>tag ćete viđati u sličnim </a:t>
            </a:r>
            <a:r>
              <a:rPr lang="ru-RU" sz="2000" b="0" strike="noStrike" spc="-1" dirty="0" smtClean="0">
                <a:solidFill>
                  <a:srgbClr val="000000"/>
                </a:solidFill>
                <a:uFill>
                  <a:solidFill>
                    <a:srgbClr val="FFFFFF"/>
                  </a:solidFill>
                </a:uFill>
                <a:latin typeface="Lucida Sans Unicode"/>
              </a:rPr>
              <a:t>situacijama</a:t>
            </a:r>
            <a:r>
              <a:rPr lang="sr-Latn-RS" sz="2000" b="0" strike="noStrike" spc="-1" dirty="0" smtClean="0">
                <a:solidFill>
                  <a:srgbClr val="000000"/>
                </a:solidFill>
                <a:uFill>
                  <a:solidFill>
                    <a:srgbClr val="FFFFFF"/>
                  </a:solidFill>
                </a:uFill>
                <a:latin typeface="Lucida Sans Unicode"/>
              </a:rPr>
              <a:t> (</a:t>
            </a:r>
            <a:r>
              <a:rPr lang="ru-RU" sz="2000" b="0" strike="noStrike" spc="-1" dirty="0" smtClean="0">
                <a:solidFill>
                  <a:srgbClr val="000000"/>
                </a:solidFill>
                <a:uFill>
                  <a:solidFill>
                    <a:srgbClr val="FFFFFF"/>
                  </a:solidFill>
                </a:uFill>
                <a:latin typeface="Lucida Sans Unicode"/>
              </a:rPr>
              <a:t>to </a:t>
            </a:r>
            <a:r>
              <a:rPr lang="ru-RU" sz="2000" b="0" strike="noStrike" spc="-1" dirty="0">
                <a:solidFill>
                  <a:srgbClr val="000000"/>
                </a:solidFill>
                <a:uFill>
                  <a:solidFill>
                    <a:srgbClr val="FFFFFF"/>
                  </a:solidFill>
                </a:uFill>
                <a:latin typeface="Lucida Sans Unicode"/>
              </a:rPr>
              <a:t>su tagovi </a:t>
            </a:r>
            <a:r>
              <a:rPr lang="ru-RU" sz="2000" b="0" strike="noStrike" spc="-1" dirty="0" smtClean="0">
                <a:solidFill>
                  <a:srgbClr val="000000"/>
                </a:solidFill>
                <a:uFill>
                  <a:solidFill>
                    <a:srgbClr val="FFFFFF"/>
                  </a:solidFill>
                </a:uFill>
                <a:latin typeface="Lucida Sans Unicode"/>
              </a:rPr>
              <a:t>koj</a:t>
            </a:r>
            <a:r>
              <a:rPr lang="sr-Latn-RS" sz="2000" b="0" strike="noStrike" spc="-1" dirty="0" smtClean="0">
                <a:solidFill>
                  <a:srgbClr val="000000"/>
                </a:solidFill>
                <a:uFill>
                  <a:solidFill>
                    <a:srgbClr val="FFFFFF"/>
                  </a:solidFill>
                </a:uFill>
                <a:latin typeface="Lucida Sans Unicode"/>
              </a:rPr>
              <a:t>i</a:t>
            </a:r>
            <a:r>
              <a:rPr lang="ru-RU" sz="2000" b="0" strike="noStrike" spc="-1" dirty="0" smtClean="0">
                <a:solidFill>
                  <a:srgbClr val="000000"/>
                </a:solidFill>
                <a:uFill>
                  <a:solidFill>
                    <a:srgbClr val="FFFFFF"/>
                  </a:solidFill>
                </a:uFill>
                <a:latin typeface="Lucida Sans Unicode"/>
              </a:rPr>
              <a:t> </a:t>
            </a:r>
            <a:r>
              <a:rPr lang="sr-Latn-RS" sz="2000" b="0" strike="noStrike" spc="-1" dirty="0" smtClean="0">
                <a:solidFill>
                  <a:srgbClr val="000000"/>
                </a:solidFill>
                <a:uFill>
                  <a:solidFill>
                    <a:srgbClr val="FFFFFF"/>
                  </a:solidFill>
                </a:uFill>
                <a:latin typeface="Lucida Sans Unicode"/>
              </a:rPr>
              <a:t>se retko </a:t>
            </a:r>
            <a:r>
              <a:rPr lang="ru-RU" sz="2000" b="0" strike="noStrike" spc="-1" dirty="0" smtClean="0">
                <a:solidFill>
                  <a:srgbClr val="000000"/>
                </a:solidFill>
                <a:uFill>
                  <a:solidFill>
                    <a:srgbClr val="FFFFFF"/>
                  </a:solidFill>
                </a:uFill>
                <a:latin typeface="Lucida Sans Unicode"/>
              </a:rPr>
              <a:t>pi</a:t>
            </a:r>
            <a:r>
              <a:rPr lang="sr-Latn-RS" sz="2000" b="0" strike="noStrike" spc="-1" dirty="0" smtClean="0">
                <a:solidFill>
                  <a:srgbClr val="000000"/>
                </a:solidFill>
                <a:uFill>
                  <a:solidFill>
                    <a:srgbClr val="FFFFFF"/>
                  </a:solidFill>
                </a:uFill>
                <a:latin typeface="Lucida Sans Unicode"/>
              </a:rPr>
              <a:t>šu </a:t>
            </a:r>
            <a:r>
              <a:rPr lang="ru-RU" sz="2000" b="0" strike="noStrike" spc="-1" dirty="0" smtClean="0">
                <a:solidFill>
                  <a:srgbClr val="000000"/>
                </a:solidFill>
                <a:uFill>
                  <a:solidFill>
                    <a:srgbClr val="FFFFFF"/>
                  </a:solidFill>
                </a:uFill>
                <a:latin typeface="Lucida Sans Unicode"/>
              </a:rPr>
              <a:t>ali treba</a:t>
            </a:r>
            <a:r>
              <a:rPr lang="sr-Latn-RS" sz="2000" b="0" strike="noStrike" spc="-1" dirty="0" smtClean="0">
                <a:solidFill>
                  <a:srgbClr val="000000"/>
                </a:solidFill>
                <a:uFill>
                  <a:solidFill>
                    <a:srgbClr val="FFFFFF"/>
                  </a:solidFill>
                </a:uFill>
                <a:latin typeface="Lucida Sans Unicode"/>
              </a:rPr>
              <a:t> </a:t>
            </a:r>
            <a:r>
              <a:rPr lang="ru-RU" sz="2000" b="0" strike="noStrike" spc="-1" dirty="0" smtClean="0">
                <a:solidFill>
                  <a:srgbClr val="000000"/>
                </a:solidFill>
                <a:uFill>
                  <a:solidFill>
                    <a:srgbClr val="FFFFFF"/>
                  </a:solidFill>
                </a:uFill>
                <a:latin typeface="Lucida Sans Unicode"/>
              </a:rPr>
              <a:t>ih prepoznat</a:t>
            </a:r>
            <a:r>
              <a:rPr lang="sr-Latn-RS" sz="2000" b="0" strike="noStrike" spc="-1" dirty="0" smtClean="0">
                <a:solidFill>
                  <a:srgbClr val="000000"/>
                </a:solidFill>
                <a:uFill>
                  <a:solidFill>
                    <a:srgbClr val="FFFFFF"/>
                  </a:solidFill>
                </a:uFill>
                <a:latin typeface="Lucida Sans Unicode"/>
              </a:rPr>
              <a:t>i)</a:t>
            </a:r>
            <a:endParaRPr lang="en-US" sz="2000" b="0" strike="noStrike" spc="-1" dirty="0" smtClean="0">
              <a:solidFill>
                <a:srgbClr val="000000"/>
              </a:solidFill>
              <a:uFill>
                <a:solidFill>
                  <a:srgbClr val="FFFFFF"/>
                </a:solidFill>
              </a:uFill>
              <a:latin typeface="Lucida Sans Unicode"/>
            </a:endParaRPr>
          </a:p>
          <a:p>
            <a:pPr marL="365760" indent="-255600">
              <a:lnSpc>
                <a:spcPct val="100000"/>
              </a:lnSpc>
              <a:spcBef>
                <a:spcPts val="400"/>
              </a:spcBef>
              <a:buClr>
                <a:srgbClr val="2DA2BF"/>
              </a:buClr>
              <a:buSzPct val="68000"/>
              <a:buFont typeface="Wingdings 3" charset="2"/>
              <a:buChar char=""/>
            </a:pPr>
            <a:r>
              <a:rPr lang="ru-RU" sz="2000" b="0" strike="noStrike" spc="-1" dirty="0" smtClean="0">
                <a:solidFill>
                  <a:srgbClr val="000000"/>
                </a:solidFill>
                <a:uFill>
                  <a:solidFill>
                    <a:srgbClr val="FFFFFF"/>
                  </a:solidFill>
                </a:uFill>
                <a:latin typeface="Lucida Sans Unicode"/>
              </a:rPr>
              <a:t>U </a:t>
            </a:r>
            <a:r>
              <a:rPr lang="ru-RU" sz="2000" b="0" strike="noStrike" spc="-1" dirty="0">
                <a:solidFill>
                  <a:srgbClr val="000000"/>
                </a:solidFill>
                <a:uFill>
                  <a:solidFill>
                    <a:srgbClr val="FFFFFF"/>
                  </a:solidFill>
                </a:uFill>
                <a:latin typeface="Lucida Sans Unicode"/>
              </a:rPr>
              <a:t>većini slučajeva </a:t>
            </a:r>
            <a:r>
              <a:rPr lang="sr-Latn-RS" sz="2000" b="0" strike="noStrike" spc="-1" dirty="0" smtClean="0">
                <a:solidFill>
                  <a:srgbClr val="000000"/>
                </a:solidFill>
                <a:uFill>
                  <a:solidFill>
                    <a:srgbClr val="FFFFFF"/>
                  </a:solidFill>
                </a:uFill>
                <a:latin typeface="Lucida Sans Unicode"/>
              </a:rPr>
              <a:t>neophodno je da </a:t>
            </a:r>
            <a:r>
              <a:rPr lang="ru-RU" sz="2000" b="0" strike="noStrike" spc="-1" dirty="0" smtClean="0">
                <a:solidFill>
                  <a:srgbClr val="000000"/>
                </a:solidFill>
                <a:uFill>
                  <a:solidFill>
                    <a:srgbClr val="FFFFFF"/>
                  </a:solidFill>
                </a:uFill>
                <a:latin typeface="Lucida Sans Unicode"/>
              </a:rPr>
              <a:t>browser ima </a:t>
            </a:r>
            <a:r>
              <a:rPr lang="ru-RU" sz="2000" b="0" strike="noStrike" spc="-1" dirty="0">
                <a:solidFill>
                  <a:srgbClr val="000000"/>
                </a:solidFill>
                <a:uFill>
                  <a:solidFill>
                    <a:srgbClr val="FFFFFF"/>
                  </a:solidFill>
                </a:uFill>
                <a:latin typeface="Lucida Sans Unicode"/>
              </a:rPr>
              <a:t>instaliran određeni </a:t>
            </a:r>
            <a:r>
              <a:rPr lang="sr-Latn-RS" sz="2000" b="0" strike="noStrike" spc="-1" dirty="0" smtClean="0">
                <a:solidFill>
                  <a:srgbClr val="000000"/>
                </a:solidFill>
                <a:uFill>
                  <a:solidFill>
                    <a:srgbClr val="FFFFFF"/>
                  </a:solidFill>
                </a:uFill>
                <a:latin typeface="Lucida Sans Unicode"/>
              </a:rPr>
              <a:t>dodatak (plugin)</a:t>
            </a:r>
            <a:r>
              <a:rPr lang="ru-RU" sz="2000" b="0" strike="noStrike" spc="-1" dirty="0" smtClean="0">
                <a:solidFill>
                  <a:srgbClr val="000000"/>
                </a:solidFill>
                <a:uFill>
                  <a:solidFill>
                    <a:srgbClr val="FFFFFF"/>
                  </a:solidFill>
                </a:uFill>
                <a:latin typeface="Lucida Sans Unicode"/>
              </a:rPr>
              <a:t> </a:t>
            </a:r>
            <a:r>
              <a:rPr lang="ru-RU" sz="2000" b="0" strike="noStrike" spc="-1" dirty="0">
                <a:solidFill>
                  <a:srgbClr val="000000"/>
                </a:solidFill>
                <a:uFill>
                  <a:solidFill>
                    <a:srgbClr val="FFFFFF"/>
                  </a:solidFill>
                </a:uFill>
                <a:latin typeface="Lucida Sans Unicode"/>
              </a:rPr>
              <a:t>da bi mogao da prikaže embedovan sadržaj</a:t>
            </a:r>
          </a:p>
          <a:p>
            <a:pPr>
              <a:lnSpc>
                <a:spcPct val="100000"/>
              </a:lnSpc>
              <a:spcBef>
                <a:spcPts val="400"/>
              </a:spcBef>
            </a:pPr>
            <a:endParaRPr lang="ru-RU" sz="2000" b="0" strike="noStrike" spc="-1" dirty="0">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dirty="0">
                <a:solidFill>
                  <a:srgbClr val="800000"/>
                </a:solidFill>
                <a:uFill>
                  <a:solidFill>
                    <a:srgbClr val="FFFFFF"/>
                  </a:solidFill>
                </a:uFill>
                <a:latin typeface="Consolas"/>
              </a:rPr>
              <a:t>&lt;embed</a:t>
            </a:r>
            <a:r>
              <a:rPr lang="ru-RU" sz="2000" b="0" strike="noStrike" spc="-1" dirty="0">
                <a:solidFill>
                  <a:srgbClr val="000000"/>
                </a:solidFill>
                <a:uFill>
                  <a:solidFill>
                    <a:srgbClr val="FFFFFF"/>
                  </a:solidFill>
                </a:uFill>
                <a:latin typeface="Consolas"/>
              </a:rPr>
              <a:t> </a:t>
            </a:r>
            <a:r>
              <a:rPr lang="ru-RU" sz="2000" b="0" strike="noStrike" spc="-1" dirty="0">
                <a:solidFill>
                  <a:srgbClr val="FF0000"/>
                </a:solidFill>
                <a:uFill>
                  <a:solidFill>
                    <a:srgbClr val="FFFFFF"/>
                  </a:solidFill>
                </a:uFill>
                <a:latin typeface="Consolas"/>
              </a:rPr>
              <a:t>src</a:t>
            </a:r>
            <a:r>
              <a:rPr lang="ru-RU" sz="2000" b="0" strike="noStrike" spc="-1" dirty="0">
                <a:solidFill>
                  <a:srgbClr val="000000"/>
                </a:solidFill>
                <a:uFill>
                  <a:solidFill>
                    <a:srgbClr val="FFFFFF"/>
                  </a:solidFill>
                </a:uFill>
                <a:latin typeface="Consolas"/>
              </a:rPr>
              <a:t>=</a:t>
            </a:r>
            <a:r>
              <a:rPr lang="ru-RU" sz="2000" b="0" strike="noStrike" spc="-1" dirty="0">
                <a:solidFill>
                  <a:srgbClr val="0000FF"/>
                </a:solidFill>
                <a:uFill>
                  <a:solidFill>
                    <a:srgbClr val="FFFFFF"/>
                  </a:solidFill>
                </a:uFill>
                <a:latin typeface="Consolas"/>
              </a:rPr>
              <a:t>"https://www.youtube.com/embed/DODLEX4zzLQ"</a:t>
            </a:r>
            <a:r>
              <a:rPr lang="ru-RU" sz="2000" b="0" strike="noStrike" spc="-1" dirty="0">
                <a:solidFill>
                  <a:srgbClr val="000000"/>
                </a:solidFill>
                <a:uFill>
                  <a:solidFill>
                    <a:srgbClr val="FFFFFF"/>
                  </a:solidFill>
                </a:uFill>
                <a:latin typeface="Consolas"/>
              </a:rPr>
              <a:t> </a:t>
            </a:r>
            <a:r>
              <a:rPr lang="ru-RU" sz="2000" b="0" strike="noStrike" spc="-1" dirty="0">
                <a:solidFill>
                  <a:srgbClr val="800000"/>
                </a:solidFill>
                <a:uFill>
                  <a:solidFill>
                    <a:srgbClr val="FFFFFF"/>
                  </a:solidFill>
                </a:uFill>
                <a:latin typeface="Consolas"/>
              </a:rPr>
              <a:t>&gt;&lt;/embed&gt;</a:t>
            </a:r>
            <a:endParaRPr lang="ru-RU" sz="2000" b="0" strike="noStrike" spc="-1" dirty="0">
              <a:solidFill>
                <a:srgbClr val="000000"/>
              </a:solidFill>
              <a:uFill>
                <a:solidFill>
                  <a:srgbClr val="FFFFFF"/>
                </a:solidFill>
              </a:uFill>
              <a:latin typeface="Lucida Sans Unicode"/>
            </a:endParaRPr>
          </a:p>
        </p:txBody>
      </p:sp>
    </p:spTree>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txBox="1"/>
          <p:nvPr/>
        </p:nvSpPr>
        <p:spPr>
          <a:xfrm>
            <a:off x="794880" y="317520"/>
            <a:ext cx="10430640" cy="1325160"/>
          </a:xfrm>
          <a:prstGeom prst="rect">
            <a:avLst/>
          </a:prstGeom>
          <a:noFill/>
          <a:ln>
            <a:noFill/>
          </a:ln>
        </p:spPr>
        <p:txBody>
          <a:bodyPr anchor="ctr"/>
          <a:lstStyle/>
          <a:p>
            <a:pPr>
              <a:lnSpc>
                <a:spcPct val="100000"/>
              </a:lnSpc>
            </a:pPr>
            <a:r>
              <a:rPr lang="ru-RU" sz="2800" b="1" strike="noStrike" spc="-1" dirty="0" smtClean="0">
                <a:solidFill>
                  <a:srgbClr val="464646"/>
                </a:solidFill>
                <a:uFill>
                  <a:solidFill>
                    <a:srgbClr val="FFFFFF"/>
                  </a:solidFill>
                </a:uFill>
                <a:latin typeface="Lucida Sans Unicode"/>
              </a:rPr>
              <a:t>Video</a:t>
            </a:r>
            <a:endParaRPr lang="ru-RU" sz="2800" b="0" strike="noStrike" spc="-1" dirty="0">
              <a:solidFill>
                <a:srgbClr val="000000"/>
              </a:solidFill>
              <a:uFill>
                <a:solidFill>
                  <a:srgbClr val="FFFFFF"/>
                </a:solidFill>
              </a:uFill>
              <a:latin typeface="Lucida Sans Unicode"/>
            </a:endParaRPr>
          </a:p>
        </p:txBody>
      </p:sp>
      <p:sp>
        <p:nvSpPr>
          <p:cNvPr id="175" name="TextShape 2"/>
          <p:cNvSpPr txBox="1"/>
          <p:nvPr/>
        </p:nvSpPr>
        <p:spPr>
          <a:xfrm>
            <a:off x="894600" y="1385280"/>
            <a:ext cx="10430640" cy="4381560"/>
          </a:xfrm>
          <a:prstGeom prst="rect">
            <a:avLst/>
          </a:prstGeom>
          <a:noFill/>
          <a:ln>
            <a:noFill/>
          </a:ln>
        </p:spPr>
        <p:txBody>
          <a:bodyPr lIns="90000" tIns="45000" rIns="90000" bIns="45000">
            <a:normAutofit/>
          </a:bodyPr>
          <a:lstStyle/>
          <a:p>
            <a:pPr>
              <a:lnSpc>
                <a:spcPct val="100000"/>
              </a:lnSpc>
              <a:spcBef>
                <a:spcPts val="400"/>
              </a:spcBef>
            </a:pPr>
            <a:endParaRPr lang="ru-RU" sz="2800" spc="-1" dirty="0">
              <a:solidFill>
                <a:srgbClr val="000000"/>
              </a:solidFill>
              <a:uFill>
                <a:solidFill>
                  <a:srgbClr val="FFFFFF"/>
                </a:solidFill>
              </a:uFill>
              <a:latin typeface="Lucida Sans Unicode"/>
            </a:endParaRPr>
          </a:p>
          <a:p>
            <a:pPr marL="365760" indent="-255600">
              <a:lnSpc>
                <a:spcPct val="100000"/>
              </a:lnSpc>
              <a:spcBef>
                <a:spcPts val="400"/>
              </a:spcBef>
              <a:buClr>
                <a:srgbClr val="2DA2BF"/>
              </a:buClr>
              <a:buSzPct val="68000"/>
              <a:buFont typeface="Wingdings 3" charset="2"/>
              <a:buChar char=""/>
            </a:pPr>
            <a:r>
              <a:rPr lang="sr-Latn-RS" sz="2000" b="1" spc="-1" dirty="0" smtClean="0">
                <a:solidFill>
                  <a:srgbClr val="000000"/>
                </a:solidFill>
                <a:uFill>
                  <a:solidFill>
                    <a:srgbClr val="FFFFFF"/>
                  </a:solidFill>
                </a:uFill>
                <a:latin typeface="Lucida Sans Unicode"/>
              </a:rPr>
              <a:t>VIDEO</a:t>
            </a:r>
            <a:r>
              <a:rPr lang="en-US" sz="2000" spc="-1" dirty="0" smtClean="0">
                <a:solidFill>
                  <a:srgbClr val="000000"/>
                </a:solidFill>
                <a:uFill>
                  <a:solidFill>
                    <a:srgbClr val="FFFFFF"/>
                  </a:solidFill>
                </a:uFill>
                <a:latin typeface="Lucida Sans Unicode"/>
              </a:rPr>
              <a:t> tag </a:t>
            </a:r>
            <a:r>
              <a:rPr lang="en-US" sz="2000" spc="-1" dirty="0" err="1" smtClean="0">
                <a:solidFill>
                  <a:srgbClr val="000000"/>
                </a:solidFill>
                <a:uFill>
                  <a:solidFill>
                    <a:srgbClr val="FFFFFF"/>
                  </a:solidFill>
                </a:uFill>
                <a:latin typeface="Lucida Sans Unicode"/>
              </a:rPr>
              <a:t>koristimo</a:t>
            </a:r>
            <a:r>
              <a:rPr lang="en-US" sz="2000" spc="-1" dirty="0" smtClean="0">
                <a:solidFill>
                  <a:srgbClr val="000000"/>
                </a:solidFill>
                <a:uFill>
                  <a:solidFill>
                    <a:srgbClr val="FFFFFF"/>
                  </a:solidFill>
                </a:uFill>
                <a:latin typeface="Lucida Sans Unicode"/>
              </a:rPr>
              <a:t> </a:t>
            </a:r>
            <a:r>
              <a:rPr lang="en-US" sz="2000" spc="-1" dirty="0" err="1" smtClean="0">
                <a:solidFill>
                  <a:srgbClr val="000000"/>
                </a:solidFill>
                <a:uFill>
                  <a:solidFill>
                    <a:srgbClr val="FFFFFF"/>
                  </a:solidFill>
                </a:uFill>
                <a:latin typeface="Lucida Sans Unicode"/>
              </a:rPr>
              <a:t>kada</a:t>
            </a:r>
            <a:r>
              <a:rPr lang="en-US" sz="2000" spc="-1" dirty="0" smtClean="0">
                <a:solidFill>
                  <a:srgbClr val="000000"/>
                </a:solidFill>
                <a:uFill>
                  <a:solidFill>
                    <a:srgbClr val="FFFFFF"/>
                  </a:solidFill>
                </a:uFill>
                <a:latin typeface="Lucida Sans Unicode"/>
              </a:rPr>
              <a:t> </a:t>
            </a:r>
            <a:r>
              <a:rPr lang="sr-Latn-RS" sz="2000" spc="-1" dirty="0" smtClean="0">
                <a:solidFill>
                  <a:srgbClr val="000000"/>
                </a:solidFill>
                <a:uFill>
                  <a:solidFill>
                    <a:srgbClr val="FFFFFF"/>
                  </a:solidFill>
                </a:uFill>
                <a:latin typeface="Lucida Sans Unicode"/>
              </a:rPr>
              <a:t>želimo da uključimo video na našu stranicu</a:t>
            </a:r>
            <a:endParaRPr lang="sr-Latn-RS" sz="2000" spc="-1" dirty="0">
              <a:solidFill>
                <a:srgbClr val="000000"/>
              </a:solidFill>
              <a:uFill>
                <a:solidFill>
                  <a:srgbClr val="FFFFFF"/>
                </a:solidFill>
              </a:uFill>
              <a:latin typeface="Lucida Sans Unicode"/>
            </a:endParaRPr>
          </a:p>
          <a:p>
            <a:pPr marL="365760" indent="-255600">
              <a:lnSpc>
                <a:spcPct val="100000"/>
              </a:lnSpc>
              <a:spcBef>
                <a:spcPts val="400"/>
              </a:spcBef>
              <a:buClr>
                <a:srgbClr val="2DA2BF"/>
              </a:buClr>
              <a:buSzPct val="68000"/>
              <a:buFont typeface="Wingdings 3" charset="2"/>
              <a:buChar char=""/>
            </a:pPr>
            <a:r>
              <a:rPr lang="sr-Latn-RS" sz="2000" spc="-1" dirty="0" smtClean="0">
                <a:solidFill>
                  <a:srgbClr val="000000"/>
                </a:solidFill>
                <a:uFill>
                  <a:solidFill>
                    <a:srgbClr val="FFFFFF"/>
                  </a:solidFill>
                </a:uFill>
                <a:latin typeface="Lucida Sans Unicode"/>
              </a:rPr>
              <a:t>Ima </a:t>
            </a:r>
            <a:r>
              <a:rPr lang="sr-Latn-RS" sz="2000" spc="-1" dirty="0">
                <a:solidFill>
                  <a:srgbClr val="000000"/>
                </a:solidFill>
                <a:uFill>
                  <a:solidFill>
                    <a:srgbClr val="FFFFFF"/>
                  </a:solidFill>
                </a:uFill>
                <a:latin typeface="Lucida Sans Unicode"/>
              </a:rPr>
              <a:t>nekoliko specifičnih atributa: </a:t>
            </a:r>
            <a:r>
              <a:rPr lang="sr-Latn-RS" sz="2000" spc="-1" dirty="0" smtClean="0">
                <a:solidFill>
                  <a:srgbClr val="FF0000"/>
                </a:solidFill>
                <a:uFill>
                  <a:solidFill>
                    <a:srgbClr val="FFFFFF"/>
                  </a:solidFill>
                </a:uFill>
                <a:latin typeface="Consolas" panose="020B0609020204030204" pitchFamily="49" charset="0"/>
              </a:rPr>
              <a:t>src, width</a:t>
            </a:r>
            <a:r>
              <a:rPr lang="sr-Latn-RS" sz="2000" spc="-1" dirty="0">
                <a:solidFill>
                  <a:srgbClr val="000000"/>
                </a:solidFill>
                <a:uFill>
                  <a:solidFill>
                    <a:srgbClr val="FFFFFF"/>
                  </a:solidFill>
                </a:uFill>
                <a:latin typeface="Lucida Sans Unicode"/>
              </a:rPr>
              <a:t>, </a:t>
            </a:r>
            <a:r>
              <a:rPr lang="sr-Latn-RS" sz="2000" spc="-1" dirty="0">
                <a:solidFill>
                  <a:srgbClr val="FF0000"/>
                </a:solidFill>
                <a:uFill>
                  <a:solidFill>
                    <a:srgbClr val="FFFFFF"/>
                  </a:solidFill>
                </a:uFill>
                <a:latin typeface="Consolas" panose="020B0609020204030204" pitchFamily="49" charset="0"/>
              </a:rPr>
              <a:t>height</a:t>
            </a:r>
            <a:r>
              <a:rPr lang="sr-Latn-RS" sz="2000" spc="-1" dirty="0">
                <a:solidFill>
                  <a:srgbClr val="000000"/>
                </a:solidFill>
                <a:uFill>
                  <a:solidFill>
                    <a:srgbClr val="FFFFFF"/>
                  </a:solidFill>
                </a:uFill>
                <a:latin typeface="Lucida Sans Unicode"/>
              </a:rPr>
              <a:t>, </a:t>
            </a:r>
            <a:r>
              <a:rPr lang="sr-Latn-RS" sz="2000" spc="-1" dirty="0">
                <a:solidFill>
                  <a:srgbClr val="FF0000"/>
                </a:solidFill>
                <a:uFill>
                  <a:solidFill>
                    <a:srgbClr val="FFFFFF"/>
                  </a:solidFill>
                </a:uFill>
                <a:latin typeface="Consolas" panose="020B0609020204030204" pitchFamily="49" charset="0"/>
              </a:rPr>
              <a:t>controls</a:t>
            </a:r>
            <a:r>
              <a:rPr lang="sr-Latn-RS" sz="2000" spc="-1" dirty="0">
                <a:solidFill>
                  <a:srgbClr val="000000"/>
                </a:solidFill>
                <a:uFill>
                  <a:solidFill>
                    <a:srgbClr val="FFFFFF"/>
                  </a:solidFill>
                </a:uFill>
                <a:latin typeface="Lucida Sans Unicode"/>
              </a:rPr>
              <a:t>, </a:t>
            </a:r>
            <a:r>
              <a:rPr lang="sr-Latn-RS" sz="2000" spc="-1" dirty="0">
                <a:solidFill>
                  <a:srgbClr val="FF0000"/>
                </a:solidFill>
                <a:uFill>
                  <a:solidFill>
                    <a:srgbClr val="FFFFFF"/>
                  </a:solidFill>
                </a:uFill>
                <a:latin typeface="Consolas" panose="020B0609020204030204" pitchFamily="49" charset="0"/>
              </a:rPr>
              <a:t>autoplay</a:t>
            </a:r>
            <a:r>
              <a:rPr lang="sr-Latn-RS" sz="2000" spc="-1" dirty="0">
                <a:solidFill>
                  <a:srgbClr val="000000"/>
                </a:solidFill>
                <a:uFill>
                  <a:solidFill>
                    <a:srgbClr val="FFFFFF"/>
                  </a:solidFill>
                </a:uFill>
                <a:latin typeface="Lucida Sans Unicode"/>
              </a:rPr>
              <a:t>, </a:t>
            </a:r>
            <a:r>
              <a:rPr lang="sr-Latn-RS" sz="2000" spc="-1" dirty="0">
                <a:solidFill>
                  <a:srgbClr val="FF0000"/>
                </a:solidFill>
                <a:uFill>
                  <a:solidFill>
                    <a:srgbClr val="FFFFFF"/>
                  </a:solidFill>
                </a:uFill>
                <a:latin typeface="Consolas" panose="020B0609020204030204" pitchFamily="49" charset="0"/>
              </a:rPr>
              <a:t>loop</a:t>
            </a:r>
            <a:r>
              <a:rPr lang="sr-Latn-RS" sz="2000" spc="-1" dirty="0">
                <a:solidFill>
                  <a:srgbClr val="000000"/>
                </a:solidFill>
                <a:uFill>
                  <a:solidFill>
                    <a:srgbClr val="FFFFFF"/>
                  </a:solidFill>
                </a:uFill>
                <a:latin typeface="Lucida Sans Unicode"/>
              </a:rPr>
              <a:t>, i dr. (više o njima možete pronaći na internetu</a:t>
            </a:r>
            <a:r>
              <a:rPr lang="sr-Latn-RS" sz="2000" spc="-1" dirty="0" smtClean="0">
                <a:solidFill>
                  <a:srgbClr val="000000"/>
                </a:solidFill>
                <a:uFill>
                  <a:solidFill>
                    <a:srgbClr val="FFFFFF"/>
                  </a:solidFill>
                </a:uFill>
                <a:latin typeface="Lucida Sans Unicode"/>
              </a:rPr>
              <a:t>)</a:t>
            </a:r>
          </a:p>
          <a:p>
            <a:pPr marL="365760" indent="-255600">
              <a:lnSpc>
                <a:spcPct val="100000"/>
              </a:lnSpc>
              <a:spcBef>
                <a:spcPts val="400"/>
              </a:spcBef>
              <a:buClr>
                <a:srgbClr val="2DA2BF"/>
              </a:buClr>
              <a:buSzPct val="68000"/>
              <a:buFont typeface="Wingdings 3" charset="2"/>
              <a:buChar char=""/>
            </a:pPr>
            <a:r>
              <a:rPr lang="sr-Latn-RS" sz="2000" spc="-1" dirty="0" smtClean="0">
                <a:solidFill>
                  <a:srgbClr val="000000"/>
                </a:solidFill>
                <a:uFill>
                  <a:solidFill>
                    <a:srgbClr val="FFFFFF"/>
                  </a:solidFill>
                </a:uFill>
                <a:latin typeface="Lucida Sans Unicode"/>
              </a:rPr>
              <a:t>Vrednost atributa src je putanja do video-a</a:t>
            </a:r>
          </a:p>
          <a:p>
            <a:pPr marL="365760" indent="-255600">
              <a:lnSpc>
                <a:spcPct val="100000"/>
              </a:lnSpc>
              <a:spcBef>
                <a:spcPts val="400"/>
              </a:spcBef>
              <a:buClr>
                <a:srgbClr val="2DA2BF"/>
              </a:buClr>
              <a:buSzPct val="68000"/>
              <a:buFont typeface="Wingdings 3" charset="2"/>
              <a:buChar char=""/>
            </a:pPr>
            <a:endParaRPr lang="sr-Latn-RS" sz="2000" spc="-1" dirty="0">
              <a:solidFill>
                <a:srgbClr val="000000"/>
              </a:solidFill>
              <a:uFill>
                <a:solidFill>
                  <a:srgbClr val="FFFFFF"/>
                </a:solidFill>
              </a:uFill>
              <a:latin typeface="Lucida Sans Unicode"/>
            </a:endParaRPr>
          </a:p>
          <a:p>
            <a:pPr marL="109800">
              <a:lnSpc>
                <a:spcPct val="100000"/>
              </a:lnSpc>
              <a:spcBef>
                <a:spcPts val="400"/>
              </a:spcBef>
            </a:pPr>
            <a:r>
              <a:rPr lang="ru-RU" sz="2000" spc="-1" dirty="0">
                <a:solidFill>
                  <a:srgbClr val="800000"/>
                </a:solidFill>
                <a:uFill>
                  <a:solidFill>
                    <a:srgbClr val="FFFFFF"/>
                  </a:solidFill>
                </a:uFill>
                <a:latin typeface="Consolas"/>
              </a:rPr>
              <a:t>&lt;video</a:t>
            </a:r>
            <a:r>
              <a:rPr lang="ru-RU" sz="2000" spc="-1" dirty="0">
                <a:solidFill>
                  <a:srgbClr val="000000"/>
                </a:solidFill>
                <a:uFill>
                  <a:solidFill>
                    <a:srgbClr val="FFFFFF"/>
                  </a:solidFill>
                </a:uFill>
                <a:latin typeface="Consolas"/>
              </a:rPr>
              <a:t> </a:t>
            </a:r>
            <a:r>
              <a:rPr lang="ru-RU" sz="2000" spc="-1" dirty="0">
                <a:solidFill>
                  <a:srgbClr val="FF0000"/>
                </a:solidFill>
                <a:uFill>
                  <a:solidFill>
                    <a:srgbClr val="FFFFFF"/>
                  </a:solidFill>
                </a:uFill>
                <a:latin typeface="Consolas"/>
              </a:rPr>
              <a:t> src</a:t>
            </a:r>
            <a:r>
              <a:rPr lang="ru-RU" sz="2000" spc="-1" dirty="0">
                <a:solidFill>
                  <a:srgbClr val="000000"/>
                </a:solidFill>
                <a:uFill>
                  <a:solidFill>
                    <a:srgbClr val="FFFFFF"/>
                  </a:solidFill>
                </a:uFill>
                <a:latin typeface="Consolas"/>
              </a:rPr>
              <a:t>=</a:t>
            </a:r>
            <a:r>
              <a:rPr lang="ru-RU" sz="2000" spc="-1" dirty="0">
                <a:solidFill>
                  <a:srgbClr val="0000FF"/>
                </a:solidFill>
                <a:uFill>
                  <a:solidFill>
                    <a:srgbClr val="FFFFFF"/>
                  </a:solidFill>
                </a:uFill>
                <a:latin typeface="Consolas"/>
              </a:rPr>
              <a:t>"video.mp4" </a:t>
            </a:r>
            <a:r>
              <a:rPr lang="ru-RU" sz="2000" spc="-1" dirty="0" smtClean="0">
                <a:solidFill>
                  <a:srgbClr val="FF0000"/>
                </a:solidFill>
                <a:uFill>
                  <a:solidFill>
                    <a:srgbClr val="FFFFFF"/>
                  </a:solidFill>
                </a:uFill>
                <a:latin typeface="Consolas"/>
              </a:rPr>
              <a:t>controls</a:t>
            </a:r>
            <a:r>
              <a:rPr lang="sr-Latn-RS" sz="2000" spc="-1" dirty="0" smtClean="0">
                <a:solidFill>
                  <a:srgbClr val="FF0000"/>
                </a:solidFill>
                <a:uFill>
                  <a:solidFill>
                    <a:srgbClr val="FFFFFF"/>
                  </a:solidFill>
                </a:uFill>
                <a:latin typeface="Consolas"/>
              </a:rPr>
              <a:t> autoplaz</a:t>
            </a:r>
            <a:r>
              <a:rPr lang="ru-RU" sz="2000" spc="-1" dirty="0" smtClean="0">
                <a:solidFill>
                  <a:srgbClr val="800000"/>
                </a:solidFill>
                <a:uFill>
                  <a:solidFill>
                    <a:srgbClr val="FFFFFF"/>
                  </a:solidFill>
                </a:uFill>
                <a:latin typeface="Consolas"/>
              </a:rPr>
              <a:t>&gt;</a:t>
            </a:r>
            <a:endParaRPr lang="sr-Latn-RS" sz="2000" spc="-1" dirty="0" smtClean="0">
              <a:solidFill>
                <a:srgbClr val="800000"/>
              </a:solidFill>
              <a:uFill>
                <a:solidFill>
                  <a:srgbClr val="FFFFFF"/>
                </a:solidFill>
              </a:uFill>
              <a:latin typeface="Consolas"/>
            </a:endParaRPr>
          </a:p>
          <a:p>
            <a:pPr marL="109800">
              <a:lnSpc>
                <a:spcPct val="100000"/>
              </a:lnSpc>
              <a:spcBef>
                <a:spcPts val="400"/>
              </a:spcBef>
            </a:pPr>
            <a:r>
              <a:rPr lang="sr-Latn-RS" sz="2000" spc="-1" dirty="0" smtClean="0">
                <a:solidFill>
                  <a:srgbClr val="000000"/>
                </a:solidFill>
                <a:uFill>
                  <a:solidFill>
                    <a:srgbClr val="FFFFFF"/>
                  </a:solidFill>
                </a:uFill>
                <a:latin typeface="Consolas"/>
              </a:rPr>
              <a:t>	Vas </a:t>
            </a:r>
            <a:r>
              <a:rPr lang="ru-RU" sz="2000" spc="-1" dirty="0">
                <a:solidFill>
                  <a:srgbClr val="000000"/>
                </a:solidFill>
                <a:uFill>
                  <a:solidFill>
                    <a:srgbClr val="FFFFFF"/>
                  </a:solidFill>
                </a:uFill>
                <a:latin typeface="Consolas"/>
              </a:rPr>
              <a:t>browser </a:t>
            </a:r>
            <a:r>
              <a:rPr lang="sr-Latn-RS" sz="2000" spc="-1" dirty="0">
                <a:solidFill>
                  <a:srgbClr val="000000"/>
                </a:solidFill>
                <a:uFill>
                  <a:solidFill>
                    <a:srgbClr val="FFFFFF"/>
                  </a:solidFill>
                </a:uFill>
                <a:latin typeface="Consolas"/>
              </a:rPr>
              <a:t>ne podrzava video tag</a:t>
            </a:r>
            <a:r>
              <a:rPr lang="ru-RU" sz="2000" spc="-1" dirty="0">
                <a:solidFill>
                  <a:srgbClr val="000000"/>
                </a:solidFill>
                <a:uFill>
                  <a:solidFill>
                    <a:srgbClr val="FFFFFF"/>
                  </a:solidFill>
                </a:uFill>
                <a:latin typeface="Consolas"/>
              </a:rPr>
              <a:t>.</a:t>
            </a:r>
            <a:endParaRPr lang="ru-RU" sz="2000" spc="-1" dirty="0">
              <a:solidFill>
                <a:srgbClr val="000000"/>
              </a:solidFill>
              <a:uFill>
                <a:solidFill>
                  <a:srgbClr val="FFFFFF"/>
                </a:solidFill>
              </a:uFill>
              <a:latin typeface="Lucida Sans Unicode"/>
            </a:endParaRPr>
          </a:p>
          <a:p>
            <a:pPr marL="109800">
              <a:lnSpc>
                <a:spcPct val="100000"/>
              </a:lnSpc>
              <a:spcBef>
                <a:spcPts val="400"/>
              </a:spcBef>
            </a:pPr>
            <a:r>
              <a:rPr lang="ru-RU" sz="2000" spc="-1" dirty="0">
                <a:solidFill>
                  <a:srgbClr val="800000"/>
                </a:solidFill>
                <a:uFill>
                  <a:solidFill>
                    <a:srgbClr val="FFFFFF"/>
                  </a:solidFill>
                </a:uFill>
                <a:latin typeface="Consolas"/>
              </a:rPr>
              <a:t>&lt;/video</a:t>
            </a:r>
            <a:r>
              <a:rPr lang="ru-RU" sz="2000" spc="-1" dirty="0" smtClean="0">
                <a:solidFill>
                  <a:srgbClr val="800000"/>
                </a:solidFill>
                <a:uFill>
                  <a:solidFill>
                    <a:srgbClr val="FFFFFF"/>
                  </a:solidFill>
                </a:uFill>
                <a:latin typeface="Consolas"/>
              </a:rPr>
              <a:t>&gt;</a:t>
            </a:r>
            <a:endParaRPr lang="ru-RU" sz="2000" spc="-1" dirty="0">
              <a:solidFill>
                <a:srgbClr val="000000"/>
              </a:solidFill>
              <a:uFill>
                <a:solidFill>
                  <a:srgbClr val="FFFFFF"/>
                </a:solidFill>
              </a:uFill>
              <a:latin typeface="Lucida Sans Unicode"/>
            </a:endParaRPr>
          </a:p>
        </p:txBody>
      </p:sp>
    </p:spTree>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txBox="1"/>
          <p:nvPr/>
        </p:nvSpPr>
        <p:spPr>
          <a:xfrm>
            <a:off x="794880" y="317520"/>
            <a:ext cx="10430640" cy="1325160"/>
          </a:xfrm>
          <a:prstGeom prst="rect">
            <a:avLst/>
          </a:prstGeom>
          <a:noFill/>
          <a:ln>
            <a:noFill/>
          </a:ln>
        </p:spPr>
        <p:txBody>
          <a:bodyPr anchor="ctr"/>
          <a:lstStyle/>
          <a:p>
            <a:pPr>
              <a:lnSpc>
                <a:spcPct val="100000"/>
              </a:lnSpc>
            </a:pPr>
            <a:r>
              <a:rPr lang="ru-RU" sz="2800" b="1" strike="noStrike" spc="-1" dirty="0" smtClean="0">
                <a:solidFill>
                  <a:srgbClr val="464646"/>
                </a:solidFill>
                <a:uFill>
                  <a:solidFill>
                    <a:srgbClr val="FFFFFF"/>
                  </a:solidFill>
                </a:uFill>
                <a:latin typeface="Lucida Sans Unicode"/>
              </a:rPr>
              <a:t>Video</a:t>
            </a:r>
            <a:endParaRPr lang="ru-RU" sz="2800" b="0" strike="noStrike" spc="-1" dirty="0">
              <a:solidFill>
                <a:srgbClr val="000000"/>
              </a:solidFill>
              <a:uFill>
                <a:solidFill>
                  <a:srgbClr val="FFFFFF"/>
                </a:solidFill>
              </a:uFill>
              <a:latin typeface="Lucida Sans Unicode"/>
            </a:endParaRPr>
          </a:p>
        </p:txBody>
      </p:sp>
      <p:sp>
        <p:nvSpPr>
          <p:cNvPr id="175" name="TextShape 2"/>
          <p:cNvSpPr txBox="1"/>
          <p:nvPr/>
        </p:nvSpPr>
        <p:spPr>
          <a:xfrm>
            <a:off x="894600" y="1385280"/>
            <a:ext cx="10430640" cy="4381560"/>
          </a:xfrm>
          <a:prstGeom prst="rect">
            <a:avLst/>
          </a:prstGeom>
          <a:noFill/>
          <a:ln>
            <a:noFill/>
          </a:ln>
        </p:spPr>
        <p:txBody>
          <a:bodyPr lIns="90000" tIns="45000" rIns="90000" bIns="45000">
            <a:normAutofit fontScale="92500" lnSpcReduction="10000"/>
          </a:bodyPr>
          <a:lstStyle/>
          <a:p>
            <a:pPr>
              <a:lnSpc>
                <a:spcPct val="100000"/>
              </a:lnSpc>
              <a:spcBef>
                <a:spcPts val="400"/>
              </a:spcBef>
            </a:pPr>
            <a:endParaRPr lang="ru-RU" sz="2800" spc="-1" dirty="0">
              <a:solidFill>
                <a:srgbClr val="000000"/>
              </a:solidFill>
              <a:uFill>
                <a:solidFill>
                  <a:srgbClr val="FFFFFF"/>
                </a:solidFill>
              </a:uFill>
              <a:latin typeface="Lucida Sans Unicode"/>
            </a:endParaRPr>
          </a:p>
          <a:p>
            <a:pPr marL="365760" indent="-255600">
              <a:lnSpc>
                <a:spcPct val="100000"/>
              </a:lnSpc>
              <a:spcBef>
                <a:spcPts val="400"/>
              </a:spcBef>
              <a:buClr>
                <a:srgbClr val="2DA2BF"/>
              </a:buClr>
              <a:buSzPct val="68000"/>
              <a:buFont typeface="Wingdings 3" charset="2"/>
              <a:buChar char=""/>
            </a:pPr>
            <a:r>
              <a:rPr lang="en-US" sz="2000" spc="-1" dirty="0" smtClean="0">
                <a:solidFill>
                  <a:srgbClr val="000000"/>
                </a:solidFill>
                <a:uFill>
                  <a:solidFill>
                    <a:srgbClr val="FFFFFF"/>
                  </a:solidFill>
                </a:uFill>
                <a:latin typeface="Lucida Sans Unicode"/>
              </a:rPr>
              <a:t>U</a:t>
            </a:r>
            <a:r>
              <a:rPr lang="sr-Latn-RS" sz="2000" spc="-1" dirty="0" smtClean="0">
                <a:solidFill>
                  <a:srgbClr val="000000"/>
                </a:solidFill>
                <a:uFill>
                  <a:solidFill>
                    <a:srgbClr val="FFFFFF"/>
                  </a:solidFill>
                </a:uFill>
                <a:latin typeface="Lucida Sans Unicode"/>
              </a:rPr>
              <a:t>mesto </a:t>
            </a:r>
            <a:r>
              <a:rPr lang="sr-Latn-RS" sz="2000" spc="-1" dirty="0" smtClean="0">
                <a:solidFill>
                  <a:srgbClr val="FF0000"/>
                </a:solidFill>
                <a:uFill>
                  <a:solidFill>
                    <a:srgbClr val="FFFFFF"/>
                  </a:solidFill>
                </a:uFill>
                <a:latin typeface="Consolas" panose="020B0609020204030204" pitchFamily="49" charset="0"/>
              </a:rPr>
              <a:t>src</a:t>
            </a:r>
            <a:r>
              <a:rPr lang="sr-Latn-RS" sz="2000" spc="-1" dirty="0" smtClean="0">
                <a:solidFill>
                  <a:srgbClr val="000000"/>
                </a:solidFill>
                <a:uFill>
                  <a:solidFill>
                    <a:srgbClr val="FFFFFF"/>
                  </a:solidFill>
                </a:uFill>
                <a:latin typeface="Lucida Sans Unicode"/>
              </a:rPr>
              <a:t> atributa u</a:t>
            </a:r>
            <a:r>
              <a:rPr lang="en-US" sz="2000" spc="-1" dirty="0" err="1" smtClean="0">
                <a:solidFill>
                  <a:srgbClr val="000000"/>
                </a:solidFill>
                <a:uFill>
                  <a:solidFill>
                    <a:srgbClr val="FFFFFF"/>
                  </a:solidFill>
                </a:uFill>
                <a:latin typeface="Lucida Sans Unicode"/>
              </a:rPr>
              <a:t>nutar</a:t>
            </a:r>
            <a:r>
              <a:rPr lang="en-US" sz="2000" spc="-1" dirty="0" smtClean="0">
                <a:solidFill>
                  <a:srgbClr val="000000"/>
                </a:solidFill>
                <a:uFill>
                  <a:solidFill>
                    <a:srgbClr val="FFFFFF"/>
                  </a:solidFill>
                </a:uFill>
                <a:latin typeface="Lucida Sans Unicode"/>
              </a:rPr>
              <a:t> video </a:t>
            </a:r>
            <a:r>
              <a:rPr lang="en-US" sz="2000" spc="-1" dirty="0" err="1" smtClean="0">
                <a:solidFill>
                  <a:srgbClr val="000000"/>
                </a:solidFill>
                <a:uFill>
                  <a:solidFill>
                    <a:srgbClr val="FFFFFF"/>
                  </a:solidFill>
                </a:uFill>
                <a:latin typeface="Lucida Sans Unicode"/>
              </a:rPr>
              <a:t>taga</a:t>
            </a:r>
            <a:r>
              <a:rPr lang="en-US" sz="2000" spc="-1" dirty="0" smtClean="0">
                <a:solidFill>
                  <a:srgbClr val="000000"/>
                </a:solidFill>
                <a:uFill>
                  <a:solidFill>
                    <a:srgbClr val="FFFFFF"/>
                  </a:solidFill>
                </a:uFill>
                <a:latin typeface="Lucida Sans Unicode"/>
              </a:rPr>
              <a:t> </a:t>
            </a:r>
            <a:r>
              <a:rPr lang="en-US" sz="2000" spc="-1" dirty="0" err="1" smtClean="0">
                <a:solidFill>
                  <a:srgbClr val="000000"/>
                </a:solidFill>
                <a:uFill>
                  <a:solidFill>
                    <a:srgbClr val="FFFFFF"/>
                  </a:solidFill>
                </a:uFill>
                <a:latin typeface="Lucida Sans Unicode"/>
              </a:rPr>
              <a:t>mo</a:t>
            </a:r>
            <a:r>
              <a:rPr lang="sr-Latn-RS" sz="2000" spc="-1" dirty="0">
                <a:solidFill>
                  <a:srgbClr val="000000"/>
                </a:solidFill>
                <a:uFill>
                  <a:solidFill>
                    <a:srgbClr val="FFFFFF"/>
                  </a:solidFill>
                </a:uFill>
                <a:latin typeface="Lucida Sans Unicode"/>
              </a:rPr>
              <a:t>ž</a:t>
            </a:r>
            <a:r>
              <a:rPr lang="en-US" sz="2000" spc="-1" dirty="0" smtClean="0">
                <a:solidFill>
                  <a:srgbClr val="000000"/>
                </a:solidFill>
                <a:uFill>
                  <a:solidFill>
                    <a:srgbClr val="FFFFFF"/>
                  </a:solidFill>
                </a:uFill>
                <a:latin typeface="Lucida Sans Unicode"/>
              </a:rPr>
              <a:t>emo </a:t>
            </a:r>
            <a:r>
              <a:rPr lang="en-US" sz="2000" spc="-1" dirty="0" err="1" smtClean="0">
                <a:solidFill>
                  <a:srgbClr val="000000"/>
                </a:solidFill>
                <a:uFill>
                  <a:solidFill>
                    <a:srgbClr val="FFFFFF"/>
                  </a:solidFill>
                </a:uFill>
                <a:latin typeface="Lucida Sans Unicode"/>
              </a:rPr>
              <a:t>postaviti</a:t>
            </a:r>
            <a:r>
              <a:rPr lang="en-US" sz="2000" spc="-1" dirty="0" smtClean="0">
                <a:solidFill>
                  <a:srgbClr val="000000"/>
                </a:solidFill>
                <a:uFill>
                  <a:solidFill>
                    <a:srgbClr val="FFFFFF"/>
                  </a:solidFill>
                </a:uFill>
                <a:latin typeface="Lucida Sans Unicode"/>
              </a:rPr>
              <a:t> vi</a:t>
            </a:r>
            <a:r>
              <a:rPr lang="sr-Latn-RS" sz="2000" spc="-1" dirty="0">
                <a:solidFill>
                  <a:srgbClr val="000000"/>
                </a:solidFill>
                <a:uFill>
                  <a:solidFill>
                    <a:srgbClr val="FFFFFF"/>
                  </a:solidFill>
                </a:uFill>
                <a:latin typeface="Lucida Sans Unicode"/>
              </a:rPr>
              <a:t>š</a:t>
            </a:r>
            <a:r>
              <a:rPr lang="en-US" sz="2000" spc="-1" dirty="0" smtClean="0">
                <a:solidFill>
                  <a:srgbClr val="000000"/>
                </a:solidFill>
                <a:uFill>
                  <a:solidFill>
                    <a:srgbClr val="FFFFFF"/>
                  </a:solidFill>
                </a:uFill>
                <a:latin typeface="Lucida Sans Unicode"/>
              </a:rPr>
              <a:t>e </a:t>
            </a:r>
            <a:r>
              <a:rPr lang="sr-Latn-RS" sz="2000" b="1" spc="-1" dirty="0" smtClean="0">
                <a:solidFill>
                  <a:srgbClr val="000000"/>
                </a:solidFill>
                <a:uFill>
                  <a:solidFill>
                    <a:srgbClr val="FFFFFF"/>
                  </a:solidFill>
                </a:uFill>
                <a:latin typeface="Lucida Sans Unicode"/>
              </a:rPr>
              <a:t>SOURCE</a:t>
            </a:r>
            <a:r>
              <a:rPr lang="sr-Latn-RS" sz="2000" spc="-1" dirty="0" smtClean="0">
                <a:solidFill>
                  <a:srgbClr val="000000"/>
                </a:solidFill>
                <a:uFill>
                  <a:solidFill>
                    <a:srgbClr val="FFFFFF"/>
                  </a:solidFill>
                </a:uFill>
                <a:latin typeface="Lucida Sans Unicode"/>
              </a:rPr>
              <a:t> </a:t>
            </a:r>
            <a:r>
              <a:rPr lang="en-US" sz="2000" spc="-1" dirty="0" err="1" smtClean="0">
                <a:solidFill>
                  <a:srgbClr val="000000"/>
                </a:solidFill>
                <a:uFill>
                  <a:solidFill>
                    <a:srgbClr val="FFFFFF"/>
                  </a:solidFill>
                </a:uFill>
                <a:latin typeface="Lucida Sans Unicode"/>
              </a:rPr>
              <a:t>tagova</a:t>
            </a:r>
            <a:r>
              <a:rPr lang="en-US" sz="2000" spc="-1" dirty="0" smtClean="0">
                <a:solidFill>
                  <a:srgbClr val="000000"/>
                </a:solidFill>
                <a:uFill>
                  <a:solidFill>
                    <a:srgbClr val="FFFFFF"/>
                  </a:solidFill>
                </a:uFill>
                <a:latin typeface="Lucida Sans Unicode"/>
              </a:rPr>
              <a:t> </a:t>
            </a:r>
            <a:endParaRPr lang="sr-Latn-RS" sz="2000" spc="-1" dirty="0" smtClean="0">
              <a:solidFill>
                <a:srgbClr val="000000"/>
              </a:solidFill>
              <a:uFill>
                <a:solidFill>
                  <a:srgbClr val="FFFFFF"/>
                </a:solidFill>
              </a:uFill>
              <a:latin typeface="Lucida Sans Unicode"/>
            </a:endParaRPr>
          </a:p>
          <a:p>
            <a:pPr marL="365760" indent="-255600">
              <a:lnSpc>
                <a:spcPct val="100000"/>
              </a:lnSpc>
              <a:spcBef>
                <a:spcPts val="400"/>
              </a:spcBef>
              <a:buClr>
                <a:srgbClr val="2DA2BF"/>
              </a:buClr>
              <a:buSzPct val="68000"/>
              <a:buFont typeface="Wingdings 3" charset="2"/>
              <a:buChar char=""/>
            </a:pPr>
            <a:r>
              <a:rPr lang="sr-Latn-RS" sz="2000" spc="-1" dirty="0" smtClean="0">
                <a:solidFill>
                  <a:srgbClr val="000000"/>
                </a:solidFill>
                <a:uFill>
                  <a:solidFill>
                    <a:srgbClr val="FFFFFF"/>
                  </a:solidFill>
                </a:uFill>
                <a:latin typeface="Lucida Sans Unicode"/>
              </a:rPr>
              <a:t>Oni sadrže putanje do istog video-a ali u </a:t>
            </a:r>
            <a:r>
              <a:rPr lang="en-US" sz="2000" spc="-1" dirty="0" err="1" smtClean="0">
                <a:solidFill>
                  <a:srgbClr val="000000"/>
                </a:solidFill>
                <a:uFill>
                  <a:solidFill>
                    <a:srgbClr val="FFFFFF"/>
                  </a:solidFill>
                </a:uFill>
                <a:latin typeface="Lucida Sans Unicode"/>
              </a:rPr>
              <a:t>razli</a:t>
            </a:r>
            <a:r>
              <a:rPr lang="sr-Latn-RS" sz="2000" spc="-1" dirty="0" smtClean="0">
                <a:solidFill>
                  <a:srgbClr val="000000"/>
                </a:solidFill>
                <a:uFill>
                  <a:solidFill>
                    <a:srgbClr val="FFFFFF"/>
                  </a:solidFill>
                </a:uFill>
                <a:latin typeface="Lucida Sans Unicode"/>
              </a:rPr>
              <a:t>č</a:t>
            </a:r>
            <a:r>
              <a:rPr lang="en-US" sz="2000" spc="-1" dirty="0" err="1" smtClean="0">
                <a:solidFill>
                  <a:srgbClr val="000000"/>
                </a:solidFill>
                <a:uFill>
                  <a:solidFill>
                    <a:srgbClr val="FFFFFF"/>
                  </a:solidFill>
                </a:uFill>
                <a:latin typeface="Lucida Sans Unicode"/>
              </a:rPr>
              <a:t>itim</a:t>
            </a:r>
            <a:r>
              <a:rPr lang="en-US" sz="2000" spc="-1" dirty="0" smtClean="0">
                <a:solidFill>
                  <a:srgbClr val="000000"/>
                </a:solidFill>
                <a:uFill>
                  <a:solidFill>
                    <a:srgbClr val="FFFFFF"/>
                  </a:solidFill>
                </a:uFill>
                <a:latin typeface="Lucida Sans Unicode"/>
              </a:rPr>
              <a:t> </a:t>
            </a:r>
            <a:r>
              <a:rPr lang="en-US" sz="2000" spc="-1" dirty="0" err="1" smtClean="0">
                <a:solidFill>
                  <a:srgbClr val="000000"/>
                </a:solidFill>
                <a:uFill>
                  <a:solidFill>
                    <a:srgbClr val="FFFFFF"/>
                  </a:solidFill>
                </a:uFill>
                <a:latin typeface="Lucida Sans Unicode"/>
              </a:rPr>
              <a:t>formatima</a:t>
            </a:r>
            <a:r>
              <a:rPr lang="en-US" sz="2000" spc="-1" dirty="0" smtClean="0">
                <a:solidFill>
                  <a:srgbClr val="000000"/>
                </a:solidFill>
                <a:uFill>
                  <a:solidFill>
                    <a:srgbClr val="FFFFFF"/>
                  </a:solidFill>
                </a:uFill>
                <a:latin typeface="Lucida Sans Unicode"/>
              </a:rPr>
              <a:t> (</a:t>
            </a:r>
            <a:r>
              <a:rPr lang="en-US" sz="2000" spc="-1" dirty="0" err="1" smtClean="0">
                <a:solidFill>
                  <a:srgbClr val="000000"/>
                </a:solidFill>
                <a:uFill>
                  <a:solidFill>
                    <a:srgbClr val="FFFFFF"/>
                  </a:solidFill>
                </a:uFill>
                <a:latin typeface="Lucida Sans Unicode"/>
              </a:rPr>
              <a:t>ukoliko</a:t>
            </a:r>
            <a:r>
              <a:rPr lang="en-US" sz="2000" spc="-1" dirty="0" smtClean="0">
                <a:solidFill>
                  <a:srgbClr val="000000"/>
                </a:solidFill>
                <a:uFill>
                  <a:solidFill>
                    <a:srgbClr val="FFFFFF"/>
                  </a:solidFill>
                </a:uFill>
                <a:latin typeface="Lucida Sans Unicode"/>
              </a:rPr>
              <a:t> </a:t>
            </a:r>
            <a:r>
              <a:rPr lang="en-US" sz="2000" spc="-1" dirty="0" err="1" smtClean="0">
                <a:solidFill>
                  <a:srgbClr val="000000"/>
                </a:solidFill>
                <a:uFill>
                  <a:solidFill>
                    <a:srgbClr val="FFFFFF"/>
                  </a:solidFill>
                </a:uFill>
                <a:latin typeface="Lucida Sans Unicode"/>
              </a:rPr>
              <a:t>jedan</a:t>
            </a:r>
            <a:r>
              <a:rPr lang="en-US" sz="2000" spc="-1" dirty="0" smtClean="0">
                <a:solidFill>
                  <a:srgbClr val="000000"/>
                </a:solidFill>
                <a:uFill>
                  <a:solidFill>
                    <a:srgbClr val="FFFFFF"/>
                  </a:solidFill>
                </a:uFill>
                <a:latin typeface="Lucida Sans Unicode"/>
              </a:rPr>
              <a:t> ne </a:t>
            </a:r>
            <a:r>
              <a:rPr lang="en-US" sz="2000" spc="-1" dirty="0" err="1" smtClean="0">
                <a:solidFill>
                  <a:srgbClr val="000000"/>
                </a:solidFill>
                <a:uFill>
                  <a:solidFill>
                    <a:srgbClr val="FFFFFF"/>
                  </a:solidFill>
                </a:uFill>
                <a:latin typeface="Lucida Sans Unicode"/>
              </a:rPr>
              <a:t>radi</a:t>
            </a:r>
            <a:r>
              <a:rPr lang="en-US" sz="2000" spc="-1" dirty="0" smtClean="0">
                <a:solidFill>
                  <a:srgbClr val="000000"/>
                </a:solidFill>
                <a:uFill>
                  <a:solidFill>
                    <a:srgbClr val="FFFFFF"/>
                  </a:solidFill>
                </a:uFill>
                <a:latin typeface="Lucida Sans Unicode"/>
              </a:rPr>
              <a:t>, </a:t>
            </a:r>
            <a:r>
              <a:rPr lang="sr-Latn-RS" sz="2000" spc="-1" dirty="0" smtClean="0">
                <a:solidFill>
                  <a:srgbClr val="000000"/>
                </a:solidFill>
                <a:uFill>
                  <a:solidFill>
                    <a:srgbClr val="FFFFFF"/>
                  </a:solidFill>
                </a:uFill>
                <a:latin typeface="Lucida Sans Unicode"/>
              </a:rPr>
              <a:t>imamo drugi itd.)</a:t>
            </a:r>
          </a:p>
          <a:p>
            <a:pPr marL="365760" indent="-255600">
              <a:lnSpc>
                <a:spcPct val="100000"/>
              </a:lnSpc>
              <a:spcBef>
                <a:spcPts val="400"/>
              </a:spcBef>
              <a:buClr>
                <a:srgbClr val="2DA2BF"/>
              </a:buClr>
              <a:buSzPct val="68000"/>
              <a:buFont typeface="Wingdings 3" charset="2"/>
              <a:buChar char=""/>
            </a:pPr>
            <a:r>
              <a:rPr lang="sr-Latn-RS" sz="2000" spc="-1" dirty="0" smtClean="0">
                <a:solidFill>
                  <a:srgbClr val="000000"/>
                </a:solidFill>
                <a:uFill>
                  <a:solidFill>
                    <a:srgbClr val="FFFFFF"/>
                  </a:solidFill>
                </a:uFill>
                <a:latin typeface="Lucida Sans Unicode"/>
              </a:rPr>
              <a:t>Source tag ima atribute </a:t>
            </a:r>
            <a:r>
              <a:rPr lang="sr-Latn-RS" sz="2000" spc="-1" dirty="0" smtClean="0">
                <a:solidFill>
                  <a:srgbClr val="FF0000"/>
                </a:solidFill>
                <a:uFill>
                  <a:solidFill>
                    <a:srgbClr val="FFFFFF"/>
                  </a:solidFill>
                </a:uFill>
                <a:latin typeface="Consolas" panose="020B0609020204030204" pitchFamily="49" charset="0"/>
              </a:rPr>
              <a:t>src </a:t>
            </a:r>
            <a:r>
              <a:rPr lang="sr-Latn-RS" sz="2000" spc="-1" dirty="0" smtClean="0">
                <a:uFill>
                  <a:solidFill>
                    <a:srgbClr val="FFFFFF"/>
                  </a:solidFill>
                </a:uFill>
                <a:latin typeface="Lucida Sans Unicode" panose="020B0602030504020204" pitchFamily="34" charset="0"/>
                <a:cs typeface="Lucida Sans Unicode" panose="020B0602030504020204" pitchFamily="34" charset="0"/>
              </a:rPr>
              <a:t>i</a:t>
            </a:r>
            <a:r>
              <a:rPr lang="sr-Latn-RS" sz="2000" spc="-1" dirty="0" smtClean="0">
                <a:solidFill>
                  <a:srgbClr val="FF0000"/>
                </a:solidFill>
                <a:uFill>
                  <a:solidFill>
                    <a:srgbClr val="FFFFFF"/>
                  </a:solidFill>
                </a:uFill>
                <a:latin typeface="Consolas" panose="020B0609020204030204" pitchFamily="49" charset="0"/>
              </a:rPr>
              <a:t> type</a:t>
            </a:r>
            <a:endParaRPr lang="sr-Latn-RS" sz="2000" spc="-1" dirty="0">
              <a:uFill>
                <a:solidFill>
                  <a:srgbClr val="FFFFFF"/>
                </a:solidFill>
              </a:uFill>
              <a:latin typeface="Lucida Sans Unicode" panose="020B0602030504020204" pitchFamily="34" charset="0"/>
              <a:cs typeface="Lucida Sans Unicode" panose="020B0602030504020204" pitchFamily="34" charset="0"/>
            </a:endParaRPr>
          </a:p>
          <a:p>
            <a:pPr marL="365760" indent="-255600">
              <a:lnSpc>
                <a:spcPct val="100000"/>
              </a:lnSpc>
              <a:spcBef>
                <a:spcPts val="400"/>
              </a:spcBef>
              <a:buClr>
                <a:srgbClr val="2DA2BF"/>
              </a:buClr>
              <a:buSzPct val="68000"/>
              <a:buFont typeface="Wingdings 3" charset="2"/>
              <a:buChar char=""/>
            </a:pPr>
            <a:r>
              <a:rPr lang="sr-Latn-RS" sz="2000" spc="-1" dirty="0">
                <a:uFill>
                  <a:solidFill>
                    <a:srgbClr val="FFFFFF"/>
                  </a:solidFill>
                </a:uFill>
                <a:latin typeface="Lucida Sans Unicode" panose="020B0602030504020204" pitchFamily="34" charset="0"/>
                <a:cs typeface="Lucida Sans Unicode" panose="020B0602030504020204" pitchFamily="34" charset="0"/>
              </a:rPr>
              <a:t>V</a:t>
            </a:r>
            <a:r>
              <a:rPr lang="sr-Latn-RS" sz="2000" spc="-1" dirty="0" smtClean="0">
                <a:uFill>
                  <a:solidFill>
                    <a:srgbClr val="FFFFFF"/>
                  </a:solidFill>
                </a:uFill>
                <a:latin typeface="Lucida Sans Unicode" panose="020B0602030504020204" pitchFamily="34" charset="0"/>
                <a:cs typeface="Lucida Sans Unicode" panose="020B0602030504020204" pitchFamily="34" charset="0"/>
              </a:rPr>
              <a:t>rednost src atributa je putanja do video-a, a vrednost type atributa je format video-a</a:t>
            </a:r>
            <a:endParaRPr lang="ru-RU" sz="2000" spc="-1" dirty="0">
              <a:solidFill>
                <a:srgbClr val="FF0000"/>
              </a:solidFill>
              <a:uFill>
                <a:solidFill>
                  <a:srgbClr val="FFFFFF"/>
                </a:solidFill>
              </a:uFill>
              <a:latin typeface="Consolas" panose="020B0609020204030204" pitchFamily="49" charset="0"/>
            </a:endParaRPr>
          </a:p>
          <a:p>
            <a:pPr>
              <a:lnSpc>
                <a:spcPct val="100000"/>
              </a:lnSpc>
              <a:spcBef>
                <a:spcPts val="400"/>
              </a:spcBef>
            </a:pPr>
            <a:endParaRPr lang="ru-RU" sz="2700" b="0" strike="noStrike" spc="-1" dirty="0">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dirty="0">
                <a:solidFill>
                  <a:srgbClr val="800000"/>
                </a:solidFill>
                <a:uFill>
                  <a:solidFill>
                    <a:srgbClr val="FFFFFF"/>
                  </a:solidFill>
                </a:uFill>
                <a:latin typeface="Consolas"/>
              </a:rPr>
              <a:t>&lt;video</a:t>
            </a:r>
            <a:r>
              <a:rPr lang="ru-RU" sz="2000" b="0" strike="noStrike" spc="-1" dirty="0">
                <a:solidFill>
                  <a:srgbClr val="000000"/>
                </a:solidFill>
                <a:uFill>
                  <a:solidFill>
                    <a:srgbClr val="FFFFFF"/>
                  </a:solidFill>
                </a:uFill>
                <a:latin typeface="Consolas"/>
              </a:rPr>
              <a:t> </a:t>
            </a:r>
            <a:r>
              <a:rPr lang="ru-RU" sz="2000" b="0" strike="noStrike" spc="-1" dirty="0">
                <a:solidFill>
                  <a:srgbClr val="FF0000"/>
                </a:solidFill>
                <a:uFill>
                  <a:solidFill>
                    <a:srgbClr val="FFFFFF"/>
                  </a:solidFill>
                </a:uFill>
                <a:latin typeface="Consolas"/>
              </a:rPr>
              <a:t>width</a:t>
            </a:r>
            <a:r>
              <a:rPr lang="ru-RU" sz="2000" b="0" strike="noStrike" spc="-1" dirty="0">
                <a:solidFill>
                  <a:srgbClr val="000000"/>
                </a:solidFill>
                <a:uFill>
                  <a:solidFill>
                    <a:srgbClr val="FFFFFF"/>
                  </a:solidFill>
                </a:uFill>
                <a:latin typeface="Consolas"/>
              </a:rPr>
              <a:t>=</a:t>
            </a:r>
            <a:r>
              <a:rPr lang="ru-RU" sz="2000" b="0" strike="noStrike" spc="-1" dirty="0">
                <a:solidFill>
                  <a:srgbClr val="0000FF"/>
                </a:solidFill>
                <a:uFill>
                  <a:solidFill>
                    <a:srgbClr val="FFFFFF"/>
                  </a:solidFill>
                </a:uFill>
                <a:latin typeface="Consolas"/>
              </a:rPr>
              <a:t>"320"</a:t>
            </a:r>
            <a:r>
              <a:rPr lang="ru-RU" sz="2000" b="0" strike="noStrike" spc="-1" dirty="0">
                <a:solidFill>
                  <a:srgbClr val="000000"/>
                </a:solidFill>
                <a:uFill>
                  <a:solidFill>
                    <a:srgbClr val="FFFFFF"/>
                  </a:solidFill>
                </a:uFill>
                <a:latin typeface="Consolas"/>
              </a:rPr>
              <a:t> </a:t>
            </a:r>
            <a:r>
              <a:rPr lang="ru-RU" sz="2000" b="0" strike="noStrike" spc="-1" dirty="0">
                <a:solidFill>
                  <a:srgbClr val="FF0000"/>
                </a:solidFill>
                <a:uFill>
                  <a:solidFill>
                    <a:srgbClr val="FFFFFF"/>
                  </a:solidFill>
                </a:uFill>
                <a:latin typeface="Consolas"/>
              </a:rPr>
              <a:t>height</a:t>
            </a:r>
            <a:r>
              <a:rPr lang="ru-RU" sz="2000" b="0" strike="noStrike" spc="-1" dirty="0">
                <a:solidFill>
                  <a:srgbClr val="000000"/>
                </a:solidFill>
                <a:uFill>
                  <a:solidFill>
                    <a:srgbClr val="FFFFFF"/>
                  </a:solidFill>
                </a:uFill>
                <a:latin typeface="Consolas"/>
              </a:rPr>
              <a:t>=</a:t>
            </a:r>
            <a:r>
              <a:rPr lang="ru-RU" sz="2000" b="0" strike="noStrike" spc="-1" dirty="0">
                <a:solidFill>
                  <a:srgbClr val="0000FF"/>
                </a:solidFill>
                <a:uFill>
                  <a:solidFill>
                    <a:srgbClr val="FFFFFF"/>
                  </a:solidFill>
                </a:uFill>
                <a:latin typeface="Consolas"/>
              </a:rPr>
              <a:t>"240"</a:t>
            </a:r>
            <a:r>
              <a:rPr lang="ru-RU" sz="2000" b="0" strike="noStrike" spc="-1" dirty="0">
                <a:solidFill>
                  <a:srgbClr val="000000"/>
                </a:solidFill>
                <a:uFill>
                  <a:solidFill>
                    <a:srgbClr val="FFFFFF"/>
                  </a:solidFill>
                </a:uFill>
                <a:latin typeface="Consolas"/>
              </a:rPr>
              <a:t> </a:t>
            </a:r>
            <a:r>
              <a:rPr lang="ru-RU" sz="2000" b="0" strike="noStrike" spc="-1" dirty="0">
                <a:solidFill>
                  <a:srgbClr val="FF0000"/>
                </a:solidFill>
                <a:uFill>
                  <a:solidFill>
                    <a:srgbClr val="FFFFFF"/>
                  </a:solidFill>
                </a:uFill>
                <a:latin typeface="Consolas"/>
              </a:rPr>
              <a:t>controls</a:t>
            </a:r>
            <a:r>
              <a:rPr lang="ru-RU" sz="2000" b="0" strike="noStrike" spc="-1" dirty="0">
                <a:solidFill>
                  <a:srgbClr val="800000"/>
                </a:solidFill>
                <a:uFill>
                  <a:solidFill>
                    <a:srgbClr val="FFFFFF"/>
                  </a:solidFill>
                </a:uFill>
                <a:latin typeface="Consolas"/>
              </a:rPr>
              <a:t>&gt;</a:t>
            </a:r>
            <a:endParaRPr lang="ru-RU" sz="2000" b="0" strike="noStrike" spc="-1" dirty="0">
              <a:solidFill>
                <a:srgbClr val="000000"/>
              </a:solidFill>
              <a:uFill>
                <a:solidFill>
                  <a:srgbClr val="FFFFFF"/>
                </a:solidFill>
              </a:uFill>
              <a:latin typeface="Lucida Sans Unicode"/>
            </a:endParaRPr>
          </a:p>
          <a:p>
            <a:pPr marL="109800">
              <a:lnSpc>
                <a:spcPct val="100000"/>
              </a:lnSpc>
              <a:spcBef>
                <a:spcPts val="400"/>
              </a:spcBef>
            </a:pPr>
            <a:r>
              <a:rPr lang="sr-Latn-RS" sz="2000" b="0" strike="noStrike" spc="-1" dirty="0" smtClean="0">
                <a:solidFill>
                  <a:srgbClr val="800000"/>
                </a:solidFill>
                <a:uFill>
                  <a:solidFill>
                    <a:srgbClr val="FFFFFF"/>
                  </a:solidFill>
                </a:uFill>
                <a:latin typeface="Consolas"/>
              </a:rPr>
              <a:t>	</a:t>
            </a:r>
            <a:r>
              <a:rPr lang="ru-RU" sz="2000" b="0" strike="noStrike" spc="-1" dirty="0" smtClean="0">
                <a:solidFill>
                  <a:srgbClr val="800000"/>
                </a:solidFill>
                <a:uFill>
                  <a:solidFill>
                    <a:srgbClr val="FFFFFF"/>
                  </a:solidFill>
                </a:uFill>
                <a:latin typeface="Consolas"/>
              </a:rPr>
              <a:t>&lt;</a:t>
            </a:r>
            <a:r>
              <a:rPr lang="ru-RU" sz="2000" b="0" strike="noStrike" spc="-1" dirty="0">
                <a:solidFill>
                  <a:srgbClr val="800000"/>
                </a:solidFill>
                <a:uFill>
                  <a:solidFill>
                    <a:srgbClr val="FFFFFF"/>
                  </a:solidFill>
                </a:uFill>
                <a:latin typeface="Consolas"/>
              </a:rPr>
              <a:t>source</a:t>
            </a:r>
            <a:r>
              <a:rPr lang="ru-RU" sz="2000" b="0" strike="noStrike" spc="-1" dirty="0">
                <a:solidFill>
                  <a:srgbClr val="000000"/>
                </a:solidFill>
                <a:uFill>
                  <a:solidFill>
                    <a:srgbClr val="FFFFFF"/>
                  </a:solidFill>
                </a:uFill>
                <a:latin typeface="Consolas"/>
              </a:rPr>
              <a:t> </a:t>
            </a:r>
            <a:r>
              <a:rPr lang="ru-RU" sz="2000" b="0" strike="noStrike" spc="-1" dirty="0">
                <a:solidFill>
                  <a:srgbClr val="FF0000"/>
                </a:solidFill>
                <a:uFill>
                  <a:solidFill>
                    <a:srgbClr val="FFFFFF"/>
                  </a:solidFill>
                </a:uFill>
                <a:latin typeface="Consolas"/>
              </a:rPr>
              <a:t>src</a:t>
            </a:r>
            <a:r>
              <a:rPr lang="ru-RU" sz="2000" b="0" strike="noStrike" spc="-1" dirty="0">
                <a:solidFill>
                  <a:srgbClr val="000000"/>
                </a:solidFill>
                <a:uFill>
                  <a:solidFill>
                    <a:srgbClr val="FFFFFF"/>
                  </a:solidFill>
                </a:uFill>
                <a:latin typeface="Consolas"/>
              </a:rPr>
              <a:t>=</a:t>
            </a:r>
            <a:r>
              <a:rPr lang="ru-RU" sz="2000" b="0" strike="noStrike" spc="-1" dirty="0">
                <a:solidFill>
                  <a:srgbClr val="0000FF"/>
                </a:solidFill>
                <a:uFill>
                  <a:solidFill>
                    <a:srgbClr val="FFFFFF"/>
                  </a:solidFill>
                </a:uFill>
                <a:latin typeface="Consolas"/>
              </a:rPr>
              <a:t>"video.mp4" type="</a:t>
            </a:r>
            <a:r>
              <a:rPr lang="ru-RU" sz="2000" b="0" strike="noStrike" spc="-1" dirty="0">
                <a:solidFill>
                  <a:srgbClr val="FF0000"/>
                </a:solidFill>
                <a:uFill>
                  <a:solidFill>
                    <a:srgbClr val="FFFFFF"/>
                  </a:solidFill>
                </a:uFill>
                <a:latin typeface="Consolas"/>
              </a:rPr>
              <a:t>video</a:t>
            </a:r>
            <a:r>
              <a:rPr lang="ru-RU" sz="2000" b="0" strike="noStrike" spc="-1" dirty="0">
                <a:solidFill>
                  <a:srgbClr val="000000"/>
                </a:solidFill>
                <a:uFill>
                  <a:solidFill>
                    <a:srgbClr val="FFFFFF"/>
                  </a:solidFill>
                </a:uFill>
                <a:latin typeface="Consolas"/>
              </a:rPr>
              <a:t>/</a:t>
            </a:r>
            <a:r>
              <a:rPr lang="ru-RU" sz="2000" b="0" strike="noStrike" spc="-1" dirty="0">
                <a:solidFill>
                  <a:srgbClr val="FF0000"/>
                </a:solidFill>
                <a:uFill>
                  <a:solidFill>
                    <a:srgbClr val="FFFFFF"/>
                  </a:solidFill>
                </a:uFill>
                <a:latin typeface="Consolas"/>
              </a:rPr>
              <a:t>mp4</a:t>
            </a:r>
            <a:r>
              <a:rPr lang="ru-RU" sz="2000" b="0" strike="noStrike" spc="-1" dirty="0">
                <a:solidFill>
                  <a:srgbClr val="0000FF"/>
                </a:solidFill>
                <a:uFill>
                  <a:solidFill>
                    <a:srgbClr val="FFFFFF"/>
                  </a:solidFill>
                </a:uFill>
                <a:latin typeface="Consolas"/>
              </a:rPr>
              <a:t>"</a:t>
            </a:r>
            <a:r>
              <a:rPr lang="ru-RU" sz="2000" b="0" strike="noStrike" spc="-1" dirty="0">
                <a:solidFill>
                  <a:srgbClr val="800000"/>
                </a:solidFill>
                <a:uFill>
                  <a:solidFill>
                    <a:srgbClr val="FFFFFF"/>
                  </a:solidFill>
                </a:uFill>
                <a:latin typeface="Consolas"/>
              </a:rPr>
              <a:t>&gt;</a:t>
            </a:r>
            <a:endParaRPr lang="ru-RU" sz="2000" b="0" strike="noStrike" spc="-1" dirty="0">
              <a:solidFill>
                <a:srgbClr val="000000"/>
              </a:solidFill>
              <a:uFill>
                <a:solidFill>
                  <a:srgbClr val="FFFFFF"/>
                </a:solidFill>
              </a:uFill>
              <a:latin typeface="Lucida Sans Unicode"/>
            </a:endParaRPr>
          </a:p>
          <a:p>
            <a:pPr marL="109800">
              <a:lnSpc>
                <a:spcPct val="100000"/>
              </a:lnSpc>
              <a:spcBef>
                <a:spcPts val="400"/>
              </a:spcBef>
            </a:pPr>
            <a:r>
              <a:rPr lang="sr-Latn-RS" sz="2000" b="0" strike="noStrike" spc="-1" dirty="0" smtClean="0">
                <a:solidFill>
                  <a:srgbClr val="800000"/>
                </a:solidFill>
                <a:uFill>
                  <a:solidFill>
                    <a:srgbClr val="FFFFFF"/>
                  </a:solidFill>
                </a:uFill>
                <a:latin typeface="Consolas"/>
              </a:rPr>
              <a:t>	</a:t>
            </a:r>
            <a:r>
              <a:rPr lang="ru-RU" sz="2000" b="0" strike="noStrike" spc="-1" dirty="0" smtClean="0">
                <a:solidFill>
                  <a:srgbClr val="800000"/>
                </a:solidFill>
                <a:uFill>
                  <a:solidFill>
                    <a:srgbClr val="FFFFFF"/>
                  </a:solidFill>
                </a:uFill>
                <a:latin typeface="Consolas"/>
              </a:rPr>
              <a:t>&lt;</a:t>
            </a:r>
            <a:r>
              <a:rPr lang="ru-RU" sz="2000" b="0" strike="noStrike" spc="-1" dirty="0">
                <a:solidFill>
                  <a:srgbClr val="800000"/>
                </a:solidFill>
                <a:uFill>
                  <a:solidFill>
                    <a:srgbClr val="FFFFFF"/>
                  </a:solidFill>
                </a:uFill>
                <a:latin typeface="Consolas"/>
              </a:rPr>
              <a:t>source</a:t>
            </a:r>
            <a:r>
              <a:rPr lang="ru-RU" sz="2000" b="0" strike="noStrike" spc="-1" dirty="0">
                <a:solidFill>
                  <a:srgbClr val="000000"/>
                </a:solidFill>
                <a:uFill>
                  <a:solidFill>
                    <a:srgbClr val="FFFFFF"/>
                  </a:solidFill>
                </a:uFill>
                <a:latin typeface="Consolas"/>
              </a:rPr>
              <a:t> </a:t>
            </a:r>
            <a:r>
              <a:rPr lang="ru-RU" sz="2000" b="0" strike="noStrike" spc="-1" dirty="0">
                <a:solidFill>
                  <a:srgbClr val="FF0000"/>
                </a:solidFill>
                <a:uFill>
                  <a:solidFill>
                    <a:srgbClr val="FFFFFF"/>
                  </a:solidFill>
                </a:uFill>
                <a:latin typeface="Consolas"/>
              </a:rPr>
              <a:t>src</a:t>
            </a:r>
            <a:r>
              <a:rPr lang="ru-RU" sz="2000" b="0" strike="noStrike" spc="-1" dirty="0">
                <a:solidFill>
                  <a:srgbClr val="000000"/>
                </a:solidFill>
                <a:uFill>
                  <a:solidFill>
                    <a:srgbClr val="FFFFFF"/>
                  </a:solidFill>
                </a:uFill>
                <a:latin typeface="Consolas"/>
              </a:rPr>
              <a:t>=</a:t>
            </a:r>
            <a:r>
              <a:rPr lang="ru-RU" sz="2000" b="0" strike="noStrike" spc="-1" dirty="0">
                <a:solidFill>
                  <a:srgbClr val="0000FF"/>
                </a:solidFill>
                <a:uFill>
                  <a:solidFill>
                    <a:srgbClr val="FFFFFF"/>
                  </a:solidFill>
                </a:uFill>
                <a:latin typeface="Consolas"/>
              </a:rPr>
              <a:t>"</a:t>
            </a:r>
            <a:r>
              <a:rPr lang="ru-RU" sz="2000" b="0" strike="noStrike" spc="-1" dirty="0" smtClean="0">
                <a:solidFill>
                  <a:srgbClr val="0000FF"/>
                </a:solidFill>
                <a:uFill>
                  <a:solidFill>
                    <a:srgbClr val="FFFFFF"/>
                  </a:solidFill>
                </a:uFill>
                <a:latin typeface="Consolas"/>
              </a:rPr>
              <a:t>video.</a:t>
            </a:r>
            <a:r>
              <a:rPr lang="en-US" sz="2000" b="0" strike="noStrike" spc="-1" dirty="0" err="1" smtClean="0">
                <a:solidFill>
                  <a:srgbClr val="0000FF"/>
                </a:solidFill>
                <a:uFill>
                  <a:solidFill>
                    <a:srgbClr val="FFFFFF"/>
                  </a:solidFill>
                </a:uFill>
                <a:latin typeface="Consolas"/>
              </a:rPr>
              <a:t>ogg</a:t>
            </a:r>
            <a:r>
              <a:rPr lang="ru-RU" sz="2000" b="0" strike="noStrike" spc="-1" dirty="0" smtClean="0">
                <a:solidFill>
                  <a:srgbClr val="0000FF"/>
                </a:solidFill>
                <a:uFill>
                  <a:solidFill>
                    <a:srgbClr val="FFFFFF"/>
                  </a:solidFill>
                </a:uFill>
                <a:latin typeface="Consolas"/>
              </a:rPr>
              <a:t>" </a:t>
            </a:r>
            <a:r>
              <a:rPr lang="ru-RU" sz="2000" b="0" strike="noStrike" spc="-1" dirty="0">
                <a:solidFill>
                  <a:srgbClr val="0000FF"/>
                </a:solidFill>
                <a:uFill>
                  <a:solidFill>
                    <a:srgbClr val="FFFFFF"/>
                  </a:solidFill>
                </a:uFill>
                <a:latin typeface="Consolas"/>
              </a:rPr>
              <a:t>type="</a:t>
            </a:r>
            <a:r>
              <a:rPr lang="ru-RU" sz="2000" b="0" strike="noStrike" spc="-1" dirty="0">
                <a:solidFill>
                  <a:srgbClr val="FF0000"/>
                </a:solidFill>
                <a:uFill>
                  <a:solidFill>
                    <a:srgbClr val="FFFFFF"/>
                  </a:solidFill>
                </a:uFill>
                <a:latin typeface="Consolas"/>
              </a:rPr>
              <a:t>video</a:t>
            </a:r>
            <a:r>
              <a:rPr lang="ru-RU" sz="2000" b="0" strike="noStrike" spc="-1" dirty="0">
                <a:solidFill>
                  <a:srgbClr val="000000"/>
                </a:solidFill>
                <a:uFill>
                  <a:solidFill>
                    <a:srgbClr val="FFFFFF"/>
                  </a:solidFill>
                </a:uFill>
                <a:latin typeface="Consolas"/>
              </a:rPr>
              <a:t>/</a:t>
            </a:r>
            <a:r>
              <a:rPr lang="ru-RU" sz="2000" b="0" strike="noStrike" spc="-1" dirty="0">
                <a:solidFill>
                  <a:srgbClr val="FF0000"/>
                </a:solidFill>
                <a:uFill>
                  <a:solidFill>
                    <a:srgbClr val="FFFFFF"/>
                  </a:solidFill>
                </a:uFill>
                <a:latin typeface="Consolas"/>
              </a:rPr>
              <a:t>ogg</a:t>
            </a:r>
            <a:r>
              <a:rPr lang="ru-RU" sz="2000" b="0" strike="noStrike" spc="-1" dirty="0">
                <a:solidFill>
                  <a:srgbClr val="0000FF"/>
                </a:solidFill>
                <a:uFill>
                  <a:solidFill>
                    <a:srgbClr val="FFFFFF"/>
                  </a:solidFill>
                </a:uFill>
                <a:latin typeface="Consolas"/>
              </a:rPr>
              <a:t>"</a:t>
            </a:r>
            <a:r>
              <a:rPr lang="ru-RU" sz="2000" b="0" strike="noStrike" spc="-1" dirty="0">
                <a:solidFill>
                  <a:srgbClr val="800000"/>
                </a:solidFill>
                <a:uFill>
                  <a:solidFill>
                    <a:srgbClr val="FFFFFF"/>
                  </a:solidFill>
                </a:uFill>
                <a:latin typeface="Consolas"/>
              </a:rPr>
              <a:t>&gt;</a:t>
            </a:r>
            <a:endParaRPr lang="ru-RU" sz="2000" b="0" strike="noStrike" spc="-1" dirty="0">
              <a:solidFill>
                <a:srgbClr val="000000"/>
              </a:solidFill>
              <a:uFill>
                <a:solidFill>
                  <a:srgbClr val="FFFFFF"/>
                </a:solidFill>
              </a:uFill>
              <a:latin typeface="Lucida Sans Unicode"/>
            </a:endParaRPr>
          </a:p>
          <a:p>
            <a:pPr marL="109800">
              <a:lnSpc>
                <a:spcPct val="100000"/>
              </a:lnSpc>
              <a:spcBef>
                <a:spcPts val="400"/>
              </a:spcBef>
            </a:pPr>
            <a:r>
              <a:rPr lang="sr-Latn-RS" sz="2000" b="0" strike="noStrike" spc="-1" dirty="0" smtClean="0">
                <a:solidFill>
                  <a:srgbClr val="000000"/>
                </a:solidFill>
                <a:uFill>
                  <a:solidFill>
                    <a:srgbClr val="FFFFFF"/>
                  </a:solidFill>
                </a:uFill>
                <a:latin typeface="Consolas"/>
              </a:rPr>
              <a:t>	Vas </a:t>
            </a:r>
            <a:r>
              <a:rPr lang="ru-RU" sz="2000" b="0" strike="noStrike" spc="-1" dirty="0" smtClean="0">
                <a:solidFill>
                  <a:srgbClr val="000000"/>
                </a:solidFill>
                <a:uFill>
                  <a:solidFill>
                    <a:srgbClr val="FFFFFF"/>
                  </a:solidFill>
                </a:uFill>
                <a:latin typeface="Consolas"/>
              </a:rPr>
              <a:t>browser </a:t>
            </a:r>
            <a:r>
              <a:rPr lang="sr-Latn-RS" sz="2000" b="0" strike="noStrike" spc="-1" dirty="0" smtClean="0">
                <a:solidFill>
                  <a:srgbClr val="000000"/>
                </a:solidFill>
                <a:uFill>
                  <a:solidFill>
                    <a:srgbClr val="FFFFFF"/>
                  </a:solidFill>
                </a:uFill>
                <a:latin typeface="Consolas"/>
              </a:rPr>
              <a:t>ne podrzava video tag</a:t>
            </a:r>
            <a:r>
              <a:rPr lang="ru-RU" sz="2000" b="0" strike="noStrike" spc="-1" dirty="0" smtClean="0">
                <a:solidFill>
                  <a:srgbClr val="000000"/>
                </a:solidFill>
                <a:uFill>
                  <a:solidFill>
                    <a:srgbClr val="FFFFFF"/>
                  </a:solidFill>
                </a:uFill>
                <a:latin typeface="Consolas"/>
              </a:rPr>
              <a:t>.</a:t>
            </a:r>
            <a:endParaRPr lang="ru-RU" sz="2000" b="0" strike="noStrike" spc="-1" dirty="0">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dirty="0">
                <a:solidFill>
                  <a:srgbClr val="800000"/>
                </a:solidFill>
                <a:uFill>
                  <a:solidFill>
                    <a:srgbClr val="FFFFFF"/>
                  </a:solidFill>
                </a:uFill>
                <a:latin typeface="Consolas"/>
              </a:rPr>
              <a:t>&lt;/video&gt;</a:t>
            </a:r>
            <a:endParaRPr lang="ru-RU" sz="2000" b="0" strike="noStrike" spc="-1" dirty="0">
              <a:solidFill>
                <a:srgbClr val="000000"/>
              </a:solidFill>
              <a:uFill>
                <a:solidFill>
                  <a:srgbClr val="FFFFFF"/>
                </a:solidFill>
              </a:uFill>
              <a:latin typeface="Lucida Sans Unicode"/>
            </a:endParaRPr>
          </a:p>
          <a:p>
            <a:pPr>
              <a:lnSpc>
                <a:spcPct val="100000"/>
              </a:lnSpc>
              <a:spcBef>
                <a:spcPts val="400"/>
              </a:spcBef>
            </a:pPr>
            <a:endParaRPr lang="ru-RU" sz="2000" b="0" strike="noStrike" spc="-1" dirty="0">
              <a:solidFill>
                <a:srgbClr val="000000"/>
              </a:solidFill>
              <a:uFill>
                <a:solidFill>
                  <a:srgbClr val="FFFFFF"/>
                </a:solidFill>
              </a:uFill>
              <a:latin typeface="Lucida Sans Unicode"/>
            </a:endParaRPr>
          </a:p>
        </p:txBody>
      </p:sp>
    </p:spTree>
    <p:extLst>
      <p:ext uri="{BB962C8B-B14F-4D97-AF65-F5344CB8AC3E}">
        <p14:creationId xmlns:p14="http://schemas.microsoft.com/office/powerpoint/2010/main" val="972230320"/>
      </p:ext>
    </p:extLst>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extShape 1"/>
          <p:cNvSpPr txBox="1"/>
          <p:nvPr/>
        </p:nvSpPr>
        <p:spPr>
          <a:xfrm>
            <a:off x="794880" y="317520"/>
            <a:ext cx="10430640" cy="1325160"/>
          </a:xfrm>
          <a:prstGeom prst="rect">
            <a:avLst/>
          </a:prstGeom>
          <a:noFill/>
          <a:ln>
            <a:noFill/>
          </a:ln>
        </p:spPr>
        <p:txBody>
          <a:bodyPr anchor="ctr"/>
          <a:lstStyle/>
          <a:p>
            <a:pPr>
              <a:lnSpc>
                <a:spcPct val="100000"/>
              </a:lnSpc>
            </a:pPr>
            <a:r>
              <a:rPr lang="ru-RU" sz="2800" b="1" strike="noStrike" spc="-1">
                <a:solidFill>
                  <a:srgbClr val="464646"/>
                </a:solidFill>
                <a:uFill>
                  <a:solidFill>
                    <a:srgbClr val="FFFFFF"/>
                  </a:solidFill>
                </a:uFill>
                <a:latin typeface="Lucida Sans Unicode"/>
              </a:rPr>
              <a:t>Audio tag</a:t>
            </a:r>
            <a:endParaRPr lang="ru-RU" sz="2800" b="0" strike="noStrike" spc="-1">
              <a:solidFill>
                <a:srgbClr val="000000"/>
              </a:solidFill>
              <a:uFill>
                <a:solidFill>
                  <a:srgbClr val="FFFFFF"/>
                </a:solidFill>
              </a:uFill>
              <a:latin typeface="Lucida Sans Unicode"/>
            </a:endParaRPr>
          </a:p>
        </p:txBody>
      </p:sp>
      <p:sp>
        <p:nvSpPr>
          <p:cNvPr id="177" name="TextShape 2"/>
          <p:cNvSpPr txBox="1"/>
          <p:nvPr/>
        </p:nvSpPr>
        <p:spPr>
          <a:xfrm>
            <a:off x="894600" y="1385280"/>
            <a:ext cx="10430640" cy="4381560"/>
          </a:xfrm>
          <a:prstGeom prst="rect">
            <a:avLst/>
          </a:prstGeom>
          <a:noFill/>
          <a:ln>
            <a:noFill/>
          </a:ln>
        </p:spPr>
        <p:txBody>
          <a:bodyPr lIns="90000" tIns="45000" rIns="90000" bIns="45000">
            <a:normAutofit/>
          </a:bodyPr>
          <a:lstStyle/>
          <a:p>
            <a:pPr>
              <a:lnSpc>
                <a:spcPct val="100000"/>
              </a:lnSpc>
              <a:spcBef>
                <a:spcPts val="400"/>
              </a:spcBef>
            </a:pPr>
            <a:endParaRPr lang="ru-RU" sz="2800" spc="-1" dirty="0">
              <a:solidFill>
                <a:srgbClr val="000000"/>
              </a:solidFill>
              <a:uFill>
                <a:solidFill>
                  <a:srgbClr val="FFFFFF"/>
                </a:solidFill>
              </a:uFill>
              <a:latin typeface="Lucida Sans Unicode"/>
            </a:endParaRPr>
          </a:p>
          <a:p>
            <a:pPr marL="365760" indent="-255600">
              <a:lnSpc>
                <a:spcPct val="100000"/>
              </a:lnSpc>
              <a:spcBef>
                <a:spcPts val="400"/>
              </a:spcBef>
              <a:buClr>
                <a:srgbClr val="2DA2BF"/>
              </a:buClr>
              <a:buSzPct val="68000"/>
              <a:buFont typeface="Wingdings 3" charset="2"/>
              <a:buChar char=""/>
            </a:pPr>
            <a:r>
              <a:rPr lang="en-US" sz="2000" b="1" spc="-1" dirty="0" smtClean="0">
                <a:solidFill>
                  <a:srgbClr val="000000"/>
                </a:solidFill>
                <a:uFill>
                  <a:solidFill>
                    <a:srgbClr val="FFFFFF"/>
                  </a:solidFill>
                </a:uFill>
                <a:latin typeface="Lucida Sans Unicode"/>
              </a:rPr>
              <a:t>AUDIO </a:t>
            </a:r>
            <a:r>
              <a:rPr lang="en-US" sz="2000" spc="-1" dirty="0" smtClean="0">
                <a:solidFill>
                  <a:srgbClr val="000000"/>
                </a:solidFill>
                <a:uFill>
                  <a:solidFill>
                    <a:srgbClr val="FFFFFF"/>
                  </a:solidFill>
                </a:uFill>
                <a:latin typeface="Lucida Sans Unicode"/>
              </a:rPr>
              <a:t>tag </a:t>
            </a:r>
            <a:r>
              <a:rPr lang="en-US" sz="2000" spc="-1" dirty="0" err="1">
                <a:solidFill>
                  <a:srgbClr val="000000"/>
                </a:solidFill>
                <a:uFill>
                  <a:solidFill>
                    <a:srgbClr val="FFFFFF"/>
                  </a:solidFill>
                </a:uFill>
                <a:latin typeface="Lucida Sans Unicode"/>
              </a:rPr>
              <a:t>koristimo</a:t>
            </a:r>
            <a:r>
              <a:rPr lang="en-US" sz="2000" spc="-1" dirty="0">
                <a:solidFill>
                  <a:srgbClr val="000000"/>
                </a:solidFill>
                <a:uFill>
                  <a:solidFill>
                    <a:srgbClr val="FFFFFF"/>
                  </a:solidFill>
                </a:uFill>
                <a:latin typeface="Lucida Sans Unicode"/>
              </a:rPr>
              <a:t> </a:t>
            </a:r>
            <a:r>
              <a:rPr lang="en-US" sz="2000" spc="-1" dirty="0" err="1">
                <a:solidFill>
                  <a:srgbClr val="000000"/>
                </a:solidFill>
                <a:uFill>
                  <a:solidFill>
                    <a:srgbClr val="FFFFFF"/>
                  </a:solidFill>
                </a:uFill>
                <a:latin typeface="Lucida Sans Unicode"/>
              </a:rPr>
              <a:t>kada</a:t>
            </a:r>
            <a:r>
              <a:rPr lang="en-US" sz="2000" spc="-1" dirty="0">
                <a:solidFill>
                  <a:srgbClr val="000000"/>
                </a:solidFill>
                <a:uFill>
                  <a:solidFill>
                    <a:srgbClr val="FFFFFF"/>
                  </a:solidFill>
                </a:uFill>
                <a:latin typeface="Lucida Sans Unicode"/>
              </a:rPr>
              <a:t> </a:t>
            </a:r>
            <a:r>
              <a:rPr lang="sr-Latn-RS" sz="2000" spc="-1" dirty="0">
                <a:solidFill>
                  <a:srgbClr val="000000"/>
                </a:solidFill>
                <a:uFill>
                  <a:solidFill>
                    <a:srgbClr val="FFFFFF"/>
                  </a:solidFill>
                </a:uFill>
                <a:latin typeface="Lucida Sans Unicode"/>
              </a:rPr>
              <a:t>želimo da uključimo </a:t>
            </a:r>
            <a:r>
              <a:rPr lang="en-US" sz="2000" spc="-1" dirty="0" err="1" smtClean="0">
                <a:solidFill>
                  <a:srgbClr val="000000"/>
                </a:solidFill>
                <a:uFill>
                  <a:solidFill>
                    <a:srgbClr val="FFFFFF"/>
                  </a:solidFill>
                </a:uFill>
                <a:latin typeface="Lucida Sans Unicode"/>
              </a:rPr>
              <a:t>zvuk</a:t>
            </a:r>
            <a:r>
              <a:rPr lang="en-US" sz="2000" spc="-1" dirty="0" smtClean="0">
                <a:solidFill>
                  <a:srgbClr val="000000"/>
                </a:solidFill>
                <a:uFill>
                  <a:solidFill>
                    <a:srgbClr val="FFFFFF"/>
                  </a:solidFill>
                </a:uFill>
                <a:latin typeface="Lucida Sans Unicode"/>
              </a:rPr>
              <a:t> </a:t>
            </a:r>
            <a:r>
              <a:rPr lang="sr-Latn-RS" sz="2000" spc="-1" dirty="0" smtClean="0">
                <a:solidFill>
                  <a:srgbClr val="000000"/>
                </a:solidFill>
                <a:uFill>
                  <a:solidFill>
                    <a:srgbClr val="FFFFFF"/>
                  </a:solidFill>
                </a:uFill>
                <a:latin typeface="Lucida Sans Unicode"/>
              </a:rPr>
              <a:t>na </a:t>
            </a:r>
            <a:r>
              <a:rPr lang="sr-Latn-RS" sz="2000" spc="-1" dirty="0">
                <a:solidFill>
                  <a:srgbClr val="000000"/>
                </a:solidFill>
                <a:uFill>
                  <a:solidFill>
                    <a:srgbClr val="FFFFFF"/>
                  </a:solidFill>
                </a:uFill>
                <a:latin typeface="Lucida Sans Unicode"/>
              </a:rPr>
              <a:t>našu stranicu</a:t>
            </a:r>
          </a:p>
          <a:p>
            <a:pPr marL="365760" indent="-255600">
              <a:lnSpc>
                <a:spcPct val="100000"/>
              </a:lnSpc>
              <a:spcBef>
                <a:spcPts val="400"/>
              </a:spcBef>
              <a:buClr>
                <a:srgbClr val="2DA2BF"/>
              </a:buClr>
              <a:buSzPct val="68000"/>
              <a:buFont typeface="Wingdings 3" charset="2"/>
              <a:buChar char=""/>
            </a:pPr>
            <a:r>
              <a:rPr lang="sr-Latn-RS" sz="2000" spc="-1" dirty="0">
                <a:solidFill>
                  <a:srgbClr val="000000"/>
                </a:solidFill>
                <a:uFill>
                  <a:solidFill>
                    <a:srgbClr val="FFFFFF"/>
                  </a:solidFill>
                </a:uFill>
                <a:latin typeface="Lucida Sans Unicode"/>
              </a:rPr>
              <a:t>Ima nekoliko specifičnih atributa: </a:t>
            </a:r>
            <a:r>
              <a:rPr lang="sr-Latn-RS" sz="2000" spc="-1" dirty="0">
                <a:solidFill>
                  <a:srgbClr val="FF0000"/>
                </a:solidFill>
                <a:uFill>
                  <a:solidFill>
                    <a:srgbClr val="FFFFFF"/>
                  </a:solidFill>
                </a:uFill>
                <a:latin typeface="Consolas" panose="020B0609020204030204" pitchFamily="49" charset="0"/>
              </a:rPr>
              <a:t>src</a:t>
            </a:r>
            <a:r>
              <a:rPr lang="sr-Latn-RS" sz="2000" spc="-1" dirty="0" smtClean="0">
                <a:solidFill>
                  <a:srgbClr val="FF0000"/>
                </a:solidFill>
                <a:uFill>
                  <a:solidFill>
                    <a:srgbClr val="FFFFFF"/>
                  </a:solidFill>
                </a:uFill>
                <a:latin typeface="Consolas" panose="020B0609020204030204" pitchFamily="49" charset="0"/>
              </a:rPr>
              <a:t>,</a:t>
            </a:r>
            <a:r>
              <a:rPr lang="sr-Latn-RS" sz="2000" spc="-1" dirty="0" smtClean="0">
                <a:solidFill>
                  <a:srgbClr val="000000"/>
                </a:solidFill>
                <a:uFill>
                  <a:solidFill>
                    <a:srgbClr val="FFFFFF"/>
                  </a:solidFill>
                </a:uFill>
                <a:latin typeface="Lucida Sans Unicode"/>
              </a:rPr>
              <a:t> </a:t>
            </a:r>
            <a:r>
              <a:rPr lang="sr-Latn-RS" sz="2000" spc="-1" dirty="0">
                <a:solidFill>
                  <a:srgbClr val="FF0000"/>
                </a:solidFill>
                <a:uFill>
                  <a:solidFill>
                    <a:srgbClr val="FFFFFF"/>
                  </a:solidFill>
                </a:uFill>
                <a:latin typeface="Consolas" panose="020B0609020204030204" pitchFamily="49" charset="0"/>
              </a:rPr>
              <a:t>controls</a:t>
            </a:r>
            <a:r>
              <a:rPr lang="sr-Latn-RS" sz="2000" spc="-1" dirty="0">
                <a:solidFill>
                  <a:srgbClr val="000000"/>
                </a:solidFill>
                <a:uFill>
                  <a:solidFill>
                    <a:srgbClr val="FFFFFF"/>
                  </a:solidFill>
                </a:uFill>
                <a:latin typeface="Lucida Sans Unicode"/>
              </a:rPr>
              <a:t>, </a:t>
            </a:r>
            <a:r>
              <a:rPr lang="sr-Latn-RS" sz="2000" spc="-1" dirty="0">
                <a:solidFill>
                  <a:srgbClr val="FF0000"/>
                </a:solidFill>
                <a:uFill>
                  <a:solidFill>
                    <a:srgbClr val="FFFFFF"/>
                  </a:solidFill>
                </a:uFill>
                <a:latin typeface="Consolas" panose="020B0609020204030204" pitchFamily="49" charset="0"/>
              </a:rPr>
              <a:t>autoplay</a:t>
            </a:r>
            <a:r>
              <a:rPr lang="sr-Latn-RS" sz="2000" spc="-1" dirty="0">
                <a:solidFill>
                  <a:srgbClr val="000000"/>
                </a:solidFill>
                <a:uFill>
                  <a:solidFill>
                    <a:srgbClr val="FFFFFF"/>
                  </a:solidFill>
                </a:uFill>
                <a:latin typeface="Lucida Sans Unicode"/>
              </a:rPr>
              <a:t>, </a:t>
            </a:r>
            <a:r>
              <a:rPr lang="sr-Latn-RS" sz="2000" spc="-1" dirty="0">
                <a:solidFill>
                  <a:srgbClr val="FF0000"/>
                </a:solidFill>
                <a:uFill>
                  <a:solidFill>
                    <a:srgbClr val="FFFFFF"/>
                  </a:solidFill>
                </a:uFill>
                <a:latin typeface="Consolas" panose="020B0609020204030204" pitchFamily="49" charset="0"/>
              </a:rPr>
              <a:t>loop</a:t>
            </a:r>
            <a:r>
              <a:rPr lang="sr-Latn-RS" sz="2000" spc="-1" dirty="0">
                <a:solidFill>
                  <a:srgbClr val="000000"/>
                </a:solidFill>
                <a:uFill>
                  <a:solidFill>
                    <a:srgbClr val="FFFFFF"/>
                  </a:solidFill>
                </a:uFill>
                <a:latin typeface="Lucida Sans Unicode"/>
              </a:rPr>
              <a:t>, i dr. (više o njima možete pronaći na internetu)</a:t>
            </a:r>
          </a:p>
          <a:p>
            <a:pPr marL="365760" indent="-255600">
              <a:lnSpc>
                <a:spcPct val="100000"/>
              </a:lnSpc>
              <a:spcBef>
                <a:spcPts val="400"/>
              </a:spcBef>
              <a:buClr>
                <a:srgbClr val="2DA2BF"/>
              </a:buClr>
              <a:buSzPct val="68000"/>
              <a:buFont typeface="Wingdings 3" charset="2"/>
              <a:buChar char=""/>
            </a:pPr>
            <a:r>
              <a:rPr lang="sr-Latn-RS" sz="2000" spc="-1" dirty="0">
                <a:solidFill>
                  <a:srgbClr val="000000"/>
                </a:solidFill>
                <a:uFill>
                  <a:solidFill>
                    <a:srgbClr val="FFFFFF"/>
                  </a:solidFill>
                </a:uFill>
                <a:latin typeface="Lucida Sans Unicode"/>
              </a:rPr>
              <a:t>Vrednost atributa src je putanja do </a:t>
            </a:r>
            <a:r>
              <a:rPr lang="en-US" sz="2000" spc="-1" dirty="0" smtClean="0">
                <a:solidFill>
                  <a:srgbClr val="000000"/>
                </a:solidFill>
                <a:uFill>
                  <a:solidFill>
                    <a:srgbClr val="FFFFFF"/>
                  </a:solidFill>
                </a:uFill>
                <a:latin typeface="Lucida Sans Unicode"/>
              </a:rPr>
              <a:t>audio </a:t>
            </a:r>
            <a:r>
              <a:rPr lang="en-US" sz="2000" spc="-1" dirty="0" err="1" smtClean="0">
                <a:solidFill>
                  <a:srgbClr val="000000"/>
                </a:solidFill>
                <a:uFill>
                  <a:solidFill>
                    <a:srgbClr val="FFFFFF"/>
                  </a:solidFill>
                </a:uFill>
                <a:latin typeface="Lucida Sans Unicode"/>
              </a:rPr>
              <a:t>fajla</a:t>
            </a:r>
            <a:endParaRPr lang="en-US" sz="2000" spc="-1" dirty="0" smtClean="0">
              <a:solidFill>
                <a:srgbClr val="000000"/>
              </a:solidFill>
              <a:uFill>
                <a:solidFill>
                  <a:srgbClr val="FFFFFF"/>
                </a:solidFill>
              </a:uFill>
              <a:latin typeface="Lucida Sans Unicode"/>
            </a:endParaRPr>
          </a:p>
          <a:p>
            <a:pPr marL="109800">
              <a:lnSpc>
                <a:spcPct val="100000"/>
              </a:lnSpc>
              <a:spcBef>
                <a:spcPts val="400"/>
              </a:spcBef>
            </a:pPr>
            <a:endParaRPr lang="en-US" sz="2000" spc="-1" dirty="0">
              <a:solidFill>
                <a:srgbClr val="800000"/>
              </a:solidFill>
              <a:uFill>
                <a:solidFill>
                  <a:srgbClr val="FFFFFF"/>
                </a:solidFill>
              </a:uFill>
              <a:latin typeface="Consolas"/>
            </a:endParaRPr>
          </a:p>
          <a:p>
            <a:pPr marL="109800">
              <a:spcBef>
                <a:spcPts val="400"/>
              </a:spcBef>
            </a:pPr>
            <a:r>
              <a:rPr lang="ru-RU" sz="2000" spc="-1" dirty="0">
                <a:solidFill>
                  <a:srgbClr val="800000"/>
                </a:solidFill>
                <a:uFill>
                  <a:solidFill>
                    <a:srgbClr val="FFFFFF"/>
                  </a:solidFill>
                </a:uFill>
                <a:latin typeface="Consolas"/>
              </a:rPr>
              <a:t>&lt;audio</a:t>
            </a:r>
            <a:r>
              <a:rPr lang="ru-RU" sz="2000" spc="-1" dirty="0">
                <a:solidFill>
                  <a:srgbClr val="000000"/>
                </a:solidFill>
                <a:uFill>
                  <a:solidFill>
                    <a:srgbClr val="FFFFFF"/>
                  </a:solidFill>
                </a:uFill>
                <a:latin typeface="Consolas"/>
              </a:rPr>
              <a:t> </a:t>
            </a:r>
            <a:r>
              <a:rPr lang="ru-RU" sz="2000" spc="-1" dirty="0">
                <a:solidFill>
                  <a:srgbClr val="FF0000"/>
                </a:solidFill>
                <a:uFill>
                  <a:solidFill>
                    <a:srgbClr val="FFFFFF"/>
                  </a:solidFill>
                </a:uFill>
                <a:latin typeface="Consolas"/>
              </a:rPr>
              <a:t>controls</a:t>
            </a:r>
            <a:r>
              <a:rPr lang="en-US" sz="2000" spc="-1" dirty="0">
                <a:solidFill>
                  <a:srgbClr val="800000"/>
                </a:solidFill>
                <a:uFill>
                  <a:solidFill>
                    <a:srgbClr val="FFFFFF"/>
                  </a:solidFill>
                </a:uFill>
                <a:latin typeface="Consolas"/>
              </a:rPr>
              <a:t> </a:t>
            </a:r>
            <a:r>
              <a:rPr lang="ru-RU" sz="2000" spc="-1" dirty="0">
                <a:solidFill>
                  <a:srgbClr val="FF0000"/>
                </a:solidFill>
                <a:uFill>
                  <a:solidFill>
                    <a:srgbClr val="FFFFFF"/>
                  </a:solidFill>
                </a:uFill>
                <a:latin typeface="Consolas"/>
              </a:rPr>
              <a:t>src</a:t>
            </a:r>
            <a:r>
              <a:rPr lang="ru-RU" sz="2000" spc="-1" dirty="0">
                <a:solidFill>
                  <a:srgbClr val="000000"/>
                </a:solidFill>
                <a:uFill>
                  <a:solidFill>
                    <a:srgbClr val="FFFFFF"/>
                  </a:solidFill>
                </a:uFill>
                <a:latin typeface="Consolas"/>
              </a:rPr>
              <a:t>=</a:t>
            </a:r>
            <a:r>
              <a:rPr lang="ru-RU" sz="2000" spc="-1" dirty="0">
                <a:solidFill>
                  <a:srgbClr val="0000FF"/>
                </a:solidFill>
                <a:uFill>
                  <a:solidFill>
                    <a:srgbClr val="FFFFFF"/>
                  </a:solidFill>
                </a:uFill>
                <a:latin typeface="Consolas"/>
              </a:rPr>
              <a:t>“</a:t>
            </a:r>
            <a:r>
              <a:rPr lang="en-US" sz="2000" spc="-1" dirty="0">
                <a:solidFill>
                  <a:srgbClr val="0000FF"/>
                </a:solidFill>
                <a:uFill>
                  <a:solidFill>
                    <a:srgbClr val="FFFFFF"/>
                  </a:solidFill>
                </a:uFill>
                <a:latin typeface="Consolas"/>
              </a:rPr>
              <a:t>pesma.mp3”</a:t>
            </a:r>
            <a:r>
              <a:rPr lang="ru-RU" sz="2000" spc="-1" dirty="0">
                <a:solidFill>
                  <a:srgbClr val="800000"/>
                </a:solidFill>
                <a:uFill>
                  <a:solidFill>
                    <a:srgbClr val="FFFFFF"/>
                  </a:solidFill>
                </a:uFill>
                <a:latin typeface="Consolas"/>
              </a:rPr>
              <a:t>&gt;</a:t>
            </a:r>
            <a:r>
              <a:rPr lang="en-US" sz="2000" spc="-1" dirty="0">
                <a:solidFill>
                  <a:srgbClr val="000000"/>
                </a:solidFill>
                <a:uFill>
                  <a:solidFill>
                    <a:srgbClr val="FFFFFF"/>
                  </a:solidFill>
                </a:uFill>
                <a:latin typeface="Consolas"/>
              </a:rPr>
              <a:t>B</a:t>
            </a:r>
            <a:r>
              <a:rPr lang="ru-RU" sz="2000" spc="-1" dirty="0">
                <a:solidFill>
                  <a:srgbClr val="000000"/>
                </a:solidFill>
                <a:uFill>
                  <a:solidFill>
                    <a:srgbClr val="FFFFFF"/>
                  </a:solidFill>
                </a:uFill>
                <a:latin typeface="Consolas"/>
              </a:rPr>
              <a:t>rowser </a:t>
            </a:r>
            <a:r>
              <a:rPr lang="sr-Latn-RS" sz="2000" spc="-1" dirty="0">
                <a:solidFill>
                  <a:srgbClr val="000000"/>
                </a:solidFill>
                <a:uFill>
                  <a:solidFill>
                    <a:srgbClr val="FFFFFF"/>
                  </a:solidFill>
                </a:uFill>
                <a:latin typeface="Consolas"/>
              </a:rPr>
              <a:t>ne podrzava </a:t>
            </a:r>
            <a:r>
              <a:rPr lang="en-US" sz="2000" spc="-1" dirty="0">
                <a:solidFill>
                  <a:srgbClr val="000000"/>
                </a:solidFill>
                <a:uFill>
                  <a:solidFill>
                    <a:srgbClr val="FFFFFF"/>
                  </a:solidFill>
                </a:uFill>
                <a:latin typeface="Consolas"/>
              </a:rPr>
              <a:t>audio</a:t>
            </a:r>
            <a:r>
              <a:rPr lang="sr-Latn-RS" sz="2000" spc="-1" dirty="0">
                <a:solidFill>
                  <a:srgbClr val="000000"/>
                </a:solidFill>
                <a:uFill>
                  <a:solidFill>
                    <a:srgbClr val="FFFFFF"/>
                  </a:solidFill>
                </a:uFill>
                <a:latin typeface="Consolas"/>
              </a:rPr>
              <a:t> tag</a:t>
            </a:r>
            <a:r>
              <a:rPr lang="ru-RU" sz="2000" spc="-1" dirty="0">
                <a:solidFill>
                  <a:srgbClr val="000000"/>
                </a:solidFill>
                <a:uFill>
                  <a:solidFill>
                    <a:srgbClr val="FFFFFF"/>
                  </a:solidFill>
                </a:uFill>
                <a:latin typeface="Consolas"/>
              </a:rPr>
              <a:t>.</a:t>
            </a:r>
            <a:r>
              <a:rPr lang="en-US" sz="2000" spc="-1" dirty="0">
                <a:solidFill>
                  <a:srgbClr val="000000"/>
                </a:solidFill>
                <a:uFill>
                  <a:solidFill>
                    <a:srgbClr val="FFFFFF"/>
                  </a:solidFill>
                </a:uFill>
                <a:latin typeface="Lucida Sans Unicode"/>
              </a:rPr>
              <a:t> </a:t>
            </a:r>
            <a:r>
              <a:rPr lang="ru-RU" sz="2000" spc="-1" dirty="0">
                <a:solidFill>
                  <a:srgbClr val="800000"/>
                </a:solidFill>
                <a:uFill>
                  <a:solidFill>
                    <a:srgbClr val="FFFFFF"/>
                  </a:solidFill>
                </a:uFill>
                <a:latin typeface="Consolas"/>
              </a:rPr>
              <a:t>&lt;/audio&gt;</a:t>
            </a:r>
            <a:endParaRPr lang="ru-RU" sz="2000" spc="-1" dirty="0">
              <a:solidFill>
                <a:srgbClr val="000000"/>
              </a:solidFill>
              <a:uFill>
                <a:solidFill>
                  <a:srgbClr val="FFFFFF"/>
                </a:solidFill>
              </a:uFill>
              <a:latin typeface="Lucida Sans Unicode"/>
            </a:endParaRPr>
          </a:p>
          <a:p>
            <a:pPr marL="365760" indent="-255600">
              <a:lnSpc>
                <a:spcPct val="100000"/>
              </a:lnSpc>
              <a:spcBef>
                <a:spcPts val="400"/>
              </a:spcBef>
              <a:buClr>
                <a:srgbClr val="2DA2BF"/>
              </a:buClr>
              <a:buSzPct val="68000"/>
              <a:buFont typeface="Wingdings 3" charset="2"/>
              <a:buChar char=""/>
            </a:pPr>
            <a:endParaRPr lang="en-US" sz="2000" spc="-1" dirty="0">
              <a:solidFill>
                <a:srgbClr val="000000"/>
              </a:solidFill>
              <a:uFill>
                <a:solidFill>
                  <a:srgbClr val="FFFFFF"/>
                </a:solidFill>
              </a:uFill>
              <a:latin typeface="Lucida Sans Unicode"/>
            </a:endParaRPr>
          </a:p>
          <a:p>
            <a:pPr marL="365760" indent="-255600">
              <a:lnSpc>
                <a:spcPct val="100000"/>
              </a:lnSpc>
              <a:spcBef>
                <a:spcPts val="400"/>
              </a:spcBef>
              <a:buClr>
                <a:srgbClr val="2DA2BF"/>
              </a:buClr>
              <a:buSzPct val="68000"/>
              <a:buFont typeface="Wingdings 3" charset="2"/>
              <a:buChar char=""/>
            </a:pPr>
            <a:r>
              <a:rPr lang="en-US" sz="2000" spc="-1" dirty="0" err="1" smtClean="0">
                <a:solidFill>
                  <a:srgbClr val="000000"/>
                </a:solidFill>
                <a:uFill>
                  <a:solidFill>
                    <a:srgbClr val="FFFFFF"/>
                  </a:solidFill>
                </a:uFill>
                <a:latin typeface="Lucida Sans Unicode"/>
              </a:rPr>
              <a:t>Isto</a:t>
            </a:r>
            <a:r>
              <a:rPr lang="en-US" sz="2000" spc="-1" dirty="0" smtClean="0">
                <a:solidFill>
                  <a:srgbClr val="000000"/>
                </a:solidFill>
                <a:uFill>
                  <a:solidFill>
                    <a:srgbClr val="FFFFFF"/>
                  </a:solidFill>
                </a:uFill>
                <a:latin typeface="Lucida Sans Unicode"/>
              </a:rPr>
              <a:t> </a:t>
            </a:r>
            <a:r>
              <a:rPr lang="en-US" sz="2000" spc="-1" dirty="0" err="1" smtClean="0">
                <a:solidFill>
                  <a:srgbClr val="000000"/>
                </a:solidFill>
                <a:uFill>
                  <a:solidFill>
                    <a:srgbClr val="FFFFFF"/>
                  </a:solidFill>
                </a:uFill>
                <a:latin typeface="Lucida Sans Unicode"/>
              </a:rPr>
              <a:t>kao</a:t>
            </a:r>
            <a:r>
              <a:rPr lang="en-US" sz="2000" spc="-1" dirty="0" smtClean="0">
                <a:solidFill>
                  <a:srgbClr val="000000"/>
                </a:solidFill>
                <a:uFill>
                  <a:solidFill>
                    <a:srgbClr val="FFFFFF"/>
                  </a:solidFill>
                </a:uFill>
                <a:latin typeface="Lucida Sans Unicode"/>
              </a:rPr>
              <a:t> I </a:t>
            </a:r>
            <a:r>
              <a:rPr lang="en-US" sz="2000" spc="-1" dirty="0" err="1" smtClean="0">
                <a:solidFill>
                  <a:srgbClr val="000000"/>
                </a:solidFill>
                <a:uFill>
                  <a:solidFill>
                    <a:srgbClr val="FFFFFF"/>
                  </a:solidFill>
                </a:uFill>
                <a:latin typeface="Lucida Sans Unicode"/>
              </a:rPr>
              <a:t>kod</a:t>
            </a:r>
            <a:r>
              <a:rPr lang="en-US" sz="2000" spc="-1" dirty="0" smtClean="0">
                <a:solidFill>
                  <a:srgbClr val="000000"/>
                </a:solidFill>
                <a:uFill>
                  <a:solidFill>
                    <a:srgbClr val="FFFFFF"/>
                  </a:solidFill>
                </a:uFill>
                <a:latin typeface="Lucida Sans Unicode"/>
              </a:rPr>
              <a:t> video </a:t>
            </a:r>
            <a:r>
              <a:rPr lang="en-US" sz="2000" spc="-1" dirty="0" err="1" smtClean="0">
                <a:solidFill>
                  <a:srgbClr val="000000"/>
                </a:solidFill>
                <a:uFill>
                  <a:solidFill>
                    <a:srgbClr val="FFFFFF"/>
                  </a:solidFill>
                </a:uFill>
                <a:latin typeface="Lucida Sans Unicode"/>
              </a:rPr>
              <a:t>taga</a:t>
            </a:r>
            <a:r>
              <a:rPr lang="en-US" sz="2000" spc="-1" dirty="0" smtClean="0">
                <a:solidFill>
                  <a:srgbClr val="000000"/>
                </a:solidFill>
                <a:uFill>
                  <a:solidFill>
                    <a:srgbClr val="FFFFFF"/>
                  </a:solidFill>
                </a:uFill>
                <a:latin typeface="Lucida Sans Unicode"/>
              </a:rPr>
              <a:t>, </a:t>
            </a:r>
            <a:r>
              <a:rPr lang="en-US" sz="2000" spc="-1" dirty="0" err="1" smtClean="0">
                <a:solidFill>
                  <a:srgbClr val="000000"/>
                </a:solidFill>
                <a:uFill>
                  <a:solidFill>
                    <a:srgbClr val="FFFFFF"/>
                  </a:solidFill>
                </a:uFill>
                <a:latin typeface="Lucida Sans Unicode"/>
              </a:rPr>
              <a:t>umesto</a:t>
            </a:r>
            <a:r>
              <a:rPr lang="en-US" sz="2000" spc="-1" dirty="0" smtClean="0">
                <a:solidFill>
                  <a:srgbClr val="000000"/>
                </a:solidFill>
                <a:uFill>
                  <a:solidFill>
                    <a:srgbClr val="FFFFFF"/>
                  </a:solidFill>
                </a:uFill>
                <a:latin typeface="Lucida Sans Unicode"/>
              </a:rPr>
              <a:t> </a:t>
            </a:r>
            <a:r>
              <a:rPr lang="en-US" sz="2000" spc="-1" dirty="0" err="1" smtClean="0">
                <a:solidFill>
                  <a:srgbClr val="000000"/>
                </a:solidFill>
                <a:uFill>
                  <a:solidFill>
                    <a:srgbClr val="FFFFFF"/>
                  </a:solidFill>
                </a:uFill>
                <a:latin typeface="Lucida Sans Unicode"/>
              </a:rPr>
              <a:t>src</a:t>
            </a:r>
            <a:r>
              <a:rPr lang="en-US" sz="2000" spc="-1" dirty="0" smtClean="0">
                <a:solidFill>
                  <a:srgbClr val="000000"/>
                </a:solidFill>
                <a:uFill>
                  <a:solidFill>
                    <a:srgbClr val="FFFFFF"/>
                  </a:solidFill>
                </a:uFill>
                <a:latin typeface="Lucida Sans Unicode"/>
              </a:rPr>
              <a:t> </a:t>
            </a:r>
            <a:r>
              <a:rPr lang="en-US" sz="2000" spc="-1" dirty="0" err="1" smtClean="0">
                <a:solidFill>
                  <a:srgbClr val="000000"/>
                </a:solidFill>
                <a:uFill>
                  <a:solidFill>
                    <a:srgbClr val="FFFFFF"/>
                  </a:solidFill>
                </a:uFill>
                <a:latin typeface="Lucida Sans Unicode"/>
              </a:rPr>
              <a:t>atributa</a:t>
            </a:r>
            <a:r>
              <a:rPr lang="en-US" sz="2000" spc="-1" dirty="0" smtClean="0">
                <a:solidFill>
                  <a:srgbClr val="000000"/>
                </a:solidFill>
                <a:uFill>
                  <a:solidFill>
                    <a:srgbClr val="FFFFFF"/>
                  </a:solidFill>
                </a:uFill>
                <a:latin typeface="Lucida Sans Unicode"/>
              </a:rPr>
              <a:t> </a:t>
            </a:r>
            <a:r>
              <a:rPr lang="en-US" sz="2000" spc="-1" dirty="0" err="1" smtClean="0">
                <a:solidFill>
                  <a:srgbClr val="000000"/>
                </a:solidFill>
                <a:uFill>
                  <a:solidFill>
                    <a:srgbClr val="FFFFFF"/>
                  </a:solidFill>
                </a:uFill>
                <a:latin typeface="Lucida Sans Unicode"/>
              </a:rPr>
              <a:t>mo</a:t>
            </a:r>
            <a:r>
              <a:rPr lang="sr-Latn-RS" sz="2000" spc="-1" dirty="0" smtClean="0">
                <a:solidFill>
                  <a:srgbClr val="000000"/>
                </a:solidFill>
                <a:uFill>
                  <a:solidFill>
                    <a:srgbClr val="FFFFFF"/>
                  </a:solidFill>
                </a:uFill>
                <a:latin typeface="Lucida Sans Unicode"/>
              </a:rPr>
              <a:t>žemo koristiti source tagove za različite formate istog audio fajla</a:t>
            </a:r>
            <a:endParaRPr lang="sr-Latn-RS" sz="2000" spc="-1" dirty="0">
              <a:solidFill>
                <a:srgbClr val="000000"/>
              </a:solidFill>
              <a:uFill>
                <a:solidFill>
                  <a:srgbClr val="FFFFFF"/>
                </a:solidFill>
              </a:uFill>
              <a:latin typeface="Lucida Sans Unicode"/>
            </a:endParaRPr>
          </a:p>
          <a:p>
            <a:pPr marL="109800">
              <a:lnSpc>
                <a:spcPct val="100000"/>
              </a:lnSpc>
              <a:spcBef>
                <a:spcPts val="400"/>
              </a:spcBef>
            </a:pPr>
            <a:r>
              <a:rPr lang="en-US" sz="2000" b="0" strike="noStrike" spc="-1" dirty="0" smtClean="0">
                <a:solidFill>
                  <a:srgbClr val="800000"/>
                </a:solidFill>
                <a:uFill>
                  <a:solidFill>
                    <a:srgbClr val="FFFFFF"/>
                  </a:solidFill>
                </a:uFill>
                <a:latin typeface="Consolas"/>
              </a:rPr>
              <a:t> </a:t>
            </a:r>
          </a:p>
          <a:p>
            <a:pPr marL="109800">
              <a:lnSpc>
                <a:spcPct val="100000"/>
              </a:lnSpc>
              <a:spcBef>
                <a:spcPts val="400"/>
              </a:spcBef>
            </a:pPr>
            <a:endParaRPr lang="ru-RU" sz="2000" b="0" strike="noStrike" spc="-1" dirty="0">
              <a:solidFill>
                <a:srgbClr val="000000"/>
              </a:solidFill>
              <a:uFill>
                <a:solidFill>
                  <a:srgbClr val="FFFFFF"/>
                </a:solidFill>
              </a:uFill>
              <a:latin typeface="Lucida Sans Unicode"/>
            </a:endParaRPr>
          </a:p>
        </p:txBody>
      </p:sp>
    </p:spTree>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794880" y="317520"/>
            <a:ext cx="10430640" cy="1325160"/>
          </a:xfrm>
          <a:prstGeom prst="rect">
            <a:avLst/>
          </a:prstGeom>
          <a:noFill/>
          <a:ln>
            <a:noFill/>
          </a:ln>
        </p:spPr>
        <p:txBody>
          <a:bodyPr anchor="ctr"/>
          <a:lstStyle/>
          <a:p>
            <a:pPr>
              <a:lnSpc>
                <a:spcPct val="100000"/>
              </a:lnSpc>
            </a:pPr>
            <a:r>
              <a:rPr lang="ru-RU" sz="2800" b="1" strike="noStrike" spc="-1">
                <a:solidFill>
                  <a:srgbClr val="464646"/>
                </a:solidFill>
                <a:uFill>
                  <a:solidFill>
                    <a:srgbClr val="FFFFFF"/>
                  </a:solidFill>
                </a:uFill>
                <a:latin typeface="Lucida Sans Unicode"/>
              </a:rPr>
              <a:t>Tagovi za grupisanje i strukturu</a:t>
            </a:r>
            <a:endParaRPr lang="ru-RU" sz="2800" b="0" strike="noStrike" spc="-1">
              <a:solidFill>
                <a:srgbClr val="000000"/>
              </a:solidFill>
              <a:uFill>
                <a:solidFill>
                  <a:srgbClr val="FFFFFF"/>
                </a:solidFill>
              </a:uFill>
              <a:latin typeface="Lucida Sans Unicode"/>
            </a:endParaRPr>
          </a:p>
        </p:txBody>
      </p:sp>
      <p:sp>
        <p:nvSpPr>
          <p:cNvPr id="181" name="TextShape 2"/>
          <p:cNvSpPr txBox="1"/>
          <p:nvPr/>
        </p:nvSpPr>
        <p:spPr>
          <a:xfrm>
            <a:off x="894600" y="1385280"/>
            <a:ext cx="10430640" cy="4381560"/>
          </a:xfrm>
          <a:prstGeom prst="rect">
            <a:avLst/>
          </a:prstGeom>
          <a:noFill/>
          <a:ln>
            <a:noFill/>
          </a:ln>
        </p:spPr>
        <p:txBody>
          <a:bodyPr lIns="90000" tIns="45000" rIns="90000" bIns="45000">
            <a:normAutofit/>
          </a:bodyPr>
          <a:lstStyle/>
          <a:p>
            <a:pPr>
              <a:lnSpc>
                <a:spcPct val="100000"/>
              </a:lnSpc>
              <a:spcBef>
                <a:spcPts val="400"/>
              </a:spcBef>
            </a:pPr>
            <a:endParaRPr lang="ru-RU" sz="2700" b="0" strike="noStrike" spc="-1" dirty="0">
              <a:solidFill>
                <a:srgbClr val="000000"/>
              </a:solidFill>
              <a:uFill>
                <a:solidFill>
                  <a:srgbClr val="FFFFFF"/>
                </a:solidFill>
              </a:uFill>
              <a:latin typeface="Lucida Sans Unicode"/>
            </a:endParaRPr>
          </a:p>
          <a:p>
            <a:pPr marL="365760" indent="-255600">
              <a:lnSpc>
                <a:spcPct val="100000"/>
              </a:lnSpc>
              <a:spcBef>
                <a:spcPts val="400"/>
              </a:spcBef>
              <a:buClr>
                <a:srgbClr val="2DA2BF"/>
              </a:buClr>
              <a:buSzPct val="68000"/>
              <a:buFont typeface="Wingdings 3" charset="2"/>
              <a:buChar char=""/>
            </a:pPr>
            <a:r>
              <a:rPr lang="sr-Latn-RS" sz="2000" b="0" strike="noStrike" spc="-1" dirty="0" smtClean="0">
                <a:solidFill>
                  <a:srgbClr val="000000"/>
                </a:solidFill>
                <a:uFill>
                  <a:solidFill>
                    <a:srgbClr val="FFFFFF"/>
                  </a:solidFill>
                </a:uFill>
                <a:latin typeface="Lucida Sans Unicode"/>
              </a:rPr>
              <a:t>Neki od tagova koji služe za grupisanje sekcija su:</a:t>
            </a:r>
          </a:p>
          <a:p>
            <a:pPr marL="365760" indent="-255600">
              <a:lnSpc>
                <a:spcPct val="100000"/>
              </a:lnSpc>
              <a:spcBef>
                <a:spcPts val="400"/>
              </a:spcBef>
              <a:buClr>
                <a:srgbClr val="2DA2BF"/>
              </a:buClr>
              <a:buSzPct val="68000"/>
              <a:buFont typeface="Wingdings 3" charset="2"/>
              <a:buChar char=""/>
            </a:pPr>
            <a:endParaRPr lang="sr-Latn-RS" sz="2000" b="0" strike="noStrike" spc="-1" dirty="0" smtClean="0">
              <a:solidFill>
                <a:srgbClr val="000000"/>
              </a:solidFill>
              <a:uFill>
                <a:solidFill>
                  <a:srgbClr val="FFFFFF"/>
                </a:solidFill>
              </a:uFill>
              <a:latin typeface="Lucida Sans Unicode"/>
            </a:endParaRPr>
          </a:p>
          <a:p>
            <a:pPr marL="910260" lvl="1" indent="-342900">
              <a:spcBef>
                <a:spcPts val="400"/>
              </a:spcBef>
              <a:buClr>
                <a:schemeClr val="accent5">
                  <a:lumMod val="75000"/>
                </a:schemeClr>
              </a:buClr>
              <a:buSzPct val="68000"/>
              <a:buFont typeface="Lucida Sans Unicode" panose="020B0602030504020204" pitchFamily="34" charset="0"/>
              <a:buChar char="⁻"/>
            </a:pPr>
            <a:r>
              <a:rPr lang="ru-RU" sz="2000" b="0" strike="noStrike" spc="-1" dirty="0" smtClean="0">
                <a:solidFill>
                  <a:srgbClr val="000000"/>
                </a:solidFill>
                <a:uFill>
                  <a:solidFill>
                    <a:srgbClr val="FFFFFF"/>
                  </a:solidFill>
                </a:uFill>
                <a:latin typeface="Lucida Sans Unicode"/>
              </a:rPr>
              <a:t>DIV</a:t>
            </a:r>
            <a:r>
              <a:rPr lang="ru-RU" sz="2000" b="0" strike="noStrike" spc="-1" dirty="0">
                <a:solidFill>
                  <a:srgbClr val="000000"/>
                </a:solidFill>
                <a:uFill>
                  <a:solidFill>
                    <a:srgbClr val="FFFFFF"/>
                  </a:solidFill>
                </a:uFill>
                <a:latin typeface="Lucida Sans Unicode"/>
              </a:rPr>
              <a:t>, SPAN, SECTION, ARTICLE, HEADER, FOOTER, MAIN, ASIDE, NAV, </a:t>
            </a:r>
            <a:r>
              <a:rPr lang="sr-Latn-RS" sz="2000" b="0" strike="noStrike" spc="-1" dirty="0" smtClean="0">
                <a:solidFill>
                  <a:srgbClr val="000000"/>
                </a:solidFill>
                <a:uFill>
                  <a:solidFill>
                    <a:srgbClr val="FFFFFF"/>
                  </a:solidFill>
                </a:uFill>
                <a:latin typeface="Lucida Sans Unicode"/>
              </a:rPr>
              <a:t>CODE</a:t>
            </a:r>
            <a:endParaRPr lang="ru-RU" sz="2000" b="0" strike="noStrike" spc="-1" dirty="0">
              <a:solidFill>
                <a:srgbClr val="000000"/>
              </a:solidFill>
              <a:uFill>
                <a:solidFill>
                  <a:srgbClr val="FFFFFF"/>
                </a:solidFill>
              </a:uFill>
              <a:latin typeface="Lucida Sans Unicode"/>
            </a:endParaRPr>
          </a:p>
        </p:txBody>
      </p:sp>
    </p:spTree>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794880" y="317520"/>
            <a:ext cx="10430640" cy="1325160"/>
          </a:xfrm>
          <a:prstGeom prst="rect">
            <a:avLst/>
          </a:prstGeom>
          <a:noFill/>
          <a:ln>
            <a:noFill/>
          </a:ln>
        </p:spPr>
        <p:txBody>
          <a:bodyPr anchor="ctr"/>
          <a:lstStyle/>
          <a:p>
            <a:pPr>
              <a:lnSpc>
                <a:spcPct val="100000"/>
              </a:lnSpc>
            </a:pPr>
            <a:r>
              <a:rPr lang="sr-Latn-RS" sz="2800" b="1" strike="noStrike" spc="-1" dirty="0" smtClean="0">
                <a:solidFill>
                  <a:srgbClr val="464646"/>
                </a:solidFill>
                <a:uFill>
                  <a:solidFill>
                    <a:srgbClr val="FFFFFF"/>
                  </a:solidFill>
                </a:uFill>
                <a:latin typeface="Lucida Sans Unicode"/>
              </a:rPr>
              <a:t>Primer grupisanja</a:t>
            </a:r>
            <a:endParaRPr lang="ru-RU" sz="2800" b="0" strike="noStrike" spc="-1" dirty="0">
              <a:solidFill>
                <a:srgbClr val="000000"/>
              </a:solidFill>
              <a:uFill>
                <a:solidFill>
                  <a:srgbClr val="FFFFFF"/>
                </a:solidFill>
              </a:uFill>
              <a:latin typeface="Lucida Sans Unicode"/>
            </a:endParaRPr>
          </a:p>
        </p:txBody>
      </p:sp>
      <p:sp>
        <p:nvSpPr>
          <p:cNvPr id="183" name="TextShape 2"/>
          <p:cNvSpPr txBox="1"/>
          <p:nvPr/>
        </p:nvSpPr>
        <p:spPr>
          <a:xfrm>
            <a:off x="894600" y="1385280"/>
            <a:ext cx="10430640" cy="4381560"/>
          </a:xfrm>
          <a:prstGeom prst="rect">
            <a:avLst/>
          </a:prstGeom>
          <a:noFill/>
          <a:ln>
            <a:noFill/>
          </a:ln>
        </p:spPr>
        <p:txBody>
          <a:bodyPr lIns="90000" tIns="45000" rIns="90000" bIns="45000">
            <a:normAutofit/>
          </a:bodyPr>
          <a:lstStyle/>
          <a:p>
            <a:pPr>
              <a:lnSpc>
                <a:spcPct val="100000"/>
              </a:lnSpc>
              <a:spcBef>
                <a:spcPts val="400"/>
              </a:spcBef>
            </a:pPr>
            <a:endParaRPr lang="ru-RU" sz="2700" b="0" strike="noStrike" spc="-1" dirty="0">
              <a:solidFill>
                <a:srgbClr val="000000"/>
              </a:solidFill>
              <a:uFill>
                <a:solidFill>
                  <a:srgbClr val="FFFFFF"/>
                </a:solidFill>
              </a:uFill>
              <a:latin typeface="Lucida Sans Unicode"/>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8152" y="1642680"/>
            <a:ext cx="5564096" cy="4115239"/>
          </a:xfrm>
          <a:prstGeom prst="rect">
            <a:avLst/>
          </a:prstGeom>
        </p:spPr>
      </p:pic>
    </p:spTree>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794880" y="317520"/>
            <a:ext cx="10430640" cy="1325160"/>
          </a:xfrm>
          <a:prstGeom prst="rect">
            <a:avLst/>
          </a:prstGeom>
          <a:noFill/>
          <a:ln>
            <a:noFill/>
          </a:ln>
        </p:spPr>
        <p:txBody>
          <a:bodyPr anchor="ctr"/>
          <a:lstStyle/>
          <a:p>
            <a:pPr>
              <a:lnSpc>
                <a:spcPct val="100000"/>
              </a:lnSpc>
            </a:pPr>
            <a:r>
              <a:rPr lang="sr-Latn-RS" sz="2800" b="1" strike="noStrike" spc="-1" dirty="0" smtClean="0">
                <a:solidFill>
                  <a:srgbClr val="464646"/>
                </a:solidFill>
                <a:uFill>
                  <a:solidFill>
                    <a:srgbClr val="FFFFFF"/>
                  </a:solidFill>
                </a:uFill>
                <a:latin typeface="Lucida Sans Unicode"/>
              </a:rPr>
              <a:t>Primer grupisanja</a:t>
            </a:r>
            <a:endParaRPr lang="ru-RU" sz="2800" b="0" strike="noStrike" spc="-1" dirty="0">
              <a:solidFill>
                <a:srgbClr val="000000"/>
              </a:solidFill>
              <a:uFill>
                <a:solidFill>
                  <a:srgbClr val="FFFFFF"/>
                </a:solidFill>
              </a:uFill>
              <a:latin typeface="Lucida Sans Unicode"/>
            </a:endParaRPr>
          </a:p>
        </p:txBody>
      </p:sp>
      <p:sp>
        <p:nvSpPr>
          <p:cNvPr id="183" name="TextShape 2"/>
          <p:cNvSpPr txBox="1"/>
          <p:nvPr/>
        </p:nvSpPr>
        <p:spPr>
          <a:xfrm>
            <a:off x="894600" y="1385280"/>
            <a:ext cx="10430640" cy="4381560"/>
          </a:xfrm>
          <a:prstGeom prst="rect">
            <a:avLst/>
          </a:prstGeom>
          <a:noFill/>
          <a:ln>
            <a:noFill/>
          </a:ln>
        </p:spPr>
        <p:txBody>
          <a:bodyPr lIns="90000" tIns="45000" rIns="90000" bIns="45000">
            <a:normAutofit/>
          </a:bodyPr>
          <a:lstStyle/>
          <a:p>
            <a:pPr>
              <a:lnSpc>
                <a:spcPct val="100000"/>
              </a:lnSpc>
              <a:spcBef>
                <a:spcPts val="400"/>
              </a:spcBef>
            </a:pPr>
            <a:endParaRPr lang="ru-RU" sz="2700" b="0" strike="noStrike" spc="-1" dirty="0">
              <a:solidFill>
                <a:srgbClr val="000000"/>
              </a:solidFill>
              <a:uFill>
                <a:solidFill>
                  <a:srgbClr val="FFFFFF"/>
                </a:solidFill>
              </a:uFill>
              <a:latin typeface="Lucida Sans Unicode"/>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2754" y="1642680"/>
            <a:ext cx="7034892" cy="3517446"/>
          </a:xfrm>
          <a:prstGeom prst="rect">
            <a:avLst/>
          </a:prstGeom>
        </p:spPr>
      </p:pic>
    </p:spTree>
    <p:extLst>
      <p:ext uri="{BB962C8B-B14F-4D97-AF65-F5344CB8AC3E}">
        <p14:creationId xmlns:p14="http://schemas.microsoft.com/office/powerpoint/2010/main" val="1887594905"/>
      </p:ext>
    </p:extLst>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813240" y="1503000"/>
            <a:ext cx="10458000" cy="4309200"/>
          </a:xfrm>
          <a:prstGeom prst="rect">
            <a:avLst/>
          </a:prstGeom>
          <a:noFill/>
          <a:ln>
            <a:noFill/>
          </a:ln>
        </p:spPr>
        <p:txBody>
          <a:bodyPr lIns="90000" tIns="45000" rIns="90000" bIns="45000">
            <a:normAutofit fontScale="92500" lnSpcReduction="20000"/>
          </a:bodyPr>
          <a:lstStyle/>
          <a:p>
            <a:pPr marL="365760" indent="-255600">
              <a:lnSpc>
                <a:spcPct val="100000"/>
              </a:lnSpc>
              <a:spcBef>
                <a:spcPts val="400"/>
              </a:spcBef>
              <a:buClr>
                <a:srgbClr val="2DA2BF"/>
              </a:buClr>
              <a:buSzPct val="68000"/>
              <a:buFont typeface="Wingdings 3" charset="2"/>
              <a:buChar char=""/>
            </a:pPr>
            <a:r>
              <a:rPr lang="sr-Latn-RS" sz="2000" spc="-1" dirty="0" smtClean="0">
                <a:solidFill>
                  <a:srgbClr val="000000"/>
                </a:solidFill>
                <a:uFill>
                  <a:solidFill>
                    <a:srgbClr val="FFFFFF"/>
                  </a:solidFill>
                </a:uFill>
                <a:latin typeface="Lucida Sans Unicode"/>
              </a:rPr>
              <a:t>Koristimo ga kada želimo da obeležimo deo slike koji treba da bude klikabilan</a:t>
            </a:r>
            <a:endParaRPr lang="en-US" sz="2000" b="0" strike="noStrike" spc="-1" dirty="0" smtClean="0">
              <a:solidFill>
                <a:srgbClr val="000000"/>
              </a:solidFill>
              <a:uFill>
                <a:solidFill>
                  <a:srgbClr val="FFFFFF"/>
                </a:solidFill>
              </a:uFill>
              <a:latin typeface="Lucida Sans Unicode"/>
            </a:endParaRPr>
          </a:p>
          <a:p>
            <a:pPr marL="365760" indent="-255600">
              <a:lnSpc>
                <a:spcPct val="100000"/>
              </a:lnSpc>
              <a:spcBef>
                <a:spcPts val="400"/>
              </a:spcBef>
              <a:buClr>
                <a:srgbClr val="2DA2BF"/>
              </a:buClr>
              <a:buSzPct val="68000"/>
              <a:buFont typeface="Wingdings 3" charset="2"/>
              <a:buChar char=""/>
            </a:pPr>
            <a:r>
              <a:rPr lang="sr-Latn-RS" sz="2000" spc="-1" dirty="0" smtClean="0">
                <a:solidFill>
                  <a:srgbClr val="000000"/>
                </a:solidFill>
                <a:uFill>
                  <a:solidFill>
                    <a:srgbClr val="FFFFFF"/>
                  </a:solidFill>
                </a:uFill>
                <a:latin typeface="Lucida Sans Unicode"/>
              </a:rPr>
              <a:t>Delovi slike koji su klikabilni se navode </a:t>
            </a:r>
            <a:r>
              <a:rPr lang="sr-Latn-RS" sz="2000" b="1" spc="-1" dirty="0" smtClean="0">
                <a:solidFill>
                  <a:srgbClr val="000000"/>
                </a:solidFill>
                <a:uFill>
                  <a:solidFill>
                    <a:srgbClr val="FFFFFF"/>
                  </a:solidFill>
                </a:uFill>
                <a:latin typeface="Lucida Sans Unicode"/>
              </a:rPr>
              <a:t>AREA</a:t>
            </a:r>
            <a:r>
              <a:rPr lang="sr-Latn-RS" sz="2000" spc="-1" dirty="0" smtClean="0">
                <a:solidFill>
                  <a:srgbClr val="000000"/>
                </a:solidFill>
                <a:uFill>
                  <a:solidFill>
                    <a:srgbClr val="FFFFFF"/>
                  </a:solidFill>
                </a:uFill>
                <a:latin typeface="Lucida Sans Unicode"/>
              </a:rPr>
              <a:t> tagom</a:t>
            </a:r>
            <a:endParaRPr lang="en-US" sz="2000" spc="-1" dirty="0">
              <a:solidFill>
                <a:srgbClr val="000000"/>
              </a:solidFill>
              <a:uFill>
                <a:solidFill>
                  <a:srgbClr val="FFFFFF"/>
                </a:solidFill>
              </a:uFill>
              <a:latin typeface="Lucida Sans Unicode"/>
            </a:endParaRPr>
          </a:p>
          <a:p>
            <a:pPr marL="365760" indent="-255600">
              <a:lnSpc>
                <a:spcPct val="100000"/>
              </a:lnSpc>
              <a:spcBef>
                <a:spcPts val="400"/>
              </a:spcBef>
              <a:buClr>
                <a:srgbClr val="2DA2BF"/>
              </a:buClr>
              <a:buSzPct val="68000"/>
              <a:buFont typeface="Wingdings 3" charset="2"/>
              <a:buChar char=""/>
            </a:pPr>
            <a:r>
              <a:rPr lang="ru-RU" sz="2000" b="0" strike="noStrike" spc="-1" dirty="0" smtClean="0">
                <a:solidFill>
                  <a:srgbClr val="000000"/>
                </a:solidFill>
                <a:uFill>
                  <a:solidFill>
                    <a:srgbClr val="FFFFFF"/>
                  </a:solidFill>
                </a:uFill>
                <a:latin typeface="Lucida Sans Unicode"/>
              </a:rPr>
              <a:t>Da </a:t>
            </a:r>
            <a:r>
              <a:rPr lang="ru-RU" sz="2000" b="0" strike="noStrike" spc="-1" dirty="0">
                <a:solidFill>
                  <a:srgbClr val="000000"/>
                </a:solidFill>
                <a:uFill>
                  <a:solidFill>
                    <a:srgbClr val="FFFFFF"/>
                  </a:solidFill>
                </a:uFill>
                <a:latin typeface="Lucida Sans Unicode"/>
              </a:rPr>
              <a:t>ne biste ručno tražili koordinate možete ih kreirati pomoću onlajn generatora kao što je </a:t>
            </a:r>
            <a:r>
              <a:rPr lang="ru-RU" sz="2000" b="0" u="sng" strike="noStrike" spc="-1" dirty="0">
                <a:solidFill>
                  <a:srgbClr val="FF8119"/>
                </a:solidFill>
                <a:uFill>
                  <a:solidFill>
                    <a:srgbClr val="FFFFFF"/>
                  </a:solidFill>
                </a:uFill>
                <a:latin typeface="Lucida Sans Unicode"/>
                <a:hlinkClick r:id="rId3"/>
              </a:rPr>
              <a:t>https://www.image-map.net</a:t>
            </a:r>
            <a:r>
              <a:rPr lang="ru-RU" sz="2000" b="0" u="sng" strike="noStrike" spc="-1" dirty="0" smtClean="0">
                <a:solidFill>
                  <a:srgbClr val="FF8119"/>
                </a:solidFill>
                <a:uFill>
                  <a:solidFill>
                    <a:srgbClr val="FFFFFF"/>
                  </a:solidFill>
                </a:uFill>
                <a:latin typeface="Lucida Sans Unicode"/>
                <a:hlinkClick r:id="rId3"/>
              </a:rPr>
              <a:t>/</a:t>
            </a:r>
            <a:endParaRPr lang="ru-RU" sz="2000" b="0" strike="noStrike" spc="-1" dirty="0">
              <a:solidFill>
                <a:srgbClr val="000000"/>
              </a:solidFill>
              <a:uFill>
                <a:solidFill>
                  <a:srgbClr val="FFFFFF"/>
                </a:solidFill>
              </a:uFill>
              <a:latin typeface="Lucida Sans Unicode"/>
            </a:endParaRPr>
          </a:p>
          <a:p>
            <a:pPr marL="365760" indent="-255600">
              <a:lnSpc>
                <a:spcPct val="100000"/>
              </a:lnSpc>
              <a:spcBef>
                <a:spcPts val="400"/>
              </a:spcBef>
              <a:buClr>
                <a:srgbClr val="2DA2BF"/>
              </a:buClr>
              <a:buSzPct val="68000"/>
              <a:buFont typeface="Wingdings 3" charset="2"/>
              <a:buChar char=""/>
            </a:pPr>
            <a:r>
              <a:rPr lang="sr-Latn-RS" sz="2000" b="0" strike="noStrike" spc="-1" dirty="0" smtClean="0">
                <a:solidFill>
                  <a:srgbClr val="000000"/>
                </a:solidFill>
                <a:uFill>
                  <a:solidFill>
                    <a:srgbClr val="FFFFFF"/>
                  </a:solidFill>
                </a:uFill>
                <a:latin typeface="Lucida Sans Unicode"/>
              </a:rPr>
              <a:t>Vrednost atributa </a:t>
            </a:r>
            <a:r>
              <a:rPr lang="sr-Latn-RS" sz="2000" b="0" strike="noStrike" spc="-1" dirty="0" smtClean="0">
                <a:solidFill>
                  <a:srgbClr val="FF0000"/>
                </a:solidFill>
                <a:uFill>
                  <a:solidFill>
                    <a:srgbClr val="FFFFFF"/>
                  </a:solidFill>
                </a:uFill>
                <a:latin typeface="Consolas" panose="020B0609020204030204" pitchFamily="49" charset="0"/>
              </a:rPr>
              <a:t>name</a:t>
            </a:r>
            <a:r>
              <a:rPr lang="sr-Latn-RS" sz="2000" b="0" strike="noStrike" spc="-1" dirty="0" smtClean="0">
                <a:solidFill>
                  <a:srgbClr val="000000"/>
                </a:solidFill>
                <a:uFill>
                  <a:solidFill>
                    <a:srgbClr val="FFFFFF"/>
                  </a:solidFill>
                </a:uFill>
                <a:latin typeface="Lucida Sans Unicode"/>
              </a:rPr>
              <a:t> u map tagu </a:t>
            </a:r>
            <a:r>
              <a:rPr lang="ru-RU" sz="2000" b="0" strike="noStrike" spc="-1" dirty="0" smtClean="0">
                <a:solidFill>
                  <a:srgbClr val="000000"/>
                </a:solidFill>
                <a:uFill>
                  <a:solidFill>
                    <a:srgbClr val="FFFFFF"/>
                  </a:solidFill>
                </a:uFill>
                <a:latin typeface="Lucida Sans Unicode"/>
              </a:rPr>
              <a:t>mora </a:t>
            </a:r>
            <a:r>
              <a:rPr lang="ru-RU" sz="2000" b="0" strike="noStrike" spc="-1" dirty="0">
                <a:solidFill>
                  <a:srgbClr val="000000"/>
                </a:solidFill>
                <a:uFill>
                  <a:solidFill>
                    <a:srgbClr val="FFFFFF"/>
                  </a:solidFill>
                </a:uFill>
                <a:latin typeface="Lucida Sans Unicode"/>
              </a:rPr>
              <a:t>da se poklapa sa </a:t>
            </a:r>
            <a:r>
              <a:rPr lang="sr-Latn-RS" sz="2000" b="0" strike="noStrike" spc="-1" dirty="0" smtClean="0">
                <a:solidFill>
                  <a:srgbClr val="000000"/>
                </a:solidFill>
                <a:uFill>
                  <a:solidFill>
                    <a:srgbClr val="FFFFFF"/>
                  </a:solidFill>
                </a:uFill>
                <a:latin typeface="Lucida Sans Unicode"/>
              </a:rPr>
              <a:t>vrednošću atributa </a:t>
            </a:r>
            <a:r>
              <a:rPr lang="ru-RU" sz="2000" b="0" strike="noStrike" spc="-1" dirty="0" smtClean="0">
                <a:solidFill>
                  <a:srgbClr val="FF0000"/>
                </a:solidFill>
                <a:uFill>
                  <a:solidFill>
                    <a:srgbClr val="FFFFFF"/>
                  </a:solidFill>
                </a:uFill>
                <a:latin typeface="Consolas" panose="020B0609020204030204" pitchFamily="49" charset="0"/>
              </a:rPr>
              <a:t>usemap</a:t>
            </a:r>
            <a:r>
              <a:rPr lang="sr-Latn-RS" sz="2000" b="0" strike="noStrike" spc="-1" dirty="0" smtClean="0">
                <a:solidFill>
                  <a:srgbClr val="000000"/>
                </a:solidFill>
                <a:uFill>
                  <a:solidFill>
                    <a:srgbClr val="FFFFFF"/>
                  </a:solidFill>
                </a:uFill>
                <a:latin typeface="Lucida Sans Unicode"/>
              </a:rPr>
              <a:t> </a:t>
            </a:r>
            <a:r>
              <a:rPr lang="sr-Latn-RS" sz="2000" spc="-1" dirty="0">
                <a:solidFill>
                  <a:srgbClr val="000000"/>
                </a:solidFill>
                <a:uFill>
                  <a:solidFill>
                    <a:srgbClr val="FFFFFF"/>
                  </a:solidFill>
                </a:uFill>
                <a:latin typeface="Lucida Sans Unicode"/>
              </a:rPr>
              <a:t>u </a:t>
            </a:r>
            <a:r>
              <a:rPr lang="en-US" sz="2000" spc="-1" dirty="0" err="1" smtClean="0">
                <a:solidFill>
                  <a:srgbClr val="000000"/>
                </a:solidFill>
                <a:uFill>
                  <a:solidFill>
                    <a:srgbClr val="FFFFFF"/>
                  </a:solidFill>
                </a:uFill>
                <a:latin typeface="Lucida Sans Unicode"/>
              </a:rPr>
              <a:t>img</a:t>
            </a:r>
            <a:r>
              <a:rPr lang="sr-Latn-RS" sz="2000" spc="-1" dirty="0" smtClean="0">
                <a:solidFill>
                  <a:srgbClr val="000000"/>
                </a:solidFill>
                <a:uFill>
                  <a:solidFill>
                    <a:srgbClr val="FFFFFF"/>
                  </a:solidFill>
                </a:uFill>
                <a:latin typeface="Lucida Sans Unicode"/>
              </a:rPr>
              <a:t> </a:t>
            </a:r>
            <a:r>
              <a:rPr lang="sr-Latn-RS" sz="2000" spc="-1" dirty="0">
                <a:solidFill>
                  <a:srgbClr val="000000"/>
                </a:solidFill>
                <a:uFill>
                  <a:solidFill>
                    <a:srgbClr val="FFFFFF"/>
                  </a:solidFill>
                </a:uFill>
                <a:latin typeface="Lucida Sans Unicode"/>
              </a:rPr>
              <a:t>tagu </a:t>
            </a:r>
            <a:endParaRPr lang="sr-Latn-RS" sz="2000" spc="-1" dirty="0" smtClean="0">
              <a:solidFill>
                <a:srgbClr val="000000"/>
              </a:solidFill>
              <a:uFill>
                <a:solidFill>
                  <a:srgbClr val="FFFFFF"/>
                </a:solidFill>
              </a:uFill>
              <a:latin typeface="Lucida Sans Unicode"/>
            </a:endParaRPr>
          </a:p>
          <a:p>
            <a:pPr marL="110160">
              <a:lnSpc>
                <a:spcPct val="100000"/>
              </a:lnSpc>
              <a:spcBef>
                <a:spcPts val="400"/>
              </a:spcBef>
              <a:buClr>
                <a:srgbClr val="2DA2BF"/>
              </a:buClr>
              <a:buSzPct val="68000"/>
            </a:pPr>
            <a:endParaRPr lang="sr-Latn-CS" dirty="0" smtClean="0"/>
          </a:p>
          <a:p>
            <a:pPr marL="110160">
              <a:lnSpc>
                <a:spcPct val="100000"/>
              </a:lnSpc>
              <a:spcBef>
                <a:spcPts val="400"/>
              </a:spcBef>
              <a:buClr>
                <a:srgbClr val="2DA2BF"/>
              </a:buClr>
              <a:buSzPct val="68000"/>
            </a:pPr>
            <a:r>
              <a:rPr lang="sr-Latn-CS" sz="2100" dirty="0" smtClean="0">
                <a:solidFill>
                  <a:srgbClr val="9A3836"/>
                </a:solidFill>
                <a:latin typeface="Consolas" panose="020B0609020204030204" pitchFamily="49" charset="0"/>
              </a:rPr>
              <a:t>&lt;</a:t>
            </a:r>
            <a:r>
              <a:rPr lang="sr-Latn-CS" sz="2100" dirty="0">
                <a:solidFill>
                  <a:srgbClr val="9A3836"/>
                </a:solidFill>
                <a:latin typeface="Consolas" panose="020B0609020204030204" pitchFamily="49" charset="0"/>
              </a:rPr>
              <a:t>img </a:t>
            </a:r>
            <a:r>
              <a:rPr lang="sr-Latn-CS" sz="2100" dirty="0" smtClean="0">
                <a:solidFill>
                  <a:srgbClr val="FF0000"/>
                </a:solidFill>
                <a:latin typeface="Consolas" panose="020B0609020204030204" pitchFamily="49" charset="0"/>
              </a:rPr>
              <a:t>src</a:t>
            </a:r>
            <a:r>
              <a:rPr lang="sr-Latn-CS" sz="2100" dirty="0" smtClean="0">
                <a:solidFill>
                  <a:srgbClr val="9A3836"/>
                </a:solidFill>
                <a:latin typeface="Consolas" panose="020B0609020204030204" pitchFamily="49" charset="0"/>
              </a:rPr>
              <a:t>=</a:t>
            </a:r>
            <a:r>
              <a:rPr lang="en-US" sz="2100" dirty="0" smtClean="0">
                <a:solidFill>
                  <a:srgbClr val="9A3836"/>
                </a:solidFill>
                <a:latin typeface="Consolas" panose="020B0609020204030204" pitchFamily="49" charset="0"/>
              </a:rPr>
              <a:t>“</a:t>
            </a:r>
            <a:r>
              <a:rPr lang="sr-Latn-CS" sz="2100" dirty="0" smtClean="0">
                <a:solidFill>
                  <a:srgbClr val="0000FF"/>
                </a:solidFill>
                <a:latin typeface="Consolas" panose="020B0609020204030204" pitchFamily="49" charset="0"/>
              </a:rPr>
              <a:t>sladoled.gif</a:t>
            </a:r>
            <a:r>
              <a:rPr lang="en-US" sz="2100" dirty="0" smtClean="0">
                <a:solidFill>
                  <a:srgbClr val="9A3836"/>
                </a:solidFill>
                <a:latin typeface="Consolas" panose="020B0609020204030204" pitchFamily="49" charset="0"/>
              </a:rPr>
              <a:t>”</a:t>
            </a:r>
            <a:r>
              <a:rPr lang="sr-Latn-CS" sz="2100" dirty="0">
                <a:solidFill>
                  <a:srgbClr val="9A3836"/>
                </a:solidFill>
                <a:latin typeface="Consolas" panose="020B0609020204030204" pitchFamily="49" charset="0"/>
              </a:rPr>
              <a:t> </a:t>
            </a:r>
            <a:r>
              <a:rPr lang="sr-Latn-CS" sz="2100" dirty="0" smtClean="0">
                <a:solidFill>
                  <a:srgbClr val="FF0000"/>
                </a:solidFill>
                <a:latin typeface="Consolas" panose="020B0609020204030204" pitchFamily="49" charset="0"/>
              </a:rPr>
              <a:t>alt</a:t>
            </a:r>
            <a:r>
              <a:rPr lang="sr-Latn-CS" sz="2100" dirty="0" smtClean="0">
                <a:solidFill>
                  <a:srgbClr val="9A3836"/>
                </a:solidFill>
                <a:latin typeface="Consolas" panose="020B0609020204030204" pitchFamily="49" charset="0"/>
              </a:rPr>
              <a:t>=</a:t>
            </a:r>
            <a:r>
              <a:rPr lang="en-US" sz="2100" dirty="0" smtClean="0">
                <a:solidFill>
                  <a:srgbClr val="9A3836"/>
                </a:solidFill>
                <a:latin typeface="Consolas" panose="020B0609020204030204" pitchFamily="49" charset="0"/>
              </a:rPr>
              <a:t>“</a:t>
            </a:r>
            <a:r>
              <a:rPr lang="sr-Latn-CS" sz="2100" dirty="0" smtClean="0">
                <a:solidFill>
                  <a:srgbClr val="0000FF"/>
                </a:solidFill>
                <a:latin typeface="Consolas" panose="020B0609020204030204" pitchFamily="49" charset="0"/>
              </a:rPr>
              <a:t>sladoled</a:t>
            </a:r>
            <a:r>
              <a:rPr lang="en-US" sz="2100" dirty="0" smtClean="0">
                <a:solidFill>
                  <a:srgbClr val="9A3836"/>
                </a:solidFill>
                <a:latin typeface="Consolas" panose="020B0609020204030204" pitchFamily="49" charset="0"/>
              </a:rPr>
              <a:t>”</a:t>
            </a:r>
            <a:r>
              <a:rPr lang="sr-Latn-CS" sz="2100" dirty="0">
                <a:solidFill>
                  <a:srgbClr val="9A3836"/>
                </a:solidFill>
                <a:latin typeface="Consolas" panose="020B0609020204030204" pitchFamily="49" charset="0"/>
              </a:rPr>
              <a:t> </a:t>
            </a:r>
            <a:r>
              <a:rPr lang="sr-Latn-CS" sz="2100" dirty="0">
                <a:solidFill>
                  <a:srgbClr val="FF0000"/>
                </a:solidFill>
                <a:latin typeface="Consolas" panose="020B0609020204030204" pitchFamily="49" charset="0"/>
              </a:rPr>
              <a:t>usemap</a:t>
            </a:r>
            <a:r>
              <a:rPr lang="sr-Latn-CS" sz="2100" dirty="0" smtClean="0">
                <a:solidFill>
                  <a:srgbClr val="0000FF"/>
                </a:solidFill>
                <a:latin typeface="Consolas" panose="020B0609020204030204" pitchFamily="49" charset="0"/>
              </a:rPr>
              <a:t>=</a:t>
            </a:r>
            <a:r>
              <a:rPr lang="en-US" sz="2100" dirty="0" smtClean="0">
                <a:solidFill>
                  <a:srgbClr val="0000FF"/>
                </a:solidFill>
                <a:latin typeface="Consolas" panose="020B0609020204030204" pitchFamily="49" charset="0"/>
              </a:rPr>
              <a:t>“</a:t>
            </a:r>
            <a:r>
              <a:rPr lang="sr-Latn-CS" sz="2100" dirty="0" smtClean="0">
                <a:solidFill>
                  <a:srgbClr val="0000FF"/>
                </a:solidFill>
                <a:latin typeface="Consolas" panose="020B0609020204030204" pitchFamily="49" charset="0"/>
              </a:rPr>
              <a:t>#</a:t>
            </a:r>
            <a:r>
              <a:rPr lang="en-US" sz="2100" dirty="0" err="1" smtClean="0">
                <a:solidFill>
                  <a:srgbClr val="0000FF"/>
                </a:solidFill>
                <a:latin typeface="Consolas" panose="020B0609020204030204" pitchFamily="49" charset="0"/>
              </a:rPr>
              <a:t>sladoled</a:t>
            </a:r>
            <a:r>
              <a:rPr lang="en-US" sz="2100" dirty="0" smtClean="0">
                <a:solidFill>
                  <a:srgbClr val="9A3836"/>
                </a:solidFill>
                <a:latin typeface="Consolas" panose="020B0609020204030204" pitchFamily="49" charset="0"/>
              </a:rPr>
              <a:t>”</a:t>
            </a:r>
            <a:r>
              <a:rPr lang="sr-Latn-CS" sz="2100" dirty="0" smtClean="0">
                <a:solidFill>
                  <a:srgbClr val="9A3836"/>
                </a:solidFill>
                <a:latin typeface="Consolas" panose="020B0609020204030204" pitchFamily="49" charset="0"/>
              </a:rPr>
              <a:t>&gt;</a:t>
            </a:r>
            <a:r>
              <a:rPr lang="sr-Latn-CS" sz="2100" dirty="0">
                <a:solidFill>
                  <a:srgbClr val="9A3836"/>
                </a:solidFill>
                <a:latin typeface="Consolas" panose="020B0609020204030204" pitchFamily="49" charset="0"/>
              </a:rPr>
              <a:t/>
            </a:r>
            <a:br>
              <a:rPr lang="sr-Latn-CS" sz="2100" dirty="0">
                <a:solidFill>
                  <a:srgbClr val="9A3836"/>
                </a:solidFill>
                <a:latin typeface="Consolas" panose="020B0609020204030204" pitchFamily="49" charset="0"/>
              </a:rPr>
            </a:br>
            <a:endParaRPr lang="ru-RU" sz="2100" b="0" strike="noStrike" spc="-1" dirty="0">
              <a:solidFill>
                <a:srgbClr val="9A3836"/>
              </a:solidFill>
              <a:uFill>
                <a:solidFill>
                  <a:srgbClr val="FFFFFF"/>
                </a:solidFill>
              </a:uFill>
              <a:latin typeface="Consolas" panose="020B0609020204030204" pitchFamily="49" charset="0"/>
            </a:endParaRPr>
          </a:p>
          <a:p>
            <a:pPr marL="109800">
              <a:lnSpc>
                <a:spcPct val="100000"/>
              </a:lnSpc>
              <a:spcBef>
                <a:spcPts val="400"/>
              </a:spcBef>
            </a:pPr>
            <a:r>
              <a:rPr lang="ru-RU" sz="2000" spc="-1" dirty="0" smtClean="0">
                <a:solidFill>
                  <a:srgbClr val="800000"/>
                </a:solidFill>
                <a:uFill>
                  <a:solidFill>
                    <a:srgbClr val="FFFFFF"/>
                  </a:solidFill>
                </a:uFill>
                <a:latin typeface="Consolas"/>
              </a:rPr>
              <a:t>&lt;</a:t>
            </a:r>
            <a:r>
              <a:rPr lang="ru-RU" sz="2000" spc="-1" dirty="0">
                <a:solidFill>
                  <a:srgbClr val="9A3836"/>
                </a:solidFill>
                <a:uFill>
                  <a:solidFill>
                    <a:srgbClr val="FFFFFF"/>
                  </a:solidFill>
                </a:uFill>
                <a:latin typeface="Consolas"/>
              </a:rPr>
              <a:t>map</a:t>
            </a:r>
            <a:r>
              <a:rPr lang="ru-RU" sz="2000" spc="-1" dirty="0">
                <a:solidFill>
                  <a:srgbClr val="000000"/>
                </a:solidFill>
                <a:uFill>
                  <a:solidFill>
                    <a:srgbClr val="FFFFFF"/>
                  </a:solidFill>
                </a:uFill>
                <a:latin typeface="Consolas"/>
              </a:rPr>
              <a:t> </a:t>
            </a:r>
            <a:r>
              <a:rPr lang="ru-RU" sz="2000" spc="-1" dirty="0">
                <a:solidFill>
                  <a:srgbClr val="FF0000"/>
                </a:solidFill>
                <a:uFill>
                  <a:solidFill>
                    <a:srgbClr val="FFFFFF"/>
                  </a:solidFill>
                </a:uFill>
                <a:latin typeface="Consolas"/>
              </a:rPr>
              <a:t>name</a:t>
            </a:r>
            <a:r>
              <a:rPr lang="ru-RU" sz="2000" spc="-1" dirty="0">
                <a:solidFill>
                  <a:srgbClr val="000000"/>
                </a:solidFill>
                <a:uFill>
                  <a:solidFill>
                    <a:srgbClr val="FFFFFF"/>
                  </a:solidFill>
                </a:uFill>
                <a:latin typeface="Consolas"/>
              </a:rPr>
              <a:t>=</a:t>
            </a:r>
            <a:r>
              <a:rPr lang="ru-RU" sz="2000" spc="-1" dirty="0">
                <a:solidFill>
                  <a:srgbClr val="0000FF"/>
                </a:solidFill>
                <a:uFill>
                  <a:solidFill>
                    <a:srgbClr val="FFFFFF"/>
                  </a:solidFill>
                </a:uFill>
                <a:latin typeface="Consolas"/>
              </a:rPr>
              <a:t>"sladoled"</a:t>
            </a:r>
            <a:r>
              <a:rPr lang="ru-RU" sz="2000" spc="-1" dirty="0">
                <a:solidFill>
                  <a:srgbClr val="800000"/>
                </a:solidFill>
                <a:uFill>
                  <a:solidFill>
                    <a:srgbClr val="FFFFFF"/>
                  </a:solidFill>
                </a:uFill>
                <a:latin typeface="Consolas"/>
              </a:rPr>
              <a:t>&gt;</a:t>
            </a:r>
            <a:endParaRPr lang="ru-RU" sz="2000" spc="-1" dirty="0">
              <a:solidFill>
                <a:srgbClr val="000000"/>
              </a:solidFill>
              <a:uFill>
                <a:solidFill>
                  <a:srgbClr val="FFFFFF"/>
                </a:solidFill>
              </a:uFill>
              <a:latin typeface="Lucida Sans Unicode"/>
            </a:endParaRPr>
          </a:p>
          <a:p>
            <a:pPr marL="109800">
              <a:lnSpc>
                <a:spcPct val="100000"/>
              </a:lnSpc>
              <a:spcBef>
                <a:spcPts val="400"/>
              </a:spcBef>
            </a:pPr>
            <a:r>
              <a:rPr lang="sr-Latn-RS" sz="2000" spc="-1" dirty="0" smtClean="0">
                <a:solidFill>
                  <a:srgbClr val="800000"/>
                </a:solidFill>
                <a:uFill>
                  <a:solidFill>
                    <a:srgbClr val="FFFFFF"/>
                  </a:solidFill>
                </a:uFill>
                <a:latin typeface="Consolas"/>
              </a:rPr>
              <a:t>	</a:t>
            </a:r>
            <a:r>
              <a:rPr lang="ru-RU" sz="2000" spc="-1" dirty="0" smtClean="0">
                <a:solidFill>
                  <a:srgbClr val="800000"/>
                </a:solidFill>
                <a:uFill>
                  <a:solidFill>
                    <a:srgbClr val="FFFFFF"/>
                  </a:solidFill>
                </a:uFill>
                <a:latin typeface="Consolas"/>
              </a:rPr>
              <a:t>&lt;</a:t>
            </a:r>
            <a:r>
              <a:rPr lang="ru-RU" sz="2000" spc="-1" dirty="0">
                <a:solidFill>
                  <a:srgbClr val="800000"/>
                </a:solidFill>
                <a:uFill>
                  <a:solidFill>
                    <a:srgbClr val="FFFFFF"/>
                  </a:solidFill>
                </a:uFill>
                <a:latin typeface="Consolas"/>
              </a:rPr>
              <a:t>area</a:t>
            </a:r>
            <a:r>
              <a:rPr lang="ru-RU" sz="2000" spc="-1" dirty="0">
                <a:solidFill>
                  <a:srgbClr val="000000"/>
                </a:solidFill>
                <a:uFill>
                  <a:solidFill>
                    <a:srgbClr val="FFFFFF"/>
                  </a:solidFill>
                </a:uFill>
                <a:latin typeface="Consolas"/>
              </a:rPr>
              <a:t> </a:t>
            </a:r>
            <a:r>
              <a:rPr lang="ru-RU" sz="2000" spc="-1" dirty="0">
                <a:solidFill>
                  <a:srgbClr val="FF0000"/>
                </a:solidFill>
                <a:uFill>
                  <a:solidFill>
                    <a:srgbClr val="FFFFFF"/>
                  </a:solidFill>
                </a:uFill>
                <a:latin typeface="Consolas"/>
              </a:rPr>
              <a:t>shape</a:t>
            </a:r>
            <a:r>
              <a:rPr lang="ru-RU" sz="2000" spc="-1" dirty="0">
                <a:solidFill>
                  <a:srgbClr val="000000"/>
                </a:solidFill>
                <a:uFill>
                  <a:solidFill>
                    <a:srgbClr val="FFFFFF"/>
                  </a:solidFill>
                </a:uFill>
                <a:latin typeface="Consolas"/>
              </a:rPr>
              <a:t>=</a:t>
            </a:r>
            <a:r>
              <a:rPr lang="ru-RU" sz="2000" spc="-1" dirty="0">
                <a:solidFill>
                  <a:srgbClr val="0000FF"/>
                </a:solidFill>
                <a:uFill>
                  <a:solidFill>
                    <a:srgbClr val="FFFFFF"/>
                  </a:solidFill>
                </a:uFill>
                <a:latin typeface="Consolas"/>
              </a:rPr>
              <a:t>"poly"</a:t>
            </a:r>
            <a:r>
              <a:rPr lang="ru-RU" sz="2000" spc="-1" dirty="0">
                <a:solidFill>
                  <a:srgbClr val="000000"/>
                </a:solidFill>
                <a:uFill>
                  <a:solidFill>
                    <a:srgbClr val="FFFFFF"/>
                  </a:solidFill>
                </a:uFill>
                <a:latin typeface="Consolas"/>
              </a:rPr>
              <a:t> </a:t>
            </a:r>
            <a:r>
              <a:rPr lang="ru-RU" sz="2000" spc="-1" dirty="0">
                <a:solidFill>
                  <a:srgbClr val="FF0000"/>
                </a:solidFill>
                <a:uFill>
                  <a:solidFill>
                    <a:srgbClr val="FFFFFF"/>
                  </a:solidFill>
                </a:uFill>
                <a:latin typeface="Consolas"/>
              </a:rPr>
              <a:t>coords</a:t>
            </a:r>
            <a:r>
              <a:rPr lang="ru-RU" sz="2000" spc="-1" dirty="0">
                <a:solidFill>
                  <a:srgbClr val="000000"/>
                </a:solidFill>
                <a:uFill>
                  <a:solidFill>
                    <a:srgbClr val="FFFFFF"/>
                  </a:solidFill>
                </a:uFill>
                <a:latin typeface="Consolas"/>
              </a:rPr>
              <a:t>=</a:t>
            </a:r>
            <a:r>
              <a:rPr lang="ru-RU" sz="2000" spc="-1" dirty="0">
                <a:solidFill>
                  <a:srgbClr val="0000FF"/>
                </a:solidFill>
                <a:uFill>
                  <a:solidFill>
                    <a:srgbClr val="FFFFFF"/>
                  </a:solidFill>
                </a:uFill>
                <a:latin typeface="Consolas"/>
              </a:rPr>
              <a:t>"17,88,53,89,35,147"</a:t>
            </a:r>
            <a:r>
              <a:rPr lang="ru-RU" sz="2000" spc="-1" dirty="0">
                <a:solidFill>
                  <a:srgbClr val="000000"/>
                </a:solidFill>
                <a:uFill>
                  <a:solidFill>
                    <a:srgbClr val="FFFFFF"/>
                  </a:solidFill>
                </a:uFill>
                <a:latin typeface="Consolas"/>
              </a:rPr>
              <a:t> </a:t>
            </a:r>
            <a:r>
              <a:rPr lang="ru-RU" sz="2000" spc="-1" dirty="0">
                <a:solidFill>
                  <a:srgbClr val="FF0000"/>
                </a:solidFill>
                <a:uFill>
                  <a:solidFill>
                    <a:srgbClr val="FFFFFF"/>
                  </a:solidFill>
                </a:uFill>
                <a:latin typeface="Consolas"/>
              </a:rPr>
              <a:t>href</a:t>
            </a:r>
            <a:r>
              <a:rPr lang="ru-RU" sz="2000" spc="-1" dirty="0">
                <a:solidFill>
                  <a:srgbClr val="000000"/>
                </a:solidFill>
                <a:uFill>
                  <a:solidFill>
                    <a:srgbClr val="FFFFFF"/>
                  </a:solidFill>
                </a:uFill>
                <a:latin typeface="Consolas"/>
              </a:rPr>
              <a:t>=</a:t>
            </a:r>
            <a:r>
              <a:rPr lang="ru-RU" sz="2000" spc="-1" dirty="0">
                <a:solidFill>
                  <a:srgbClr val="0000FF"/>
                </a:solidFill>
                <a:uFill>
                  <a:solidFill>
                    <a:srgbClr val="FFFFFF"/>
                  </a:solidFill>
                </a:uFill>
                <a:latin typeface="Consolas"/>
              </a:rPr>
              <a:t>"#kornet"</a:t>
            </a:r>
            <a:r>
              <a:rPr lang="ru-RU" sz="2000" spc="-1" dirty="0">
                <a:solidFill>
                  <a:srgbClr val="000000"/>
                </a:solidFill>
                <a:uFill>
                  <a:solidFill>
                    <a:srgbClr val="FFFFFF"/>
                  </a:solidFill>
                </a:uFill>
                <a:latin typeface="Consolas"/>
              </a:rPr>
              <a:t> </a:t>
            </a:r>
            <a:r>
              <a:rPr lang="ru-RU" sz="2000" spc="-1" dirty="0">
                <a:solidFill>
                  <a:srgbClr val="FF0000"/>
                </a:solidFill>
                <a:uFill>
                  <a:solidFill>
                    <a:srgbClr val="FFFFFF"/>
                  </a:solidFill>
                </a:uFill>
                <a:latin typeface="Consolas"/>
              </a:rPr>
              <a:t>alt</a:t>
            </a:r>
            <a:r>
              <a:rPr lang="ru-RU" sz="2000" spc="-1" dirty="0">
                <a:solidFill>
                  <a:srgbClr val="000000"/>
                </a:solidFill>
                <a:uFill>
                  <a:solidFill>
                    <a:srgbClr val="FFFFFF"/>
                  </a:solidFill>
                </a:uFill>
                <a:latin typeface="Consolas"/>
              </a:rPr>
              <a:t>=</a:t>
            </a:r>
            <a:r>
              <a:rPr lang="ru-RU" sz="2000" spc="-1" dirty="0">
                <a:solidFill>
                  <a:srgbClr val="0000FF"/>
                </a:solidFill>
                <a:uFill>
                  <a:solidFill>
                    <a:srgbClr val="FFFFFF"/>
                  </a:solidFill>
                </a:uFill>
                <a:latin typeface="Consolas"/>
              </a:rPr>
              <a:t>"Kornet"</a:t>
            </a:r>
            <a:r>
              <a:rPr lang="ru-RU" sz="2000" spc="-1" dirty="0">
                <a:solidFill>
                  <a:srgbClr val="800000"/>
                </a:solidFill>
                <a:uFill>
                  <a:solidFill>
                    <a:srgbClr val="FFFFFF"/>
                  </a:solidFill>
                </a:uFill>
                <a:latin typeface="Consolas"/>
              </a:rPr>
              <a:t>&gt;</a:t>
            </a:r>
            <a:endParaRPr lang="ru-RU" sz="2000" spc="-1" dirty="0">
              <a:solidFill>
                <a:srgbClr val="000000"/>
              </a:solidFill>
              <a:uFill>
                <a:solidFill>
                  <a:srgbClr val="FFFFFF"/>
                </a:solidFill>
              </a:uFill>
              <a:latin typeface="Lucida Sans Unicode"/>
            </a:endParaRPr>
          </a:p>
          <a:p>
            <a:pPr marL="109800">
              <a:lnSpc>
                <a:spcPct val="100000"/>
              </a:lnSpc>
              <a:spcBef>
                <a:spcPts val="400"/>
              </a:spcBef>
            </a:pPr>
            <a:r>
              <a:rPr lang="sr-Latn-RS" sz="2000" spc="-1" dirty="0" smtClean="0">
                <a:solidFill>
                  <a:srgbClr val="800000"/>
                </a:solidFill>
                <a:uFill>
                  <a:solidFill>
                    <a:srgbClr val="FFFFFF"/>
                  </a:solidFill>
                </a:uFill>
                <a:latin typeface="Consolas"/>
              </a:rPr>
              <a:t>	</a:t>
            </a:r>
            <a:r>
              <a:rPr lang="ru-RU" sz="2000" spc="-1" dirty="0" smtClean="0">
                <a:solidFill>
                  <a:srgbClr val="800000"/>
                </a:solidFill>
                <a:uFill>
                  <a:solidFill>
                    <a:srgbClr val="FFFFFF"/>
                  </a:solidFill>
                </a:uFill>
                <a:latin typeface="Consolas"/>
              </a:rPr>
              <a:t>&lt;</a:t>
            </a:r>
            <a:r>
              <a:rPr lang="ru-RU" sz="2000" spc="-1" dirty="0">
                <a:solidFill>
                  <a:srgbClr val="800000"/>
                </a:solidFill>
                <a:uFill>
                  <a:solidFill>
                    <a:srgbClr val="FFFFFF"/>
                  </a:solidFill>
                </a:uFill>
                <a:latin typeface="Consolas"/>
              </a:rPr>
              <a:t>area</a:t>
            </a:r>
            <a:r>
              <a:rPr lang="ru-RU" sz="2000" spc="-1" dirty="0">
                <a:solidFill>
                  <a:srgbClr val="000000"/>
                </a:solidFill>
                <a:uFill>
                  <a:solidFill>
                    <a:srgbClr val="FFFFFF"/>
                  </a:solidFill>
                </a:uFill>
                <a:latin typeface="Consolas"/>
              </a:rPr>
              <a:t> </a:t>
            </a:r>
            <a:r>
              <a:rPr lang="ru-RU" sz="2000" spc="-1" dirty="0">
                <a:solidFill>
                  <a:srgbClr val="FF0000"/>
                </a:solidFill>
                <a:uFill>
                  <a:solidFill>
                    <a:srgbClr val="FFFFFF"/>
                  </a:solidFill>
                </a:uFill>
                <a:latin typeface="Consolas"/>
              </a:rPr>
              <a:t>shape</a:t>
            </a:r>
            <a:r>
              <a:rPr lang="ru-RU" sz="2000" spc="-1" dirty="0">
                <a:solidFill>
                  <a:srgbClr val="000000"/>
                </a:solidFill>
                <a:uFill>
                  <a:solidFill>
                    <a:srgbClr val="FFFFFF"/>
                  </a:solidFill>
                </a:uFill>
                <a:latin typeface="Consolas"/>
              </a:rPr>
              <a:t>=</a:t>
            </a:r>
            <a:r>
              <a:rPr lang="ru-RU" sz="2000" spc="-1" dirty="0">
                <a:solidFill>
                  <a:srgbClr val="0000FF"/>
                </a:solidFill>
                <a:uFill>
                  <a:solidFill>
                    <a:srgbClr val="FFFFFF"/>
                  </a:solidFill>
                </a:uFill>
                <a:latin typeface="Consolas"/>
              </a:rPr>
              <a:t>"circle"</a:t>
            </a:r>
            <a:r>
              <a:rPr lang="ru-RU" sz="2000" spc="-1" dirty="0">
                <a:solidFill>
                  <a:srgbClr val="000000"/>
                </a:solidFill>
                <a:uFill>
                  <a:solidFill>
                    <a:srgbClr val="FFFFFF"/>
                  </a:solidFill>
                </a:uFill>
                <a:latin typeface="Consolas"/>
              </a:rPr>
              <a:t> </a:t>
            </a:r>
            <a:r>
              <a:rPr lang="ru-RU" sz="2000" spc="-1" dirty="0">
                <a:solidFill>
                  <a:srgbClr val="FF0000"/>
                </a:solidFill>
                <a:uFill>
                  <a:solidFill>
                    <a:srgbClr val="FFFFFF"/>
                  </a:solidFill>
                </a:uFill>
                <a:latin typeface="Consolas"/>
              </a:rPr>
              <a:t>coords</a:t>
            </a:r>
            <a:r>
              <a:rPr lang="ru-RU" sz="2000" spc="-1" dirty="0">
                <a:solidFill>
                  <a:srgbClr val="000000"/>
                </a:solidFill>
                <a:uFill>
                  <a:solidFill>
                    <a:srgbClr val="FFFFFF"/>
                  </a:solidFill>
                </a:uFill>
                <a:latin typeface="Consolas"/>
              </a:rPr>
              <a:t>=</a:t>
            </a:r>
            <a:r>
              <a:rPr lang="ru-RU" sz="2000" spc="-1" dirty="0">
                <a:solidFill>
                  <a:srgbClr val="0000FF"/>
                </a:solidFill>
                <a:uFill>
                  <a:solidFill>
                    <a:srgbClr val="FFFFFF"/>
                  </a:solidFill>
                </a:uFill>
                <a:latin typeface="Consolas"/>
              </a:rPr>
              <a:t>"38,45,41"</a:t>
            </a:r>
            <a:r>
              <a:rPr lang="ru-RU" sz="2000" spc="-1" dirty="0">
                <a:solidFill>
                  <a:srgbClr val="000000"/>
                </a:solidFill>
                <a:uFill>
                  <a:solidFill>
                    <a:srgbClr val="FFFFFF"/>
                  </a:solidFill>
                </a:uFill>
                <a:latin typeface="Consolas"/>
              </a:rPr>
              <a:t> </a:t>
            </a:r>
            <a:r>
              <a:rPr lang="ru-RU" sz="2000" spc="-1" dirty="0">
                <a:solidFill>
                  <a:srgbClr val="FF0000"/>
                </a:solidFill>
                <a:uFill>
                  <a:solidFill>
                    <a:srgbClr val="FFFFFF"/>
                  </a:solidFill>
                </a:uFill>
                <a:latin typeface="Consolas"/>
              </a:rPr>
              <a:t>href</a:t>
            </a:r>
            <a:r>
              <a:rPr lang="ru-RU" sz="2000" spc="-1" dirty="0">
                <a:solidFill>
                  <a:srgbClr val="000000"/>
                </a:solidFill>
                <a:uFill>
                  <a:solidFill>
                    <a:srgbClr val="FFFFFF"/>
                  </a:solidFill>
                </a:uFill>
                <a:latin typeface="Consolas"/>
              </a:rPr>
              <a:t>=</a:t>
            </a:r>
            <a:r>
              <a:rPr lang="ru-RU" sz="2000" spc="-1" dirty="0">
                <a:solidFill>
                  <a:srgbClr val="0000FF"/>
                </a:solidFill>
                <a:uFill>
                  <a:solidFill>
                    <a:srgbClr val="FFFFFF"/>
                  </a:solidFill>
                </a:uFill>
                <a:latin typeface="Consolas"/>
              </a:rPr>
              <a:t>"#kugle"</a:t>
            </a:r>
            <a:r>
              <a:rPr lang="ru-RU" sz="2000" spc="-1" dirty="0">
                <a:solidFill>
                  <a:srgbClr val="000000"/>
                </a:solidFill>
                <a:uFill>
                  <a:solidFill>
                    <a:srgbClr val="FFFFFF"/>
                  </a:solidFill>
                </a:uFill>
                <a:latin typeface="Consolas"/>
              </a:rPr>
              <a:t> </a:t>
            </a:r>
            <a:r>
              <a:rPr lang="ru-RU" sz="2000" spc="-1" dirty="0">
                <a:solidFill>
                  <a:srgbClr val="FF0000"/>
                </a:solidFill>
                <a:uFill>
                  <a:solidFill>
                    <a:srgbClr val="FFFFFF"/>
                  </a:solidFill>
                </a:uFill>
                <a:latin typeface="Consolas"/>
              </a:rPr>
              <a:t>alt</a:t>
            </a:r>
            <a:r>
              <a:rPr lang="ru-RU" sz="2000" spc="-1" dirty="0">
                <a:solidFill>
                  <a:srgbClr val="000000"/>
                </a:solidFill>
                <a:uFill>
                  <a:solidFill>
                    <a:srgbClr val="FFFFFF"/>
                  </a:solidFill>
                </a:uFill>
                <a:latin typeface="Consolas"/>
              </a:rPr>
              <a:t>=</a:t>
            </a:r>
            <a:r>
              <a:rPr lang="ru-RU" sz="2000" spc="-1" dirty="0">
                <a:solidFill>
                  <a:srgbClr val="0000FF"/>
                </a:solidFill>
                <a:uFill>
                  <a:solidFill>
                    <a:srgbClr val="FFFFFF"/>
                  </a:solidFill>
                </a:uFill>
                <a:latin typeface="Consolas"/>
              </a:rPr>
              <a:t>"Kugle"</a:t>
            </a:r>
            <a:r>
              <a:rPr lang="ru-RU" sz="2000" spc="-1" dirty="0">
                <a:solidFill>
                  <a:srgbClr val="800000"/>
                </a:solidFill>
                <a:uFill>
                  <a:solidFill>
                    <a:srgbClr val="FFFFFF"/>
                  </a:solidFill>
                </a:uFill>
                <a:latin typeface="Consolas"/>
              </a:rPr>
              <a:t>&gt;</a:t>
            </a:r>
            <a:endParaRPr lang="ru-RU" sz="2000" spc="-1" dirty="0">
              <a:solidFill>
                <a:srgbClr val="000000"/>
              </a:solidFill>
              <a:uFill>
                <a:solidFill>
                  <a:srgbClr val="FFFFFF"/>
                </a:solidFill>
              </a:uFill>
              <a:latin typeface="Lucida Sans Unicode"/>
            </a:endParaRPr>
          </a:p>
          <a:p>
            <a:pPr marL="109800">
              <a:lnSpc>
                <a:spcPct val="100000"/>
              </a:lnSpc>
              <a:spcBef>
                <a:spcPts val="400"/>
              </a:spcBef>
            </a:pPr>
            <a:r>
              <a:rPr lang="sr-Latn-RS" sz="2000" spc="-1" dirty="0" smtClean="0">
                <a:solidFill>
                  <a:srgbClr val="800000"/>
                </a:solidFill>
                <a:uFill>
                  <a:solidFill>
                    <a:srgbClr val="FFFFFF"/>
                  </a:solidFill>
                </a:uFill>
                <a:latin typeface="Consolas"/>
              </a:rPr>
              <a:t>	</a:t>
            </a:r>
            <a:r>
              <a:rPr lang="ru-RU" sz="2000" spc="-1" dirty="0" smtClean="0">
                <a:solidFill>
                  <a:srgbClr val="800000"/>
                </a:solidFill>
                <a:uFill>
                  <a:solidFill>
                    <a:srgbClr val="FFFFFF"/>
                  </a:solidFill>
                </a:uFill>
                <a:latin typeface="Consolas"/>
              </a:rPr>
              <a:t>&lt;</a:t>
            </a:r>
            <a:r>
              <a:rPr lang="ru-RU" sz="2000" spc="-1" dirty="0">
                <a:solidFill>
                  <a:srgbClr val="800000"/>
                </a:solidFill>
                <a:uFill>
                  <a:solidFill>
                    <a:srgbClr val="FFFFFF"/>
                  </a:solidFill>
                </a:uFill>
                <a:latin typeface="Consolas"/>
              </a:rPr>
              <a:t>area</a:t>
            </a:r>
            <a:r>
              <a:rPr lang="ru-RU" sz="2000" spc="-1" dirty="0">
                <a:solidFill>
                  <a:srgbClr val="000000"/>
                </a:solidFill>
                <a:uFill>
                  <a:solidFill>
                    <a:srgbClr val="FFFFFF"/>
                  </a:solidFill>
                </a:uFill>
                <a:latin typeface="Consolas"/>
              </a:rPr>
              <a:t> </a:t>
            </a:r>
            <a:r>
              <a:rPr lang="ru-RU" sz="2000" spc="-1" dirty="0">
                <a:solidFill>
                  <a:srgbClr val="FF0000"/>
                </a:solidFill>
                <a:uFill>
                  <a:solidFill>
                    <a:srgbClr val="FFFFFF"/>
                  </a:solidFill>
                </a:uFill>
                <a:latin typeface="Consolas"/>
              </a:rPr>
              <a:t>shape</a:t>
            </a:r>
            <a:r>
              <a:rPr lang="ru-RU" sz="2000" spc="-1" dirty="0">
                <a:solidFill>
                  <a:srgbClr val="000000"/>
                </a:solidFill>
                <a:uFill>
                  <a:solidFill>
                    <a:srgbClr val="FFFFFF"/>
                  </a:solidFill>
                </a:uFill>
                <a:latin typeface="Consolas"/>
              </a:rPr>
              <a:t>=</a:t>
            </a:r>
            <a:r>
              <a:rPr lang="ru-RU" sz="2000" spc="-1" dirty="0">
                <a:solidFill>
                  <a:srgbClr val="0000FF"/>
                </a:solidFill>
                <a:uFill>
                  <a:solidFill>
                    <a:srgbClr val="FFFFFF"/>
                  </a:solidFill>
                </a:uFill>
                <a:latin typeface="Consolas"/>
              </a:rPr>
              <a:t>"rect"</a:t>
            </a:r>
            <a:r>
              <a:rPr lang="ru-RU" sz="2000" spc="-1" dirty="0">
                <a:solidFill>
                  <a:srgbClr val="000000"/>
                </a:solidFill>
                <a:uFill>
                  <a:solidFill>
                    <a:srgbClr val="FFFFFF"/>
                  </a:solidFill>
                </a:uFill>
                <a:latin typeface="Consolas"/>
              </a:rPr>
              <a:t> </a:t>
            </a:r>
            <a:r>
              <a:rPr lang="ru-RU" sz="2000" spc="-1" dirty="0">
                <a:solidFill>
                  <a:srgbClr val="FF0000"/>
                </a:solidFill>
                <a:uFill>
                  <a:solidFill>
                    <a:srgbClr val="FFFFFF"/>
                  </a:solidFill>
                </a:uFill>
                <a:latin typeface="Consolas"/>
              </a:rPr>
              <a:t>coords</a:t>
            </a:r>
            <a:r>
              <a:rPr lang="ru-RU" sz="2000" spc="-1" dirty="0">
                <a:solidFill>
                  <a:srgbClr val="000000"/>
                </a:solidFill>
                <a:uFill>
                  <a:solidFill>
                    <a:srgbClr val="FFFFFF"/>
                  </a:solidFill>
                </a:uFill>
                <a:latin typeface="Consolas"/>
              </a:rPr>
              <a:t>=</a:t>
            </a:r>
            <a:r>
              <a:rPr lang="ru-RU" sz="2000" spc="-1" dirty="0">
                <a:solidFill>
                  <a:srgbClr val="0000FF"/>
                </a:solidFill>
                <a:uFill>
                  <a:solidFill>
                    <a:srgbClr val="FFFFFF"/>
                  </a:solidFill>
                </a:uFill>
                <a:latin typeface="Consolas"/>
              </a:rPr>
              <a:t>"53,149,81,120"</a:t>
            </a:r>
            <a:r>
              <a:rPr lang="ru-RU" sz="2000" spc="-1" dirty="0">
                <a:solidFill>
                  <a:srgbClr val="000000"/>
                </a:solidFill>
                <a:uFill>
                  <a:solidFill>
                    <a:srgbClr val="FFFFFF"/>
                  </a:solidFill>
                </a:uFill>
                <a:latin typeface="Consolas"/>
              </a:rPr>
              <a:t> </a:t>
            </a:r>
            <a:r>
              <a:rPr lang="ru-RU" sz="2000" spc="-1" dirty="0">
                <a:solidFill>
                  <a:srgbClr val="FF0000"/>
                </a:solidFill>
                <a:uFill>
                  <a:solidFill>
                    <a:srgbClr val="FFFFFF"/>
                  </a:solidFill>
                </a:uFill>
                <a:latin typeface="Consolas"/>
              </a:rPr>
              <a:t>href</a:t>
            </a:r>
            <a:r>
              <a:rPr lang="ru-RU" sz="2000" spc="-1" dirty="0">
                <a:solidFill>
                  <a:srgbClr val="000000"/>
                </a:solidFill>
                <a:uFill>
                  <a:solidFill>
                    <a:srgbClr val="FFFFFF"/>
                  </a:solidFill>
                </a:uFill>
                <a:latin typeface="Consolas"/>
              </a:rPr>
              <a:t>=</a:t>
            </a:r>
            <a:r>
              <a:rPr lang="ru-RU" sz="2000" spc="-1" dirty="0">
                <a:solidFill>
                  <a:srgbClr val="0000FF"/>
                </a:solidFill>
                <a:uFill>
                  <a:solidFill>
                    <a:srgbClr val="FFFFFF"/>
                  </a:solidFill>
                </a:uFill>
                <a:latin typeface="Consolas"/>
              </a:rPr>
              <a:t>"#doledesno"</a:t>
            </a:r>
            <a:r>
              <a:rPr lang="ru-RU" sz="2000" spc="-1" dirty="0">
                <a:solidFill>
                  <a:srgbClr val="000000"/>
                </a:solidFill>
                <a:uFill>
                  <a:solidFill>
                    <a:srgbClr val="FFFFFF"/>
                  </a:solidFill>
                </a:uFill>
                <a:latin typeface="Consolas"/>
              </a:rPr>
              <a:t> </a:t>
            </a:r>
            <a:r>
              <a:rPr lang="ru-RU" sz="2000" spc="-1" dirty="0">
                <a:solidFill>
                  <a:srgbClr val="FF0000"/>
                </a:solidFill>
                <a:uFill>
                  <a:solidFill>
                    <a:srgbClr val="FFFFFF"/>
                  </a:solidFill>
                </a:uFill>
                <a:latin typeface="Consolas"/>
              </a:rPr>
              <a:t>alt</a:t>
            </a:r>
            <a:r>
              <a:rPr lang="ru-RU" sz="2000" spc="-1" dirty="0">
                <a:solidFill>
                  <a:srgbClr val="000000"/>
                </a:solidFill>
                <a:uFill>
                  <a:solidFill>
                    <a:srgbClr val="FFFFFF"/>
                  </a:solidFill>
                </a:uFill>
                <a:latin typeface="Consolas"/>
              </a:rPr>
              <a:t>=</a:t>
            </a:r>
            <a:r>
              <a:rPr lang="ru-RU" sz="2000" spc="-1" dirty="0">
                <a:solidFill>
                  <a:srgbClr val="0000FF"/>
                </a:solidFill>
                <a:uFill>
                  <a:solidFill>
                    <a:srgbClr val="FFFFFF"/>
                  </a:solidFill>
                </a:uFill>
                <a:latin typeface="Consolas"/>
              </a:rPr>
              <a:t>"Donji desni ugao"</a:t>
            </a:r>
            <a:r>
              <a:rPr lang="ru-RU" sz="2000" spc="-1" dirty="0">
                <a:solidFill>
                  <a:srgbClr val="800000"/>
                </a:solidFill>
                <a:uFill>
                  <a:solidFill>
                    <a:srgbClr val="FFFFFF"/>
                  </a:solidFill>
                </a:uFill>
                <a:latin typeface="Consolas"/>
              </a:rPr>
              <a:t>&gt;</a:t>
            </a:r>
            <a:endParaRPr lang="ru-RU" sz="2000" spc="-1" dirty="0">
              <a:solidFill>
                <a:srgbClr val="000000"/>
              </a:solidFill>
              <a:uFill>
                <a:solidFill>
                  <a:srgbClr val="FFFFFF"/>
                </a:solidFill>
              </a:uFill>
              <a:latin typeface="Lucida Sans Unicode"/>
            </a:endParaRPr>
          </a:p>
          <a:p>
            <a:pPr marL="109800">
              <a:lnSpc>
                <a:spcPct val="100000"/>
              </a:lnSpc>
              <a:spcBef>
                <a:spcPts val="400"/>
              </a:spcBef>
            </a:pPr>
            <a:r>
              <a:rPr lang="ru-RU" sz="2000" spc="-1" dirty="0">
                <a:solidFill>
                  <a:srgbClr val="800000"/>
                </a:solidFill>
                <a:uFill>
                  <a:solidFill>
                    <a:srgbClr val="FFFFFF"/>
                  </a:solidFill>
                </a:uFill>
                <a:latin typeface="Consolas"/>
              </a:rPr>
              <a:t>&lt;/map&gt;</a:t>
            </a:r>
            <a:endParaRPr lang="ru-RU" sz="2000" spc="-1" dirty="0">
              <a:solidFill>
                <a:srgbClr val="000000"/>
              </a:solidFill>
              <a:uFill>
                <a:solidFill>
                  <a:srgbClr val="FFFFFF"/>
                </a:solidFill>
              </a:uFill>
              <a:latin typeface="Lucida Sans Unicode"/>
            </a:endParaRPr>
          </a:p>
          <a:p>
            <a:pPr marL="365760" indent="-255600">
              <a:lnSpc>
                <a:spcPct val="100000"/>
              </a:lnSpc>
              <a:spcBef>
                <a:spcPts val="400"/>
              </a:spcBef>
              <a:buClr>
                <a:srgbClr val="2DA2BF"/>
              </a:buClr>
              <a:buSzPct val="68000"/>
              <a:buFont typeface="Wingdings 3" charset="2"/>
              <a:buChar char=""/>
            </a:pPr>
            <a:endParaRPr lang="ru-RU" sz="2000" b="0" strike="noStrike" spc="-1" dirty="0">
              <a:solidFill>
                <a:srgbClr val="000000"/>
              </a:solidFill>
              <a:uFill>
                <a:solidFill>
                  <a:srgbClr val="FFFFFF"/>
                </a:solidFill>
              </a:uFill>
              <a:latin typeface="Lucida Sans Unicode"/>
            </a:endParaRPr>
          </a:p>
        </p:txBody>
      </p:sp>
      <p:sp>
        <p:nvSpPr>
          <p:cNvPr id="185" name="TextShape 2"/>
          <p:cNvSpPr txBox="1"/>
          <p:nvPr/>
        </p:nvSpPr>
        <p:spPr>
          <a:xfrm>
            <a:off x="794880" y="317520"/>
            <a:ext cx="10430640" cy="1325160"/>
          </a:xfrm>
          <a:prstGeom prst="rect">
            <a:avLst/>
          </a:prstGeom>
          <a:noFill/>
          <a:ln>
            <a:noFill/>
          </a:ln>
        </p:spPr>
        <p:txBody>
          <a:bodyPr anchor="ctr"/>
          <a:lstStyle/>
          <a:p>
            <a:pPr>
              <a:lnSpc>
                <a:spcPct val="100000"/>
              </a:lnSpc>
            </a:pPr>
            <a:r>
              <a:rPr lang="en-US" sz="2800" b="1" spc="-1" dirty="0">
                <a:solidFill>
                  <a:srgbClr val="464646"/>
                </a:solidFill>
                <a:uFill>
                  <a:solidFill>
                    <a:srgbClr val="FFFFFF"/>
                  </a:solidFill>
                </a:uFill>
                <a:latin typeface="Lucida Sans Unicode"/>
              </a:rPr>
              <a:t>M</a:t>
            </a:r>
            <a:r>
              <a:rPr lang="ru-RU" sz="2800" b="1" strike="noStrike" spc="-1" dirty="0" smtClean="0">
                <a:solidFill>
                  <a:srgbClr val="464646"/>
                </a:solidFill>
                <a:uFill>
                  <a:solidFill>
                    <a:srgbClr val="FFFFFF"/>
                  </a:solidFill>
                </a:uFill>
                <a:latin typeface="Lucida Sans Unicode"/>
              </a:rPr>
              <a:t>ap</a:t>
            </a:r>
            <a:endParaRPr lang="ru-RU" sz="2800" b="0" strike="noStrike" spc="-1" dirty="0">
              <a:solidFill>
                <a:srgbClr val="000000"/>
              </a:solidFill>
              <a:uFill>
                <a:solidFill>
                  <a:srgbClr val="FFFFFF"/>
                </a:solidFill>
              </a:uFill>
              <a:latin typeface="Lucida Sans Unicode"/>
            </a:endParaRPr>
          </a:p>
        </p:txBody>
      </p:sp>
    </p:spTree>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865491" y="1520417"/>
            <a:ext cx="6031698" cy="4392703"/>
          </a:xfrm>
          <a:prstGeom prst="rect">
            <a:avLst/>
          </a:prstGeom>
          <a:noFill/>
          <a:ln>
            <a:noFill/>
          </a:ln>
        </p:spPr>
        <p:txBody>
          <a:bodyPr lIns="90000" tIns="45000" rIns="90000" bIns="45000">
            <a:normAutofit/>
          </a:bodyPr>
          <a:lstStyle/>
          <a:p>
            <a:pPr marL="343080" indent="-342720">
              <a:lnSpc>
                <a:spcPct val="100000"/>
              </a:lnSpc>
              <a:spcBef>
                <a:spcPts val="400"/>
              </a:spcBef>
              <a:buClr>
                <a:srgbClr val="2DA2BF"/>
              </a:buClr>
              <a:buSzPct val="68000"/>
              <a:buFont typeface="Wingdings 3" charset="2"/>
              <a:buChar char=""/>
            </a:pPr>
            <a:r>
              <a:rPr lang="en-US" sz="1600" b="0" strike="noStrike" spc="-1" dirty="0" err="1" smtClean="0">
                <a:solidFill>
                  <a:srgbClr val="000000"/>
                </a:solidFill>
                <a:uFill>
                  <a:solidFill>
                    <a:srgbClr val="FFFFFF"/>
                  </a:solidFill>
                </a:uFill>
                <a:latin typeface="Lucida Sans Unicode"/>
              </a:rPr>
              <a:t>Forme</a:t>
            </a:r>
            <a:r>
              <a:rPr lang="en-US" sz="1600" b="0" strike="noStrike" spc="-1" dirty="0" smtClean="0">
                <a:solidFill>
                  <a:srgbClr val="000000"/>
                </a:solidFill>
                <a:uFill>
                  <a:solidFill>
                    <a:srgbClr val="FFFFFF"/>
                  </a:solidFill>
                </a:uFill>
                <a:latin typeface="Lucida Sans Unicode"/>
              </a:rPr>
              <a:t> </a:t>
            </a:r>
            <a:r>
              <a:rPr lang="en-US" sz="1600" b="0" strike="noStrike" spc="-1" dirty="0" err="1" smtClean="0">
                <a:solidFill>
                  <a:srgbClr val="000000"/>
                </a:solidFill>
                <a:uFill>
                  <a:solidFill>
                    <a:srgbClr val="FFFFFF"/>
                  </a:solidFill>
                </a:uFill>
                <a:latin typeface="Lucida Sans Unicode"/>
              </a:rPr>
              <a:t>su</a:t>
            </a:r>
            <a:r>
              <a:rPr lang="en-US" sz="1600" b="0" strike="noStrike" spc="-1" dirty="0" smtClean="0">
                <a:solidFill>
                  <a:srgbClr val="000000"/>
                </a:solidFill>
                <a:uFill>
                  <a:solidFill>
                    <a:srgbClr val="FFFFFF"/>
                  </a:solidFill>
                </a:uFill>
                <a:latin typeface="Lucida Sans Unicode"/>
              </a:rPr>
              <a:t> HTML </a:t>
            </a:r>
            <a:r>
              <a:rPr lang="en-US" sz="1600" b="0" strike="noStrike" spc="-1" dirty="0" err="1" smtClean="0">
                <a:solidFill>
                  <a:srgbClr val="000000"/>
                </a:solidFill>
                <a:uFill>
                  <a:solidFill>
                    <a:srgbClr val="FFFFFF"/>
                  </a:solidFill>
                </a:uFill>
                <a:latin typeface="Lucida Sans Unicode"/>
              </a:rPr>
              <a:t>elementi</a:t>
            </a:r>
            <a:r>
              <a:rPr lang="en-US" sz="1600" b="0" strike="noStrike" spc="-1" dirty="0" smtClean="0">
                <a:solidFill>
                  <a:srgbClr val="000000"/>
                </a:solidFill>
                <a:uFill>
                  <a:solidFill>
                    <a:srgbClr val="FFFFFF"/>
                  </a:solidFill>
                </a:uFill>
                <a:latin typeface="Lucida Sans Unicode"/>
              </a:rPr>
              <a:t> </a:t>
            </a:r>
            <a:r>
              <a:rPr lang="en-US" sz="1600" b="0" strike="noStrike" spc="-1" dirty="0" err="1" smtClean="0">
                <a:solidFill>
                  <a:srgbClr val="000000"/>
                </a:solidFill>
                <a:uFill>
                  <a:solidFill>
                    <a:srgbClr val="FFFFFF"/>
                  </a:solidFill>
                </a:uFill>
                <a:latin typeface="Lucida Sans Unicode"/>
              </a:rPr>
              <a:t>koji</a:t>
            </a:r>
            <a:r>
              <a:rPr lang="en-US" sz="1600" b="0" strike="noStrike" spc="-1" dirty="0" smtClean="0">
                <a:solidFill>
                  <a:srgbClr val="000000"/>
                </a:solidFill>
                <a:uFill>
                  <a:solidFill>
                    <a:srgbClr val="FFFFFF"/>
                  </a:solidFill>
                </a:uFill>
                <a:latin typeface="Lucida Sans Unicode"/>
              </a:rPr>
              <a:t> </a:t>
            </a:r>
            <a:r>
              <a:rPr lang="en-US" sz="1600" b="0" strike="noStrike" spc="-1" dirty="0" err="1" smtClean="0">
                <a:solidFill>
                  <a:srgbClr val="000000"/>
                </a:solidFill>
                <a:uFill>
                  <a:solidFill>
                    <a:srgbClr val="FFFFFF"/>
                  </a:solidFill>
                </a:uFill>
                <a:latin typeface="Lucida Sans Unicode"/>
              </a:rPr>
              <a:t>slu</a:t>
            </a:r>
            <a:r>
              <a:rPr lang="sr-Latn-RS" sz="1600" b="0" strike="noStrike" spc="-1" dirty="0" smtClean="0">
                <a:solidFill>
                  <a:srgbClr val="000000"/>
                </a:solidFill>
                <a:uFill>
                  <a:solidFill>
                    <a:srgbClr val="FFFFFF"/>
                  </a:solidFill>
                </a:uFill>
                <a:latin typeface="Lucida Sans Unicode"/>
              </a:rPr>
              <a:t>že za prikupljanje informacija od korisnika</a:t>
            </a:r>
            <a:r>
              <a:rPr lang="sr-Latn-RS" sz="1600" spc="-1" dirty="0" smtClean="0">
                <a:solidFill>
                  <a:srgbClr val="000000"/>
                </a:solidFill>
                <a:uFill>
                  <a:solidFill>
                    <a:srgbClr val="FFFFFF"/>
                  </a:solidFill>
                </a:uFill>
                <a:latin typeface="Lucida Sans Unicode"/>
              </a:rPr>
              <a:t>, bilo da su te informacije upisivanje teksta, cekiranje nekog polja, biranje neke stavke i sl.</a:t>
            </a:r>
            <a:endParaRPr lang="en-US" sz="1600" spc="-1" dirty="0" smtClean="0">
              <a:solidFill>
                <a:srgbClr val="000000"/>
              </a:solidFill>
              <a:uFill>
                <a:solidFill>
                  <a:srgbClr val="FFFFFF"/>
                </a:solidFill>
              </a:uFill>
              <a:latin typeface="Lucida Sans Unicode"/>
            </a:endParaRPr>
          </a:p>
          <a:p>
            <a:pPr marL="343080" indent="-342720">
              <a:lnSpc>
                <a:spcPct val="100000"/>
              </a:lnSpc>
              <a:spcBef>
                <a:spcPts val="400"/>
              </a:spcBef>
              <a:buClr>
                <a:srgbClr val="2DA2BF"/>
              </a:buClr>
              <a:buSzPct val="68000"/>
              <a:buFont typeface="Wingdings 3" charset="2"/>
              <a:buChar char=""/>
            </a:pPr>
            <a:r>
              <a:rPr lang="en-US" sz="1600" b="0" strike="noStrike" spc="-1" dirty="0" err="1" smtClean="0">
                <a:solidFill>
                  <a:srgbClr val="000000"/>
                </a:solidFill>
                <a:uFill>
                  <a:solidFill>
                    <a:srgbClr val="FFFFFF"/>
                  </a:solidFill>
                </a:uFill>
                <a:latin typeface="Lucida Sans Unicode"/>
              </a:rPr>
              <a:t>Tipovi</a:t>
            </a:r>
            <a:r>
              <a:rPr lang="en-US" sz="1600" b="0" strike="noStrike" spc="-1" dirty="0" smtClean="0">
                <a:solidFill>
                  <a:srgbClr val="000000"/>
                </a:solidFill>
                <a:uFill>
                  <a:solidFill>
                    <a:srgbClr val="FFFFFF"/>
                  </a:solidFill>
                </a:uFill>
                <a:latin typeface="Lucida Sans Unicode"/>
              </a:rPr>
              <a:t> </a:t>
            </a:r>
            <a:r>
              <a:rPr lang="en-US" sz="1600" b="0" strike="noStrike" spc="-1" dirty="0" err="1" smtClean="0">
                <a:solidFill>
                  <a:srgbClr val="000000"/>
                </a:solidFill>
                <a:uFill>
                  <a:solidFill>
                    <a:srgbClr val="FFFFFF"/>
                  </a:solidFill>
                </a:uFill>
                <a:latin typeface="Lucida Sans Unicode"/>
              </a:rPr>
              <a:t>elemenata</a:t>
            </a:r>
            <a:r>
              <a:rPr lang="en-US" sz="1600" b="0" strike="noStrike" spc="-1" dirty="0" smtClean="0">
                <a:solidFill>
                  <a:srgbClr val="000000"/>
                </a:solidFill>
                <a:uFill>
                  <a:solidFill>
                    <a:srgbClr val="FFFFFF"/>
                  </a:solidFill>
                </a:uFill>
                <a:latin typeface="Lucida Sans Unicode"/>
              </a:rPr>
              <a:t> </a:t>
            </a:r>
            <a:r>
              <a:rPr lang="en-US" sz="1600" b="0" strike="noStrike" spc="-1" dirty="0" err="1" smtClean="0">
                <a:solidFill>
                  <a:srgbClr val="000000"/>
                </a:solidFill>
                <a:uFill>
                  <a:solidFill>
                    <a:srgbClr val="FFFFFF"/>
                  </a:solidFill>
                </a:uFill>
                <a:latin typeface="Lucida Sans Unicode"/>
              </a:rPr>
              <a:t>forme</a:t>
            </a:r>
            <a:r>
              <a:rPr lang="en-US" sz="1600" b="0" strike="noStrike" spc="-1" dirty="0" smtClean="0">
                <a:solidFill>
                  <a:srgbClr val="000000"/>
                </a:solidFill>
                <a:uFill>
                  <a:solidFill>
                    <a:srgbClr val="FFFFFF"/>
                  </a:solidFill>
                </a:uFill>
                <a:latin typeface="Lucida Sans Unicode"/>
              </a:rPr>
              <a:t>:</a:t>
            </a:r>
          </a:p>
          <a:p>
            <a:pPr marL="800280" lvl="1" indent="-342720">
              <a:spcBef>
                <a:spcPts val="400"/>
              </a:spcBef>
              <a:buClr>
                <a:srgbClr val="2DA2BF"/>
              </a:buClr>
              <a:buSzPct val="68000"/>
              <a:buFont typeface="Wingdings 3" charset="2"/>
              <a:buChar char=""/>
            </a:pPr>
            <a:r>
              <a:rPr lang="sr-Latn-RS" sz="1600" spc="-1" dirty="0">
                <a:solidFill>
                  <a:srgbClr val="000000"/>
                </a:solidFill>
                <a:uFill>
                  <a:solidFill>
                    <a:srgbClr val="FFFFFF"/>
                  </a:solidFill>
                </a:uFill>
                <a:latin typeface="Lucida Sans Unicode"/>
              </a:rPr>
              <a:t>p</a:t>
            </a:r>
            <a:r>
              <a:rPr lang="sr-Latn-RS" sz="1600" spc="-1" dirty="0" smtClean="0">
                <a:solidFill>
                  <a:srgbClr val="000000"/>
                </a:solidFill>
                <a:uFill>
                  <a:solidFill>
                    <a:srgbClr val="FFFFFF"/>
                  </a:solidFill>
                </a:uFill>
                <a:latin typeface="Lucida Sans Unicode"/>
              </a:rPr>
              <a:t>olja za upisivanje teksta</a:t>
            </a:r>
          </a:p>
          <a:p>
            <a:pPr marL="800280" lvl="1" indent="-342720">
              <a:spcBef>
                <a:spcPts val="400"/>
              </a:spcBef>
              <a:buClr>
                <a:srgbClr val="2DA2BF"/>
              </a:buClr>
              <a:buSzPct val="68000"/>
              <a:buFont typeface="Wingdings 3" charset="2"/>
              <a:buChar char=""/>
            </a:pPr>
            <a:r>
              <a:rPr lang="sr-Latn-RS" sz="1600" spc="-1" dirty="0">
                <a:solidFill>
                  <a:srgbClr val="000000"/>
                </a:solidFill>
                <a:uFill>
                  <a:solidFill>
                    <a:srgbClr val="FFFFFF"/>
                  </a:solidFill>
                </a:uFill>
                <a:latin typeface="Lucida Sans Unicode"/>
              </a:rPr>
              <a:t>e</a:t>
            </a:r>
            <a:r>
              <a:rPr lang="sr-Latn-RS" sz="1600" spc="-1" dirty="0" smtClean="0">
                <a:solidFill>
                  <a:srgbClr val="000000"/>
                </a:solidFill>
                <a:uFill>
                  <a:solidFill>
                    <a:srgbClr val="FFFFFF"/>
                  </a:solidFill>
                </a:uFill>
                <a:latin typeface="Lucida Sans Unicode"/>
              </a:rPr>
              <a:t>lementi za pravljenje izbora</a:t>
            </a:r>
          </a:p>
          <a:p>
            <a:pPr marL="800280" lvl="1" indent="-342720">
              <a:spcBef>
                <a:spcPts val="400"/>
              </a:spcBef>
              <a:buClr>
                <a:srgbClr val="2DA2BF"/>
              </a:buClr>
              <a:buSzPct val="68000"/>
              <a:buFont typeface="Wingdings 3" charset="2"/>
              <a:buChar char=""/>
            </a:pPr>
            <a:r>
              <a:rPr lang="sr-Latn-RS" sz="1600" spc="-1" dirty="0">
                <a:solidFill>
                  <a:srgbClr val="000000"/>
                </a:solidFill>
                <a:uFill>
                  <a:solidFill>
                    <a:srgbClr val="FFFFFF"/>
                  </a:solidFill>
                </a:uFill>
                <a:latin typeface="Lucida Sans Unicode"/>
              </a:rPr>
              <a:t>e</a:t>
            </a:r>
            <a:r>
              <a:rPr lang="sr-Latn-RS" sz="1600" b="0" strike="noStrike" spc="-1" dirty="0" smtClean="0">
                <a:solidFill>
                  <a:srgbClr val="000000"/>
                </a:solidFill>
                <a:uFill>
                  <a:solidFill>
                    <a:srgbClr val="FFFFFF"/>
                  </a:solidFill>
                </a:uFill>
                <a:latin typeface="Lucida Sans Unicode"/>
              </a:rPr>
              <a:t>lementi koji šalju podatke serveru</a:t>
            </a:r>
          </a:p>
          <a:p>
            <a:pPr marL="343080" indent="-342720">
              <a:spcBef>
                <a:spcPts val="400"/>
              </a:spcBef>
              <a:buClr>
                <a:srgbClr val="2DA2BF"/>
              </a:buClr>
              <a:buSzPct val="68000"/>
              <a:buFont typeface="Wingdings 3" charset="2"/>
              <a:buChar char=""/>
            </a:pPr>
            <a:r>
              <a:rPr lang="sr-Latn-RS" sz="1600" spc="-1" dirty="0" smtClean="0">
                <a:solidFill>
                  <a:srgbClr val="000000"/>
                </a:solidFill>
                <a:uFill>
                  <a:solidFill>
                    <a:srgbClr val="FFFFFF"/>
                  </a:solidFill>
                </a:uFill>
                <a:latin typeface="Lucida Sans Unicode"/>
              </a:rPr>
              <a:t>Kada korisnik popuni formu i klikne na dugme </a:t>
            </a:r>
            <a:r>
              <a:rPr lang="sr-Latn-RS" sz="1600" b="1" spc="-1" dirty="0" smtClean="0">
                <a:solidFill>
                  <a:srgbClr val="000000"/>
                </a:solidFill>
                <a:uFill>
                  <a:solidFill>
                    <a:srgbClr val="FFFFFF"/>
                  </a:solidFill>
                </a:uFill>
                <a:latin typeface="Lucida Sans Unicode"/>
              </a:rPr>
              <a:t>Submit</a:t>
            </a:r>
            <a:r>
              <a:rPr lang="sr-Latn-RS" sz="1600" spc="-1" dirty="0" smtClean="0">
                <a:solidFill>
                  <a:srgbClr val="000000"/>
                </a:solidFill>
                <a:uFill>
                  <a:solidFill>
                    <a:srgbClr val="FFFFFF"/>
                  </a:solidFill>
                </a:uFill>
                <a:latin typeface="Lucida Sans Unicode"/>
              </a:rPr>
              <a:t>, podaci se spakuju u poruku i posalju web serveru</a:t>
            </a:r>
          </a:p>
          <a:p>
            <a:pPr marL="343080" indent="-342720">
              <a:spcBef>
                <a:spcPts val="400"/>
              </a:spcBef>
              <a:buClr>
                <a:srgbClr val="2DA2BF"/>
              </a:buClr>
              <a:buSzPct val="68000"/>
              <a:buFont typeface="Wingdings 3" charset="2"/>
              <a:buChar char=""/>
            </a:pPr>
            <a:r>
              <a:rPr lang="sr-Latn-RS" sz="1600" spc="-1" dirty="0" smtClean="0">
                <a:solidFill>
                  <a:srgbClr val="000000"/>
                </a:solidFill>
                <a:uFill>
                  <a:solidFill>
                    <a:srgbClr val="FFFFFF"/>
                  </a:solidFill>
                </a:uFill>
                <a:latin typeface="Lucida Sans Unicode"/>
              </a:rPr>
              <a:t>Web server pokrene program (uglavnom pisan u jeziku PHP, C#, Java i dr.) da obradi podatke</a:t>
            </a:r>
          </a:p>
          <a:p>
            <a:pPr marL="343080" indent="-342720">
              <a:spcBef>
                <a:spcPts val="400"/>
              </a:spcBef>
              <a:buClr>
                <a:srgbClr val="2DA2BF"/>
              </a:buClr>
              <a:buSzPct val="68000"/>
              <a:buFont typeface="Wingdings 3" charset="2"/>
              <a:buChar char=""/>
            </a:pPr>
            <a:r>
              <a:rPr lang="sr-Latn-RS" sz="1600" spc="-1" dirty="0" smtClean="0">
                <a:solidFill>
                  <a:srgbClr val="000000"/>
                </a:solidFill>
                <a:uFill>
                  <a:solidFill>
                    <a:srgbClr val="FFFFFF"/>
                  </a:solidFill>
                </a:uFill>
                <a:latin typeface="Lucida Sans Unicode"/>
              </a:rPr>
              <a:t>Nakon sto obradi podatke, web server šalje odgovor klijentu</a:t>
            </a:r>
            <a:endParaRPr lang="sr-Latn-RS" sz="1600" spc="-1" dirty="0">
              <a:solidFill>
                <a:srgbClr val="000000"/>
              </a:solidFill>
              <a:uFill>
                <a:solidFill>
                  <a:srgbClr val="FFFFFF"/>
                </a:solidFill>
              </a:uFill>
              <a:latin typeface="Lucida Sans Unicode"/>
            </a:endParaRPr>
          </a:p>
          <a:p>
            <a:pPr marL="800280" lvl="1" indent="-342720">
              <a:spcBef>
                <a:spcPts val="400"/>
              </a:spcBef>
              <a:buClr>
                <a:srgbClr val="2DA2BF"/>
              </a:buClr>
              <a:buSzPct val="68000"/>
              <a:buFont typeface="Wingdings 3" charset="2"/>
              <a:buChar char=""/>
            </a:pPr>
            <a:endParaRPr lang="sr-Latn-RS" sz="1600" b="0" strike="noStrike" spc="-1" dirty="0" smtClean="0">
              <a:solidFill>
                <a:srgbClr val="000000"/>
              </a:solidFill>
              <a:uFill>
                <a:solidFill>
                  <a:srgbClr val="FFFFFF"/>
                </a:solidFill>
              </a:uFill>
              <a:latin typeface="Lucida Sans Unicode"/>
            </a:endParaRPr>
          </a:p>
        </p:txBody>
      </p:sp>
      <p:sp>
        <p:nvSpPr>
          <p:cNvPr id="165" name="TextShape 2"/>
          <p:cNvSpPr txBox="1"/>
          <p:nvPr/>
        </p:nvSpPr>
        <p:spPr>
          <a:xfrm>
            <a:off x="794880" y="352354"/>
            <a:ext cx="10430640" cy="1325160"/>
          </a:xfrm>
          <a:prstGeom prst="rect">
            <a:avLst/>
          </a:prstGeom>
          <a:noFill/>
          <a:ln>
            <a:noFill/>
          </a:ln>
        </p:spPr>
        <p:txBody>
          <a:bodyPr anchor="ctr"/>
          <a:lstStyle/>
          <a:p>
            <a:pPr>
              <a:lnSpc>
                <a:spcPct val="100000"/>
              </a:lnSpc>
            </a:pPr>
            <a:r>
              <a:rPr lang="en-US" sz="2800" b="1" strike="noStrike" spc="-1" smtClean="0">
                <a:solidFill>
                  <a:srgbClr val="464646"/>
                </a:solidFill>
                <a:uFill>
                  <a:solidFill>
                    <a:srgbClr val="FFFFFF"/>
                  </a:solidFill>
                </a:uFill>
                <a:latin typeface="Lucida Sans Unicode"/>
              </a:rPr>
              <a:t>Forme</a:t>
            </a:r>
            <a:endParaRPr lang="ru-RU" sz="2800" b="0" strike="noStrike" spc="-1" dirty="0">
              <a:solidFill>
                <a:srgbClr val="000000"/>
              </a:solidFill>
              <a:uFill>
                <a:solidFill>
                  <a:srgbClr val="FFFFFF"/>
                </a:solidFill>
              </a:uFill>
              <a:latin typeface="Lucida Sans Unicode"/>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2319" y="1520417"/>
            <a:ext cx="4546046" cy="3547972"/>
          </a:xfrm>
          <a:prstGeom prst="rect">
            <a:avLst/>
          </a:prstGeom>
        </p:spPr>
      </p:pic>
    </p:spTree>
    <p:extLst>
      <p:ext uri="{BB962C8B-B14F-4D97-AF65-F5344CB8AC3E}">
        <p14:creationId xmlns:p14="http://schemas.microsoft.com/office/powerpoint/2010/main" val="410923660"/>
      </p:ext>
    </p:extLst>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794880" y="317520"/>
            <a:ext cx="10430640" cy="1325160"/>
          </a:xfrm>
          <a:prstGeom prst="rect">
            <a:avLst/>
          </a:prstGeom>
          <a:noFill/>
          <a:ln>
            <a:noFill/>
          </a:ln>
        </p:spPr>
        <p:txBody>
          <a:bodyPr anchor="ctr"/>
          <a:lstStyle/>
          <a:p>
            <a:pPr>
              <a:lnSpc>
                <a:spcPct val="100000"/>
              </a:lnSpc>
            </a:pPr>
            <a:r>
              <a:rPr lang="ru-RU" sz="2800" b="1" strike="noStrike" spc="-1">
                <a:solidFill>
                  <a:srgbClr val="464646"/>
                </a:solidFill>
                <a:uFill>
                  <a:solidFill>
                    <a:srgbClr val="FFFFFF"/>
                  </a:solidFill>
                </a:uFill>
                <a:latin typeface="Lucida Sans Unicode"/>
              </a:rPr>
              <a:t>Primer</a:t>
            </a:r>
            <a:endParaRPr lang="ru-RU" sz="2800" b="0" strike="noStrike" spc="-1">
              <a:solidFill>
                <a:srgbClr val="000000"/>
              </a:solidFill>
              <a:uFill>
                <a:solidFill>
                  <a:srgbClr val="FFFFFF"/>
                </a:solidFill>
              </a:uFill>
              <a:latin typeface="Lucida Sans Unicode"/>
            </a:endParaRPr>
          </a:p>
        </p:txBody>
      </p:sp>
      <p:sp>
        <p:nvSpPr>
          <p:cNvPr id="107" name="TextShape 2"/>
          <p:cNvSpPr txBox="1"/>
          <p:nvPr/>
        </p:nvSpPr>
        <p:spPr>
          <a:xfrm>
            <a:off x="794880" y="1448640"/>
            <a:ext cx="10430640" cy="4497840"/>
          </a:xfrm>
          <a:prstGeom prst="rect">
            <a:avLst/>
          </a:prstGeom>
          <a:noFill/>
          <a:ln>
            <a:noFill/>
          </a:ln>
        </p:spPr>
        <p:txBody>
          <a:bodyPr lIns="90000" tIns="45000" rIns="90000" bIns="45000">
            <a:normAutofit/>
          </a:bodyPr>
          <a:lstStyle/>
          <a:p>
            <a:pPr marL="110160">
              <a:lnSpc>
                <a:spcPct val="100000"/>
              </a:lnSpc>
              <a:spcBef>
                <a:spcPts val="400"/>
              </a:spcBef>
              <a:buClr>
                <a:srgbClr val="2DA2BF"/>
              </a:buClr>
              <a:buSzPct val="68000"/>
            </a:pPr>
            <a:r>
              <a:rPr lang="ru-RU" sz="2000" b="0" strike="noStrike" spc="-1" dirty="0" smtClean="0">
                <a:solidFill>
                  <a:srgbClr val="800000"/>
                </a:solidFill>
                <a:uFill>
                  <a:solidFill>
                    <a:srgbClr val="FFFFFF"/>
                  </a:solidFill>
                </a:uFill>
                <a:latin typeface="Consolas" panose="020B0609020204030204" pitchFamily="49" charset="0"/>
              </a:rPr>
              <a:t>&lt;</a:t>
            </a:r>
            <a:r>
              <a:rPr lang="ru-RU" sz="2000" b="0" strike="noStrike" spc="-1" dirty="0">
                <a:solidFill>
                  <a:srgbClr val="800000"/>
                </a:solidFill>
                <a:uFill>
                  <a:solidFill>
                    <a:srgbClr val="FFFFFF"/>
                  </a:solidFill>
                </a:uFill>
                <a:latin typeface="Consolas" panose="020B0609020204030204" pitchFamily="49" charset="0"/>
              </a:rPr>
              <a:t>p</a:t>
            </a:r>
            <a:r>
              <a:rPr lang="ru-RU" sz="2000" b="0" strike="noStrike" spc="-1">
                <a:solidFill>
                  <a:srgbClr val="800000"/>
                </a:solidFill>
                <a:uFill>
                  <a:solidFill>
                    <a:srgbClr val="FFFFFF"/>
                  </a:solidFill>
                </a:uFill>
                <a:latin typeface="Consolas" panose="020B0609020204030204" pitchFamily="49" charset="0"/>
              </a:rPr>
              <a:t>&gt; </a:t>
            </a:r>
            <a:r>
              <a:rPr lang="ru-RU" sz="2000" b="0" strike="noStrike" spc="-1" smtClean="0">
                <a:solidFill>
                  <a:srgbClr val="000000"/>
                </a:solidFill>
                <a:uFill>
                  <a:solidFill>
                    <a:srgbClr val="FFFFFF"/>
                  </a:solidFill>
                </a:uFill>
                <a:latin typeface="Consolas" panose="020B0609020204030204" pitchFamily="49" charset="0"/>
              </a:rPr>
              <a:t>Ovo </a:t>
            </a:r>
            <a:r>
              <a:rPr lang="ru-RU" sz="2000" b="0" strike="noStrike" spc="-1" dirty="0">
                <a:solidFill>
                  <a:srgbClr val="000000"/>
                </a:solidFill>
                <a:uFill>
                  <a:solidFill>
                    <a:srgbClr val="FFFFFF"/>
                  </a:solidFill>
                </a:uFill>
                <a:latin typeface="Consolas" panose="020B0609020204030204" pitchFamily="49" charset="0"/>
              </a:rPr>
              <a:t>je neki tekst koji sadrži novi red.</a:t>
            </a:r>
            <a:r>
              <a:rPr lang="ru-RU" sz="2000" b="0" strike="noStrike" spc="-1" dirty="0">
                <a:solidFill>
                  <a:srgbClr val="800000"/>
                </a:solidFill>
                <a:uFill>
                  <a:solidFill>
                    <a:srgbClr val="FFFFFF"/>
                  </a:solidFill>
                </a:uFill>
                <a:latin typeface="Consolas" panose="020B0609020204030204" pitchFamily="49" charset="0"/>
              </a:rPr>
              <a:t>&lt;br&gt;</a:t>
            </a:r>
            <a:r>
              <a:rPr lang="ru-RU" sz="2000" b="0" strike="noStrike" spc="-1" dirty="0">
                <a:solidFill>
                  <a:srgbClr val="000000"/>
                </a:solidFill>
                <a:uFill>
                  <a:solidFill>
                    <a:srgbClr val="FFFFFF"/>
                  </a:solidFill>
                </a:uFill>
                <a:latin typeface="Consolas" panose="020B0609020204030204" pitchFamily="49" charset="0"/>
              </a:rPr>
              <a:t> Primetimo da ukoliko </a:t>
            </a:r>
            <a:r>
              <a:rPr lang="en-US" sz="2000" b="0" strike="noStrike" spc="-1" dirty="0" smtClean="0">
                <a:solidFill>
                  <a:srgbClr val="000000"/>
                </a:solidFill>
                <a:uFill>
                  <a:solidFill>
                    <a:srgbClr val="FFFFFF"/>
                  </a:solidFill>
                </a:uFill>
                <a:latin typeface="Consolas" panose="020B0609020204030204" pitchFamily="49" charset="0"/>
              </a:rPr>
              <a:t>                                           </a:t>
            </a:r>
            <a:r>
              <a:rPr lang="ru-RU" sz="2000" b="0" strike="noStrike" spc="-1" dirty="0" smtClean="0">
                <a:solidFill>
                  <a:srgbClr val="000000"/>
                </a:solidFill>
                <a:uFill>
                  <a:solidFill>
                    <a:srgbClr val="FFFFFF"/>
                  </a:solidFill>
                </a:uFill>
                <a:latin typeface="Consolas" panose="020B0609020204030204" pitchFamily="49" charset="0"/>
              </a:rPr>
              <a:t>samo </a:t>
            </a:r>
            <a:r>
              <a:rPr lang="ru-RU" sz="2000" b="0" strike="noStrike" spc="-1" dirty="0">
                <a:solidFill>
                  <a:srgbClr val="000000"/>
                </a:solidFill>
                <a:uFill>
                  <a:solidFill>
                    <a:srgbClr val="FFFFFF"/>
                  </a:solidFill>
                </a:uFill>
                <a:latin typeface="Consolas" panose="020B0609020204030204" pitchFamily="49" charset="0"/>
              </a:rPr>
              <a:t>napišemo novi red</a:t>
            </a:r>
          </a:p>
          <a:p>
            <a:pPr marL="365760" indent="-255600">
              <a:lnSpc>
                <a:spcPct val="100000"/>
              </a:lnSpc>
              <a:spcBef>
                <a:spcPts val="400"/>
              </a:spcBef>
              <a:buClr>
                <a:srgbClr val="2DA2BF"/>
              </a:buClr>
              <a:buSzPct val="68000"/>
              <a:buFont typeface="Wingdings 3" charset="2"/>
              <a:buChar char=""/>
            </a:pPr>
            <a:endParaRPr lang="ru-RU" sz="2000" b="0" strike="noStrike" spc="-1" dirty="0">
              <a:solidFill>
                <a:srgbClr val="000000"/>
              </a:solidFill>
              <a:uFill>
                <a:solidFill>
                  <a:srgbClr val="FFFFFF"/>
                </a:solidFill>
              </a:uFill>
              <a:latin typeface="Consolas" panose="020B0609020204030204" pitchFamily="49" charset="0"/>
            </a:endParaRPr>
          </a:p>
          <a:p>
            <a:pPr marL="110160">
              <a:lnSpc>
                <a:spcPct val="100000"/>
              </a:lnSpc>
              <a:spcBef>
                <a:spcPts val="400"/>
              </a:spcBef>
              <a:buClr>
                <a:srgbClr val="2DA2BF"/>
              </a:buClr>
              <a:buSzPct val="68000"/>
            </a:pPr>
            <a:r>
              <a:rPr lang="ru-RU" sz="2000" b="0" strike="noStrike" spc="-1" dirty="0" smtClean="0">
                <a:solidFill>
                  <a:srgbClr val="000000"/>
                </a:solidFill>
                <a:uFill>
                  <a:solidFill>
                    <a:srgbClr val="FFFFFF"/>
                  </a:solidFill>
                </a:uFill>
                <a:latin typeface="Consolas" panose="020B0609020204030204" pitchFamily="49" charset="0"/>
              </a:rPr>
              <a:t>to </a:t>
            </a:r>
            <a:r>
              <a:rPr lang="ru-RU" sz="2000" b="0" strike="noStrike" spc="-1" dirty="0">
                <a:solidFill>
                  <a:srgbClr val="000000"/>
                </a:solidFill>
                <a:uFill>
                  <a:solidFill>
                    <a:srgbClr val="FFFFFF"/>
                  </a:solidFill>
                </a:uFill>
                <a:latin typeface="Consolas" panose="020B0609020204030204" pitchFamily="49" charset="0"/>
              </a:rPr>
              <a:t>se neće prikazati, već moramo navesti tag za novi red. </a:t>
            </a:r>
            <a:r>
              <a:rPr lang="ru-RU" sz="2000" b="0" strike="noStrike" spc="-1" dirty="0">
                <a:solidFill>
                  <a:srgbClr val="800000"/>
                </a:solidFill>
                <a:uFill>
                  <a:solidFill>
                    <a:srgbClr val="FFFFFF"/>
                  </a:solidFill>
                </a:uFill>
                <a:latin typeface="Consolas" panose="020B0609020204030204" pitchFamily="49" charset="0"/>
              </a:rPr>
              <a:t>&lt;br</a:t>
            </a:r>
            <a:r>
              <a:rPr lang="ru-RU" sz="2000" b="0" strike="noStrike" spc="-1" dirty="0" smtClean="0">
                <a:solidFill>
                  <a:srgbClr val="800000"/>
                </a:solidFill>
                <a:uFill>
                  <a:solidFill>
                    <a:srgbClr val="FFFFFF"/>
                  </a:solidFill>
                </a:uFill>
                <a:latin typeface="Consolas" panose="020B0609020204030204" pitchFamily="49" charset="0"/>
              </a:rPr>
              <a:t>/&gt;</a:t>
            </a:r>
            <a:r>
              <a:rPr lang="en-US" sz="2000" b="0" strike="noStrike" spc="-1" dirty="0" smtClean="0">
                <a:solidFill>
                  <a:srgbClr val="800000"/>
                </a:solidFill>
                <a:uFill>
                  <a:solidFill>
                    <a:srgbClr val="FFFFFF"/>
                  </a:solidFill>
                </a:uFill>
                <a:latin typeface="Consolas" panose="020B0609020204030204" pitchFamily="49" charset="0"/>
              </a:rPr>
              <a:t>	</a:t>
            </a:r>
            <a:endParaRPr lang="en-US" sz="2000" spc="-1" dirty="0">
              <a:solidFill>
                <a:srgbClr val="000000"/>
              </a:solidFill>
              <a:uFill>
                <a:solidFill>
                  <a:srgbClr val="FFFFFF"/>
                </a:solidFill>
              </a:uFill>
              <a:latin typeface="Consolas" panose="020B0609020204030204" pitchFamily="49" charset="0"/>
            </a:endParaRPr>
          </a:p>
          <a:p>
            <a:pPr marL="110160">
              <a:lnSpc>
                <a:spcPct val="100000"/>
              </a:lnSpc>
              <a:spcBef>
                <a:spcPts val="400"/>
              </a:spcBef>
              <a:buClr>
                <a:srgbClr val="2DA2BF"/>
              </a:buClr>
              <a:buSzPct val="68000"/>
            </a:pPr>
            <a:r>
              <a:rPr lang="ru-RU" sz="2000" b="0" strike="noStrike" spc="-1" dirty="0" smtClean="0">
                <a:solidFill>
                  <a:srgbClr val="000000"/>
                </a:solidFill>
                <a:uFill>
                  <a:solidFill>
                    <a:srgbClr val="FFFFFF"/>
                  </a:solidFill>
                </a:uFill>
                <a:latin typeface="Consolas" panose="020B0609020204030204" pitchFamily="49" charset="0"/>
              </a:rPr>
              <a:t>… </a:t>
            </a:r>
            <a:endParaRPr lang="ru-RU" sz="2000" b="0" strike="noStrike" spc="-1" dirty="0">
              <a:solidFill>
                <a:srgbClr val="000000"/>
              </a:solidFill>
              <a:uFill>
                <a:solidFill>
                  <a:srgbClr val="FFFFFF"/>
                </a:solidFill>
              </a:uFill>
              <a:latin typeface="Consolas" panose="020B0609020204030204" pitchFamily="49" charset="0"/>
            </a:endParaRPr>
          </a:p>
          <a:p>
            <a:pPr marL="110160">
              <a:lnSpc>
                <a:spcPct val="100000"/>
              </a:lnSpc>
              <a:spcBef>
                <a:spcPts val="400"/>
              </a:spcBef>
              <a:buClr>
                <a:srgbClr val="2DA2BF"/>
              </a:buClr>
              <a:buSzPct val="68000"/>
            </a:pPr>
            <a:r>
              <a:rPr lang="ru-RU" sz="2000" b="0" strike="noStrike" spc="-1" dirty="0" smtClean="0">
                <a:solidFill>
                  <a:srgbClr val="800000"/>
                </a:solidFill>
                <a:uFill>
                  <a:solidFill>
                    <a:srgbClr val="FFFFFF"/>
                  </a:solidFill>
                </a:uFill>
                <a:latin typeface="Consolas" panose="020B0609020204030204" pitchFamily="49" charset="0"/>
              </a:rPr>
              <a:t>&lt;/</a:t>
            </a:r>
            <a:r>
              <a:rPr lang="ru-RU" sz="2000" b="0" strike="noStrike" spc="-1" dirty="0">
                <a:solidFill>
                  <a:srgbClr val="800000"/>
                </a:solidFill>
                <a:uFill>
                  <a:solidFill>
                    <a:srgbClr val="FFFFFF"/>
                  </a:solidFill>
                </a:uFill>
                <a:latin typeface="Consolas" panose="020B0609020204030204" pitchFamily="49" charset="0"/>
              </a:rPr>
              <a:t>p&gt;</a:t>
            </a:r>
            <a:endParaRPr lang="ru-RU" sz="2000" b="0" strike="noStrike" spc="-1" dirty="0">
              <a:solidFill>
                <a:srgbClr val="000000"/>
              </a:solidFill>
              <a:uFill>
                <a:solidFill>
                  <a:srgbClr val="FFFFFF"/>
                </a:solidFill>
              </a:uFill>
              <a:latin typeface="Consolas" panose="020B0609020204030204" pitchFamily="49" charset="0"/>
            </a:endParaRPr>
          </a:p>
          <a:p>
            <a:pPr>
              <a:lnSpc>
                <a:spcPct val="100000"/>
              </a:lnSpc>
              <a:spcBef>
                <a:spcPts val="400"/>
              </a:spcBef>
            </a:pPr>
            <a:endParaRPr lang="ru-RU" sz="2000" b="0" strike="noStrike" spc="-1" dirty="0">
              <a:solidFill>
                <a:srgbClr val="000000"/>
              </a:solidFill>
              <a:uFill>
                <a:solidFill>
                  <a:srgbClr val="FFFFFF"/>
                </a:solidFill>
              </a:uFill>
              <a:latin typeface="Lucida Sans Unicode"/>
            </a:endParaRPr>
          </a:p>
        </p:txBody>
      </p:sp>
    </p:spTree>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2"/>
          <p:cNvSpPr txBox="1"/>
          <p:nvPr/>
        </p:nvSpPr>
        <p:spPr>
          <a:xfrm>
            <a:off x="794880" y="352354"/>
            <a:ext cx="10430640" cy="1325160"/>
          </a:xfrm>
          <a:prstGeom prst="rect">
            <a:avLst/>
          </a:prstGeom>
          <a:noFill/>
          <a:ln>
            <a:noFill/>
          </a:ln>
        </p:spPr>
        <p:txBody>
          <a:bodyPr anchor="ctr"/>
          <a:lstStyle/>
          <a:p>
            <a:pPr>
              <a:lnSpc>
                <a:spcPct val="100000"/>
              </a:lnSpc>
            </a:pPr>
            <a:r>
              <a:rPr lang="en-US" sz="2800" b="1" strike="noStrike" spc="-1" dirty="0" err="1" smtClean="0">
                <a:solidFill>
                  <a:srgbClr val="464646"/>
                </a:solidFill>
                <a:uFill>
                  <a:solidFill>
                    <a:srgbClr val="FFFFFF"/>
                  </a:solidFill>
                </a:uFill>
                <a:latin typeface="Lucida Sans Unicode"/>
              </a:rPr>
              <a:t>Forme</a:t>
            </a:r>
            <a:endParaRPr lang="ru-RU" sz="2800" b="0" strike="noStrike" spc="-1" dirty="0">
              <a:solidFill>
                <a:srgbClr val="000000"/>
              </a:solidFill>
              <a:uFill>
                <a:solidFill>
                  <a:srgbClr val="FFFFFF"/>
                </a:solidFill>
              </a:uFill>
              <a:latin typeface="Lucida Sans Unicode"/>
            </a:endParaRPr>
          </a:p>
        </p:txBody>
      </p:sp>
      <p:sp>
        <p:nvSpPr>
          <p:cNvPr id="5" name="TextShape 1"/>
          <p:cNvSpPr txBox="1"/>
          <p:nvPr/>
        </p:nvSpPr>
        <p:spPr>
          <a:xfrm>
            <a:off x="813240" y="1503000"/>
            <a:ext cx="10458000" cy="4309200"/>
          </a:xfrm>
          <a:prstGeom prst="rect">
            <a:avLst/>
          </a:prstGeom>
          <a:noFill/>
          <a:ln>
            <a:noFill/>
          </a:ln>
        </p:spPr>
        <p:txBody>
          <a:bodyPr lIns="90000" tIns="45000" rIns="90000" bIns="45000">
            <a:normAutofit/>
          </a:bodyPr>
          <a:lstStyle/>
          <a:p>
            <a:pPr marL="365760" indent="-255600">
              <a:lnSpc>
                <a:spcPct val="100000"/>
              </a:lnSpc>
              <a:spcBef>
                <a:spcPts val="400"/>
              </a:spcBef>
              <a:buClr>
                <a:srgbClr val="2DA2BF"/>
              </a:buClr>
              <a:buSzPct val="68000"/>
              <a:buFont typeface="Wingdings 3" charset="2"/>
              <a:buChar char=""/>
            </a:pPr>
            <a:r>
              <a:rPr lang="sr-Latn-RS" sz="2000" spc="-1" dirty="0" smtClean="0">
                <a:solidFill>
                  <a:srgbClr val="000000"/>
                </a:solidFill>
                <a:uFill>
                  <a:solidFill>
                    <a:srgbClr val="FFFFFF"/>
                  </a:solidFill>
                </a:uFill>
                <a:latin typeface="Lucida Sans Unicode"/>
              </a:rPr>
              <a:t>Kreiramo ih tagom </a:t>
            </a:r>
            <a:r>
              <a:rPr lang="sr-Latn-RS" sz="2000" b="1" spc="-1" dirty="0" smtClean="0">
                <a:solidFill>
                  <a:srgbClr val="000000"/>
                </a:solidFill>
                <a:uFill>
                  <a:solidFill>
                    <a:srgbClr val="FFFFFF"/>
                  </a:solidFill>
                </a:uFill>
                <a:latin typeface="Lucida Sans Unicode"/>
              </a:rPr>
              <a:t>FORM</a:t>
            </a:r>
          </a:p>
          <a:p>
            <a:pPr marL="365760" indent="-255600">
              <a:lnSpc>
                <a:spcPct val="100000"/>
              </a:lnSpc>
              <a:spcBef>
                <a:spcPts val="400"/>
              </a:spcBef>
              <a:buClr>
                <a:srgbClr val="2DA2BF"/>
              </a:buClr>
              <a:buSzPct val="68000"/>
              <a:buFont typeface="Wingdings 3" charset="2"/>
              <a:buChar char=""/>
            </a:pPr>
            <a:r>
              <a:rPr lang="sr-Latn-RS" sz="2000" spc="-1" dirty="0" smtClean="0">
                <a:solidFill>
                  <a:srgbClr val="000000"/>
                </a:solidFill>
                <a:uFill>
                  <a:solidFill>
                    <a:srgbClr val="FFFFFF"/>
                  </a:solidFill>
                </a:uFill>
                <a:latin typeface="Lucida Sans Unicode"/>
              </a:rPr>
              <a:t>Obavezni atributi su </a:t>
            </a:r>
            <a:r>
              <a:rPr lang="sr-Latn-RS" sz="2000" spc="-1" dirty="0" smtClean="0">
                <a:solidFill>
                  <a:srgbClr val="FF0000"/>
                </a:solidFill>
                <a:uFill>
                  <a:solidFill>
                    <a:srgbClr val="FFFFFF"/>
                  </a:solidFill>
                </a:uFill>
                <a:latin typeface="Consolas" panose="020B0609020204030204" pitchFamily="49" charset="0"/>
              </a:rPr>
              <a:t>action</a:t>
            </a:r>
            <a:r>
              <a:rPr lang="sr-Latn-RS" sz="2000" spc="-1" dirty="0" smtClean="0">
                <a:solidFill>
                  <a:srgbClr val="000000"/>
                </a:solidFill>
                <a:uFill>
                  <a:solidFill>
                    <a:srgbClr val="FFFFFF"/>
                  </a:solidFill>
                </a:uFill>
                <a:latin typeface="Lucida Sans Unicode"/>
              </a:rPr>
              <a:t> i </a:t>
            </a:r>
            <a:r>
              <a:rPr lang="sr-Latn-RS" sz="2000" spc="-1" dirty="0" smtClean="0">
                <a:solidFill>
                  <a:srgbClr val="FF0000"/>
                </a:solidFill>
                <a:uFill>
                  <a:solidFill>
                    <a:srgbClr val="FFFFFF"/>
                  </a:solidFill>
                </a:uFill>
                <a:latin typeface="Consolas" panose="020B0609020204030204" pitchFamily="49" charset="0"/>
              </a:rPr>
              <a:t>method</a:t>
            </a:r>
          </a:p>
          <a:p>
            <a:pPr marL="365760" indent="-255600">
              <a:lnSpc>
                <a:spcPct val="100000"/>
              </a:lnSpc>
              <a:spcBef>
                <a:spcPts val="400"/>
              </a:spcBef>
              <a:buClr>
                <a:srgbClr val="2DA2BF"/>
              </a:buClr>
              <a:buSzPct val="68000"/>
              <a:buFont typeface="Wingdings 3" charset="2"/>
              <a:buChar char=""/>
            </a:pPr>
            <a:r>
              <a:rPr lang="sr-Latn-RS" sz="2000" spc="-1" dirty="0" smtClean="0">
                <a:uFill>
                  <a:solidFill>
                    <a:srgbClr val="FFFFFF"/>
                  </a:solidFill>
                </a:uFill>
                <a:latin typeface="Lucida Sans Unicode" panose="020B0602030504020204" pitchFamily="34" charset="0"/>
                <a:cs typeface="Lucida Sans Unicode" panose="020B0602030504020204" pitchFamily="34" charset="0"/>
              </a:rPr>
              <a:t>Vrednost atributa </a:t>
            </a:r>
            <a:r>
              <a:rPr lang="sr-Latn-RS" sz="2000" spc="-1" dirty="0">
                <a:solidFill>
                  <a:srgbClr val="FF0000"/>
                </a:solidFill>
                <a:uFill>
                  <a:solidFill>
                    <a:srgbClr val="FFFFFF"/>
                  </a:solidFill>
                </a:uFill>
                <a:latin typeface="Consolas" panose="020B0609020204030204" pitchFamily="49" charset="0"/>
              </a:rPr>
              <a:t>action</a:t>
            </a:r>
            <a:r>
              <a:rPr lang="sr-Latn-RS" sz="2000" spc="-1" dirty="0" smtClean="0">
                <a:uFill>
                  <a:solidFill>
                    <a:srgbClr val="FFFFFF"/>
                  </a:solidFill>
                </a:uFill>
                <a:latin typeface="Lucida Sans Unicode" panose="020B0602030504020204" pitchFamily="34" charset="0"/>
                <a:cs typeface="Lucida Sans Unicode" panose="020B0602030504020204" pitchFamily="34" charset="0"/>
              </a:rPr>
              <a:t> je adresa web servera</a:t>
            </a:r>
            <a:endParaRPr lang="sr-Latn-RS" sz="2000" strike="noStrike" spc="-1" dirty="0" smtClean="0">
              <a:uFill>
                <a:solidFill>
                  <a:srgbClr val="FFFFFF"/>
                </a:solidFill>
              </a:uFill>
              <a:latin typeface="Lucida Sans Unicode" panose="020B0602030504020204" pitchFamily="34" charset="0"/>
              <a:cs typeface="Lucida Sans Unicode" panose="020B0602030504020204" pitchFamily="34" charset="0"/>
            </a:endParaRPr>
          </a:p>
          <a:p>
            <a:pPr marL="365760" indent="-255600">
              <a:spcBef>
                <a:spcPts val="400"/>
              </a:spcBef>
              <a:buClr>
                <a:srgbClr val="2DA2BF"/>
              </a:buClr>
              <a:buSzPct val="68000"/>
              <a:buFont typeface="Wingdings 3" charset="2"/>
              <a:buChar char=""/>
            </a:pPr>
            <a:r>
              <a:rPr lang="sr-Latn-RS" sz="2000" spc="-1" dirty="0">
                <a:uFill>
                  <a:solidFill>
                    <a:srgbClr val="FFFFFF"/>
                  </a:solidFill>
                </a:uFill>
                <a:latin typeface="Lucida Sans Unicode" panose="020B0602030504020204" pitchFamily="34" charset="0"/>
                <a:cs typeface="Lucida Sans Unicode" panose="020B0602030504020204" pitchFamily="34" charset="0"/>
              </a:rPr>
              <a:t>Vrednost atributa </a:t>
            </a:r>
            <a:r>
              <a:rPr lang="sr-Latn-RS" sz="2000" spc="-1" dirty="0" smtClean="0">
                <a:solidFill>
                  <a:srgbClr val="FF0000"/>
                </a:solidFill>
                <a:uFill>
                  <a:solidFill>
                    <a:srgbClr val="FFFFFF"/>
                  </a:solidFill>
                </a:uFill>
                <a:latin typeface="Consolas" panose="020B0609020204030204" pitchFamily="49" charset="0"/>
              </a:rPr>
              <a:t>method</a:t>
            </a:r>
            <a:r>
              <a:rPr lang="sr-Latn-RS" sz="2000" spc="-1" dirty="0" smtClean="0">
                <a:uFill>
                  <a:solidFill>
                    <a:srgbClr val="FFFFFF"/>
                  </a:solidFill>
                </a:uFill>
                <a:latin typeface="Lucida Sans Unicode" panose="020B0602030504020204" pitchFamily="34" charset="0"/>
                <a:cs typeface="Lucida Sans Unicode" panose="020B0602030504020204" pitchFamily="34" charset="0"/>
              </a:rPr>
              <a:t> </a:t>
            </a:r>
            <a:r>
              <a:rPr lang="sr-Latn-RS" sz="2000" spc="-1" dirty="0">
                <a:uFill>
                  <a:solidFill>
                    <a:srgbClr val="FFFFFF"/>
                  </a:solidFill>
                </a:uFill>
                <a:latin typeface="Lucida Sans Unicode" panose="020B0602030504020204" pitchFamily="34" charset="0"/>
                <a:cs typeface="Lucida Sans Unicode" panose="020B0602030504020204" pitchFamily="34" charset="0"/>
              </a:rPr>
              <a:t>je </a:t>
            </a:r>
            <a:r>
              <a:rPr lang="sr-Latn-RS" sz="2000" spc="-1" dirty="0" smtClean="0">
                <a:uFill>
                  <a:solidFill>
                    <a:srgbClr val="FFFFFF"/>
                  </a:solidFill>
                </a:uFill>
                <a:latin typeface="Lucida Sans Unicode" panose="020B0602030504020204" pitchFamily="34" charset="0"/>
                <a:cs typeface="Lucida Sans Unicode" panose="020B0602030504020204" pitchFamily="34" charset="0"/>
              </a:rPr>
              <a:t>tip poruke (uglavnom GET ili POST)</a:t>
            </a:r>
            <a:endParaRPr lang="sr-Latn-RS" sz="2000" spc="-1" dirty="0">
              <a:uFill>
                <a:solidFill>
                  <a:srgbClr val="FFFFFF"/>
                </a:solidFill>
              </a:uFill>
              <a:latin typeface="Lucida Sans Unicode" panose="020B0602030504020204" pitchFamily="34" charset="0"/>
              <a:cs typeface="Lucida Sans Unicode" panose="020B0602030504020204" pitchFamily="34" charset="0"/>
            </a:endParaRPr>
          </a:p>
          <a:p>
            <a:pPr marL="365760" indent="-255600">
              <a:lnSpc>
                <a:spcPct val="100000"/>
              </a:lnSpc>
              <a:spcBef>
                <a:spcPts val="400"/>
              </a:spcBef>
              <a:buClr>
                <a:srgbClr val="2DA2BF"/>
              </a:buClr>
              <a:buSzPct val="68000"/>
              <a:buFont typeface="Wingdings 3" charset="2"/>
              <a:buChar char=""/>
            </a:pPr>
            <a:r>
              <a:rPr lang="sr-Latn-RS" sz="2000" strike="noStrike" spc="-1" dirty="0" smtClean="0">
                <a:uFill>
                  <a:solidFill>
                    <a:srgbClr val="FFFFFF"/>
                  </a:solidFill>
                </a:uFill>
                <a:latin typeface="Lucida Sans Unicode" panose="020B0602030504020204" pitchFamily="34" charset="0"/>
                <a:cs typeface="Lucida Sans Unicode" panose="020B0602030504020204" pitchFamily="34" charset="0"/>
              </a:rPr>
              <a:t>Unutar forme možemo dodavati više elemenata (tekstualno polje, dugme, checkbox, itd.)</a:t>
            </a:r>
          </a:p>
          <a:p>
            <a:pPr marL="365760" indent="-255600">
              <a:lnSpc>
                <a:spcPct val="100000"/>
              </a:lnSpc>
              <a:spcBef>
                <a:spcPts val="400"/>
              </a:spcBef>
              <a:buClr>
                <a:srgbClr val="2DA2BF"/>
              </a:buClr>
              <a:buSzPct val="68000"/>
              <a:buFont typeface="Wingdings 3" charset="2"/>
              <a:buChar char=""/>
            </a:pPr>
            <a:endParaRPr lang="en-US" sz="2000" strike="noStrike" spc="-1" dirty="0" smtClean="0">
              <a:uFill>
                <a:solidFill>
                  <a:srgbClr val="FFFFFF"/>
                </a:solidFill>
              </a:uFill>
              <a:latin typeface="Lucida Sans Unicode" panose="020B0602030504020204" pitchFamily="34" charset="0"/>
              <a:cs typeface="Lucida Sans Unicode" panose="020B0602030504020204" pitchFamily="34" charset="0"/>
            </a:endParaRPr>
          </a:p>
          <a:p>
            <a:pPr marL="110160">
              <a:lnSpc>
                <a:spcPct val="100000"/>
              </a:lnSpc>
              <a:spcBef>
                <a:spcPts val="400"/>
              </a:spcBef>
              <a:buClr>
                <a:srgbClr val="2DA2BF"/>
              </a:buClr>
              <a:buSzPct val="68000"/>
            </a:pPr>
            <a:r>
              <a:rPr lang="en-US" sz="2000" spc="-1" dirty="0">
                <a:solidFill>
                  <a:srgbClr val="6F2927"/>
                </a:solidFill>
                <a:uFill>
                  <a:solidFill>
                    <a:srgbClr val="FFFFFF"/>
                  </a:solidFill>
                </a:uFill>
                <a:latin typeface="Consolas" panose="020B0609020204030204" pitchFamily="49" charset="0"/>
              </a:rPr>
              <a:t>&lt;form </a:t>
            </a:r>
            <a:r>
              <a:rPr lang="en-US" sz="2000" spc="-1" dirty="0">
                <a:solidFill>
                  <a:srgbClr val="FF0000"/>
                </a:solidFill>
                <a:uFill>
                  <a:solidFill>
                    <a:srgbClr val="FFFFFF"/>
                  </a:solidFill>
                </a:uFill>
                <a:latin typeface="Consolas" panose="020B0609020204030204" pitchFamily="49" charset="0"/>
              </a:rPr>
              <a:t>action</a:t>
            </a:r>
            <a:r>
              <a:rPr lang="en-US" sz="2000" spc="-1" dirty="0">
                <a:solidFill>
                  <a:srgbClr val="6F2927"/>
                </a:solidFill>
                <a:uFill>
                  <a:solidFill>
                    <a:srgbClr val="FFFFFF"/>
                  </a:solidFill>
                </a:uFill>
                <a:latin typeface="Consolas" panose="020B0609020204030204" pitchFamily="49" charset="0"/>
              </a:rPr>
              <a:t>="</a:t>
            </a:r>
            <a:r>
              <a:rPr lang="en-US" sz="2000" spc="-1" dirty="0">
                <a:solidFill>
                  <a:srgbClr val="0000FF"/>
                </a:solidFill>
                <a:uFill>
                  <a:solidFill>
                    <a:srgbClr val="FFFFFF"/>
                  </a:solidFill>
                </a:uFill>
                <a:latin typeface="Consolas" panose="020B0609020204030204" pitchFamily="49" charset="0"/>
              </a:rPr>
              <a:t>http</a:t>
            </a:r>
            <a:r>
              <a:rPr lang="en-US" sz="2000" spc="-1" dirty="0" smtClean="0">
                <a:solidFill>
                  <a:srgbClr val="0000FF"/>
                </a:solidFill>
                <a:uFill>
                  <a:solidFill>
                    <a:srgbClr val="FFFFFF"/>
                  </a:solidFill>
                </a:uFill>
                <a:latin typeface="Consolas" panose="020B0609020204030204" pitchFamily="49" charset="0"/>
              </a:rPr>
              <a:t>://</a:t>
            </a:r>
            <a:r>
              <a:rPr lang="sr-Latn-RS" sz="2000" spc="-1" dirty="0" smtClean="0">
                <a:solidFill>
                  <a:srgbClr val="0000FF"/>
                </a:solidFill>
                <a:uFill>
                  <a:solidFill>
                    <a:srgbClr val="FFFFFF"/>
                  </a:solidFill>
                </a:uFill>
                <a:latin typeface="Consolas" panose="020B0609020204030204" pitchFamily="49" charset="0"/>
              </a:rPr>
              <a:t>localhost:8080</a:t>
            </a:r>
            <a:r>
              <a:rPr lang="en-US" sz="2000" spc="-1" dirty="0" smtClean="0">
                <a:solidFill>
                  <a:srgbClr val="0000FF"/>
                </a:solidFill>
                <a:uFill>
                  <a:solidFill>
                    <a:srgbClr val="FFFFFF"/>
                  </a:solidFill>
                </a:uFill>
                <a:latin typeface="Consolas" panose="020B0609020204030204" pitchFamily="49" charset="0"/>
              </a:rPr>
              <a:t>/</a:t>
            </a:r>
            <a:r>
              <a:rPr lang="en-US" sz="2000" spc="-1" dirty="0" err="1" smtClean="0">
                <a:solidFill>
                  <a:srgbClr val="0000FF"/>
                </a:solidFill>
                <a:uFill>
                  <a:solidFill>
                    <a:srgbClr val="FFFFFF"/>
                  </a:solidFill>
                </a:uFill>
                <a:latin typeface="Consolas" panose="020B0609020204030204" pitchFamily="49" charset="0"/>
              </a:rPr>
              <a:t>login.php</a:t>
            </a:r>
            <a:r>
              <a:rPr lang="en-US" sz="2000" spc="-1" dirty="0" smtClean="0">
                <a:solidFill>
                  <a:srgbClr val="6F2927"/>
                </a:solidFill>
                <a:uFill>
                  <a:solidFill>
                    <a:srgbClr val="FFFFFF"/>
                  </a:solidFill>
                </a:uFill>
                <a:latin typeface="Consolas" panose="020B0609020204030204" pitchFamily="49" charset="0"/>
              </a:rPr>
              <a:t>"&gt;</a:t>
            </a:r>
            <a:endParaRPr lang="sr-Latn-RS" sz="2000" spc="-1" dirty="0" smtClean="0">
              <a:solidFill>
                <a:srgbClr val="6F2927"/>
              </a:solidFill>
              <a:uFill>
                <a:solidFill>
                  <a:srgbClr val="FFFFFF"/>
                </a:solidFill>
              </a:uFill>
              <a:latin typeface="Consolas" panose="020B0609020204030204" pitchFamily="49" charset="0"/>
            </a:endParaRPr>
          </a:p>
          <a:p>
            <a:pPr marL="110160">
              <a:spcBef>
                <a:spcPts val="400"/>
              </a:spcBef>
              <a:buClr>
                <a:srgbClr val="2DA2BF"/>
              </a:buClr>
              <a:buSzPct val="68000"/>
            </a:pPr>
            <a:r>
              <a:rPr lang="en-US" sz="2000" spc="-1" dirty="0" smtClean="0">
                <a:solidFill>
                  <a:srgbClr val="6F2927"/>
                </a:solidFill>
                <a:uFill>
                  <a:solidFill>
                    <a:srgbClr val="FFFFFF"/>
                  </a:solidFill>
                </a:uFill>
                <a:latin typeface="Consolas" panose="020B0609020204030204" pitchFamily="49" charset="0"/>
              </a:rPr>
              <a:t> </a:t>
            </a:r>
            <a:r>
              <a:rPr lang="sr-Latn-RS" sz="2000" spc="-1" dirty="0" smtClean="0">
                <a:solidFill>
                  <a:srgbClr val="6F2927"/>
                </a:solidFill>
                <a:uFill>
                  <a:solidFill>
                    <a:srgbClr val="FFFFFF"/>
                  </a:solidFill>
                </a:uFill>
                <a:latin typeface="Consolas" panose="020B0609020204030204" pitchFamily="49" charset="0"/>
              </a:rPr>
              <a:t>	</a:t>
            </a:r>
            <a:r>
              <a:rPr lang="en-US" sz="2000" spc="-1" dirty="0" smtClean="0">
                <a:solidFill>
                  <a:srgbClr val="6F2927"/>
                </a:solidFill>
                <a:uFill>
                  <a:solidFill>
                    <a:srgbClr val="FFFFFF"/>
                  </a:solidFill>
                </a:uFill>
                <a:latin typeface="Consolas" panose="020B0609020204030204" pitchFamily="49" charset="0"/>
              </a:rPr>
              <a:t>Username</a:t>
            </a:r>
            <a:r>
              <a:rPr lang="en-US" sz="2000" spc="-1" dirty="0">
                <a:solidFill>
                  <a:srgbClr val="6F2927"/>
                </a:solidFill>
                <a:uFill>
                  <a:solidFill>
                    <a:srgbClr val="FFFFFF"/>
                  </a:solidFill>
                </a:uFill>
                <a:latin typeface="Consolas" panose="020B0609020204030204" pitchFamily="49" charset="0"/>
              </a:rPr>
              <a:t>:  </a:t>
            </a:r>
            <a:endParaRPr lang="en-US" sz="2000" spc="-1" dirty="0" smtClean="0">
              <a:solidFill>
                <a:srgbClr val="6F2927"/>
              </a:solidFill>
              <a:uFill>
                <a:solidFill>
                  <a:srgbClr val="FFFFFF"/>
                </a:solidFill>
              </a:uFill>
              <a:latin typeface="Consolas" panose="020B0609020204030204" pitchFamily="49" charset="0"/>
            </a:endParaRPr>
          </a:p>
          <a:p>
            <a:pPr marL="110160">
              <a:spcBef>
                <a:spcPts val="400"/>
              </a:spcBef>
              <a:buClr>
                <a:srgbClr val="2DA2BF"/>
              </a:buClr>
              <a:buSzPct val="68000"/>
            </a:pPr>
            <a:r>
              <a:rPr lang="en-US" sz="2000" spc="-1" dirty="0">
                <a:solidFill>
                  <a:srgbClr val="6F2927"/>
                </a:solidFill>
                <a:uFill>
                  <a:solidFill>
                    <a:srgbClr val="FFFFFF"/>
                  </a:solidFill>
                </a:uFill>
                <a:latin typeface="Consolas" panose="020B0609020204030204" pitchFamily="49" charset="0"/>
              </a:rPr>
              <a:t>	</a:t>
            </a:r>
            <a:r>
              <a:rPr lang="en-US" sz="2000" spc="-1" dirty="0" smtClean="0">
                <a:solidFill>
                  <a:srgbClr val="6F2927"/>
                </a:solidFill>
                <a:uFill>
                  <a:solidFill>
                    <a:srgbClr val="FFFFFF"/>
                  </a:solidFill>
                </a:uFill>
                <a:latin typeface="Consolas" panose="020B0609020204030204" pitchFamily="49" charset="0"/>
              </a:rPr>
              <a:t>&lt;</a:t>
            </a:r>
            <a:r>
              <a:rPr lang="en-US" sz="2000" spc="-1" dirty="0">
                <a:solidFill>
                  <a:srgbClr val="6F2927"/>
                </a:solidFill>
                <a:uFill>
                  <a:solidFill>
                    <a:srgbClr val="FFFFFF"/>
                  </a:solidFill>
                </a:uFill>
                <a:latin typeface="Consolas" panose="020B0609020204030204" pitchFamily="49" charset="0"/>
              </a:rPr>
              <a:t>input </a:t>
            </a:r>
            <a:r>
              <a:rPr lang="en-US" sz="2000" spc="-1" dirty="0">
                <a:solidFill>
                  <a:srgbClr val="FF0000"/>
                </a:solidFill>
                <a:uFill>
                  <a:solidFill>
                    <a:srgbClr val="FFFFFF"/>
                  </a:solidFill>
                </a:uFill>
                <a:latin typeface="Consolas" panose="020B0609020204030204" pitchFamily="49" charset="0"/>
              </a:rPr>
              <a:t>type</a:t>
            </a:r>
            <a:r>
              <a:rPr lang="en-US" sz="2000" spc="-1" dirty="0">
                <a:solidFill>
                  <a:srgbClr val="6F2927"/>
                </a:solidFill>
                <a:uFill>
                  <a:solidFill>
                    <a:srgbClr val="FFFFFF"/>
                  </a:solidFill>
                </a:uFill>
                <a:latin typeface="Consolas" panose="020B0609020204030204" pitchFamily="49" charset="0"/>
              </a:rPr>
              <a:t>="</a:t>
            </a:r>
            <a:r>
              <a:rPr lang="en-US" sz="2000" spc="-1" dirty="0">
                <a:solidFill>
                  <a:srgbClr val="0000FF"/>
                </a:solidFill>
                <a:uFill>
                  <a:solidFill>
                    <a:srgbClr val="FFFFFF"/>
                  </a:solidFill>
                </a:uFill>
                <a:latin typeface="Consolas" panose="020B0609020204030204" pitchFamily="49" charset="0"/>
              </a:rPr>
              <a:t>text</a:t>
            </a:r>
            <a:r>
              <a:rPr lang="en-US" sz="2000" spc="-1" dirty="0">
                <a:solidFill>
                  <a:srgbClr val="6F2927"/>
                </a:solidFill>
                <a:uFill>
                  <a:solidFill>
                    <a:srgbClr val="FFFFFF"/>
                  </a:solidFill>
                </a:uFill>
                <a:latin typeface="Consolas" panose="020B0609020204030204" pitchFamily="49" charset="0"/>
              </a:rPr>
              <a:t>" </a:t>
            </a:r>
            <a:r>
              <a:rPr lang="en-US" sz="2000" spc="-1" dirty="0">
                <a:solidFill>
                  <a:srgbClr val="FF0000"/>
                </a:solidFill>
                <a:uFill>
                  <a:solidFill>
                    <a:srgbClr val="FFFFFF"/>
                  </a:solidFill>
                </a:uFill>
                <a:latin typeface="Consolas" panose="020B0609020204030204" pitchFamily="49" charset="0"/>
              </a:rPr>
              <a:t>name</a:t>
            </a:r>
            <a:r>
              <a:rPr lang="en-US" sz="2000" spc="-1" dirty="0" smtClean="0">
                <a:solidFill>
                  <a:srgbClr val="6F2927"/>
                </a:solidFill>
                <a:uFill>
                  <a:solidFill>
                    <a:srgbClr val="FFFFFF"/>
                  </a:solidFill>
                </a:uFill>
                <a:latin typeface="Consolas" panose="020B0609020204030204" pitchFamily="49" charset="0"/>
              </a:rPr>
              <a:t>=„</a:t>
            </a:r>
            <a:r>
              <a:rPr lang="sr-Latn-RS" sz="2000" spc="-1" dirty="0" smtClean="0">
                <a:solidFill>
                  <a:srgbClr val="0000FF"/>
                </a:solidFill>
                <a:uFill>
                  <a:solidFill>
                    <a:srgbClr val="FFFFFF"/>
                  </a:solidFill>
                </a:uFill>
                <a:latin typeface="Consolas" panose="020B0609020204030204" pitchFamily="49" charset="0"/>
              </a:rPr>
              <a:t>ime</a:t>
            </a:r>
            <a:r>
              <a:rPr lang="en-US" sz="2000" spc="-1" dirty="0" smtClean="0">
                <a:solidFill>
                  <a:srgbClr val="6F2927"/>
                </a:solidFill>
                <a:uFill>
                  <a:solidFill>
                    <a:srgbClr val="FFFFFF"/>
                  </a:solidFill>
                </a:uFill>
                <a:latin typeface="Consolas" panose="020B0609020204030204" pitchFamily="49" charset="0"/>
              </a:rPr>
              <a:t>" </a:t>
            </a:r>
            <a:r>
              <a:rPr lang="en-US" sz="2000" spc="-1" dirty="0">
                <a:solidFill>
                  <a:srgbClr val="6F2927"/>
                </a:solidFill>
                <a:uFill>
                  <a:solidFill>
                    <a:srgbClr val="FFFFFF"/>
                  </a:solidFill>
                </a:uFill>
                <a:latin typeface="Consolas" panose="020B0609020204030204" pitchFamily="49" charset="0"/>
              </a:rPr>
              <a:t>/&gt;</a:t>
            </a:r>
            <a:endParaRPr lang="sr-Latn-RS" sz="2000" spc="-1" dirty="0">
              <a:solidFill>
                <a:srgbClr val="6F2927"/>
              </a:solidFill>
              <a:uFill>
                <a:solidFill>
                  <a:srgbClr val="FFFFFF"/>
                </a:solidFill>
              </a:uFill>
              <a:latin typeface="Consolas" panose="020B0609020204030204" pitchFamily="49" charset="0"/>
            </a:endParaRPr>
          </a:p>
          <a:p>
            <a:pPr marL="110160">
              <a:lnSpc>
                <a:spcPct val="100000"/>
              </a:lnSpc>
              <a:spcBef>
                <a:spcPts val="400"/>
              </a:spcBef>
              <a:buClr>
                <a:srgbClr val="2DA2BF"/>
              </a:buClr>
              <a:buSzPct val="68000"/>
            </a:pPr>
            <a:r>
              <a:rPr lang="en-US" sz="2000" spc="-1" dirty="0" smtClean="0">
                <a:solidFill>
                  <a:srgbClr val="6F2927"/>
                </a:solidFill>
                <a:uFill>
                  <a:solidFill>
                    <a:srgbClr val="FFFFFF"/>
                  </a:solidFill>
                </a:uFill>
                <a:latin typeface="Consolas" panose="020B0609020204030204" pitchFamily="49" charset="0"/>
              </a:rPr>
              <a:t>&lt;/</a:t>
            </a:r>
            <a:r>
              <a:rPr lang="en-US" sz="2000" spc="-1" dirty="0">
                <a:solidFill>
                  <a:srgbClr val="6F2927"/>
                </a:solidFill>
                <a:uFill>
                  <a:solidFill>
                    <a:srgbClr val="FFFFFF"/>
                  </a:solidFill>
                </a:uFill>
                <a:latin typeface="Consolas" panose="020B0609020204030204" pitchFamily="49" charset="0"/>
              </a:rPr>
              <a:t>form</a:t>
            </a:r>
            <a:r>
              <a:rPr lang="en-US" sz="2000" spc="-1" dirty="0" smtClean="0">
                <a:solidFill>
                  <a:srgbClr val="6F2927"/>
                </a:solidFill>
                <a:uFill>
                  <a:solidFill>
                    <a:srgbClr val="FFFFFF"/>
                  </a:solidFill>
                </a:uFill>
                <a:latin typeface="Consolas" panose="020B0609020204030204" pitchFamily="49" charset="0"/>
              </a:rPr>
              <a:t>&gt;	</a:t>
            </a:r>
            <a:endParaRPr lang="ru-RU" sz="2000" b="0" strike="noStrike" spc="-1" dirty="0">
              <a:solidFill>
                <a:srgbClr val="6F2927"/>
              </a:solidFill>
              <a:uFill>
                <a:solidFill>
                  <a:srgbClr val="FFFFFF"/>
                </a:solidFill>
              </a:uFill>
              <a:latin typeface="Consolas" panose="020B0609020204030204" pitchFamily="49" charset="0"/>
            </a:endParaRPr>
          </a:p>
        </p:txBody>
      </p:sp>
    </p:spTree>
    <p:extLst>
      <p:ext uri="{BB962C8B-B14F-4D97-AF65-F5344CB8AC3E}">
        <p14:creationId xmlns:p14="http://schemas.microsoft.com/office/powerpoint/2010/main" val="3503244899"/>
      </p:ext>
    </p:extLst>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2"/>
          <p:cNvSpPr txBox="1"/>
          <p:nvPr/>
        </p:nvSpPr>
        <p:spPr>
          <a:xfrm>
            <a:off x="794880" y="352354"/>
            <a:ext cx="10430640" cy="1325160"/>
          </a:xfrm>
          <a:prstGeom prst="rect">
            <a:avLst/>
          </a:prstGeom>
          <a:noFill/>
          <a:ln>
            <a:noFill/>
          </a:ln>
        </p:spPr>
        <p:txBody>
          <a:bodyPr anchor="ctr"/>
          <a:lstStyle/>
          <a:p>
            <a:pPr>
              <a:lnSpc>
                <a:spcPct val="100000"/>
              </a:lnSpc>
            </a:pPr>
            <a:r>
              <a:rPr lang="sr-Latn-RS" sz="2800" b="1" spc="-1" dirty="0" smtClean="0">
                <a:solidFill>
                  <a:srgbClr val="464646"/>
                </a:solidFill>
                <a:uFill>
                  <a:solidFill>
                    <a:srgbClr val="FFFFFF"/>
                  </a:solidFill>
                </a:uFill>
                <a:latin typeface="Lucida Sans Unicode"/>
              </a:rPr>
              <a:t>Input p</a:t>
            </a:r>
            <a:r>
              <a:rPr lang="sr-Latn-RS" sz="2800" b="1" strike="noStrike" spc="-1" dirty="0" smtClean="0">
                <a:solidFill>
                  <a:srgbClr val="464646"/>
                </a:solidFill>
                <a:uFill>
                  <a:solidFill>
                    <a:srgbClr val="FFFFFF"/>
                  </a:solidFill>
                </a:uFill>
                <a:latin typeface="Lucida Sans Unicode"/>
              </a:rPr>
              <a:t>olja</a:t>
            </a:r>
            <a:endParaRPr lang="ru-RU" sz="2800" b="0" strike="noStrike" spc="-1" dirty="0">
              <a:solidFill>
                <a:srgbClr val="000000"/>
              </a:solidFill>
              <a:uFill>
                <a:solidFill>
                  <a:srgbClr val="FFFFFF"/>
                </a:solidFill>
              </a:uFill>
              <a:latin typeface="Lucida Sans Unicode"/>
            </a:endParaRPr>
          </a:p>
        </p:txBody>
      </p:sp>
      <p:sp>
        <p:nvSpPr>
          <p:cNvPr id="5" name="TextShape 1"/>
          <p:cNvSpPr txBox="1"/>
          <p:nvPr/>
        </p:nvSpPr>
        <p:spPr>
          <a:xfrm>
            <a:off x="767520" y="1433330"/>
            <a:ext cx="10458000" cy="4309200"/>
          </a:xfrm>
          <a:prstGeom prst="rect">
            <a:avLst/>
          </a:prstGeom>
          <a:noFill/>
          <a:ln>
            <a:noFill/>
          </a:ln>
        </p:spPr>
        <p:txBody>
          <a:bodyPr lIns="90000" tIns="45000" rIns="90000" bIns="45000">
            <a:normAutofit/>
          </a:bodyPr>
          <a:lstStyle/>
          <a:p>
            <a:pPr marL="365760" indent="-255600">
              <a:lnSpc>
                <a:spcPct val="100000"/>
              </a:lnSpc>
              <a:spcBef>
                <a:spcPts val="400"/>
              </a:spcBef>
              <a:buClr>
                <a:srgbClr val="2DA2BF"/>
              </a:buClr>
              <a:buSzPct val="68000"/>
              <a:buFont typeface="Wingdings 3" charset="2"/>
              <a:buChar char=""/>
            </a:pPr>
            <a:r>
              <a:rPr lang="sr-Latn-RS" sz="2000" spc="-1" dirty="0" smtClean="0">
                <a:solidFill>
                  <a:srgbClr val="000000"/>
                </a:solidFill>
                <a:uFill>
                  <a:solidFill>
                    <a:srgbClr val="FFFFFF"/>
                  </a:solidFill>
                </a:uFill>
                <a:latin typeface="Lucida Sans Unicode"/>
              </a:rPr>
              <a:t>Kreiramo ih tagom </a:t>
            </a:r>
            <a:r>
              <a:rPr lang="sr-Latn-RS" sz="2000" b="1" spc="-1" dirty="0" smtClean="0">
                <a:solidFill>
                  <a:srgbClr val="000000"/>
                </a:solidFill>
                <a:uFill>
                  <a:solidFill>
                    <a:srgbClr val="FFFFFF"/>
                  </a:solidFill>
                </a:uFill>
                <a:latin typeface="Lucida Sans Unicode"/>
              </a:rPr>
              <a:t>INPUT</a:t>
            </a:r>
          </a:p>
          <a:p>
            <a:pPr marL="365760" indent="-255600">
              <a:lnSpc>
                <a:spcPct val="100000"/>
              </a:lnSpc>
              <a:spcBef>
                <a:spcPts val="400"/>
              </a:spcBef>
              <a:buClr>
                <a:srgbClr val="2DA2BF"/>
              </a:buClr>
              <a:buSzPct val="68000"/>
              <a:buFont typeface="Wingdings 3" charset="2"/>
              <a:buChar char=""/>
            </a:pPr>
            <a:r>
              <a:rPr lang="sr-Latn-RS" sz="2000" spc="-1" dirty="0" smtClean="0">
                <a:solidFill>
                  <a:srgbClr val="000000"/>
                </a:solidFill>
                <a:uFill>
                  <a:solidFill>
                    <a:srgbClr val="FFFFFF"/>
                  </a:solidFill>
                </a:uFill>
                <a:latin typeface="Lucida Sans Unicode"/>
              </a:rPr>
              <a:t>Razlikuju se u zavisnosti od vrednosti atributa </a:t>
            </a:r>
            <a:r>
              <a:rPr lang="sr-Latn-RS" sz="2000" spc="-1" dirty="0" smtClean="0">
                <a:solidFill>
                  <a:srgbClr val="FF0000"/>
                </a:solidFill>
                <a:uFill>
                  <a:solidFill>
                    <a:srgbClr val="FFFFFF"/>
                  </a:solidFill>
                </a:uFill>
                <a:latin typeface="Consolas" panose="020B0609020204030204" pitchFamily="49" charset="0"/>
              </a:rPr>
              <a:t>type</a:t>
            </a:r>
          </a:p>
          <a:p>
            <a:pPr marL="365760" indent="-255600">
              <a:lnSpc>
                <a:spcPct val="100000"/>
              </a:lnSpc>
              <a:spcBef>
                <a:spcPts val="400"/>
              </a:spcBef>
              <a:buClr>
                <a:srgbClr val="2DA2BF"/>
              </a:buClr>
              <a:buSzPct val="68000"/>
              <a:buFont typeface="Wingdings 3" charset="2"/>
              <a:buChar char=""/>
            </a:pPr>
            <a:r>
              <a:rPr lang="sr-Latn-RS" sz="2000" spc="-1" dirty="0" smtClean="0">
                <a:uFill>
                  <a:solidFill>
                    <a:srgbClr val="FFFFFF"/>
                  </a:solidFill>
                </a:uFill>
                <a:latin typeface="Lucida Sans Unicode" panose="020B0602030504020204" pitchFamily="34" charset="0"/>
                <a:cs typeface="Lucida Sans Unicode" panose="020B0602030504020204" pitchFamily="34" charset="0"/>
              </a:rPr>
              <a:t>Neke od mogućih vrednosti su </a:t>
            </a:r>
            <a:r>
              <a:rPr lang="sr-Latn-RS" sz="2000" spc="-1" dirty="0" smtClean="0">
                <a:solidFill>
                  <a:srgbClr val="0000FF"/>
                </a:solidFill>
                <a:uFill>
                  <a:solidFill>
                    <a:srgbClr val="FFFFFF"/>
                  </a:solidFill>
                </a:uFill>
                <a:latin typeface="Consolas" panose="020B0609020204030204" pitchFamily="49" charset="0"/>
                <a:cs typeface="Lucida Sans Unicode" panose="020B0602030504020204" pitchFamily="34" charset="0"/>
              </a:rPr>
              <a:t>text</a:t>
            </a:r>
            <a:r>
              <a:rPr lang="sr-Latn-RS" sz="2000" spc="-1" dirty="0">
                <a:uFill>
                  <a:solidFill>
                    <a:srgbClr val="FFFFFF"/>
                  </a:solidFill>
                </a:uFill>
                <a:latin typeface="Lucida Sans Unicode" panose="020B0602030504020204" pitchFamily="34" charset="0"/>
                <a:cs typeface="Lucida Sans Unicode" panose="020B0602030504020204" pitchFamily="34" charset="0"/>
              </a:rPr>
              <a:t>,</a:t>
            </a:r>
            <a:r>
              <a:rPr lang="sr-Latn-RS" sz="2000" spc="-1" dirty="0" smtClean="0">
                <a:solidFill>
                  <a:srgbClr val="0000FF"/>
                </a:solidFill>
                <a:uFill>
                  <a:solidFill>
                    <a:srgbClr val="FFFFFF"/>
                  </a:solidFill>
                </a:uFill>
                <a:latin typeface="Consolas" panose="020B0609020204030204" pitchFamily="49" charset="0"/>
                <a:cs typeface="Lucida Sans Unicode" panose="020B0602030504020204" pitchFamily="34" charset="0"/>
              </a:rPr>
              <a:t> button</a:t>
            </a:r>
            <a:r>
              <a:rPr lang="sr-Latn-RS" sz="2000" spc="-1" dirty="0" smtClean="0">
                <a:uFill>
                  <a:solidFill>
                    <a:srgbClr val="FFFFFF"/>
                  </a:solidFill>
                </a:uFill>
                <a:latin typeface="Lucida Sans Unicode" panose="020B0602030504020204" pitchFamily="34" charset="0"/>
                <a:cs typeface="Lucida Sans Unicode" panose="020B0602030504020204" pitchFamily="34" charset="0"/>
              </a:rPr>
              <a:t>,</a:t>
            </a:r>
            <a:r>
              <a:rPr lang="sr-Latn-RS" sz="2000" spc="-1" dirty="0" smtClean="0">
                <a:solidFill>
                  <a:srgbClr val="0000FF"/>
                </a:solidFill>
                <a:uFill>
                  <a:solidFill>
                    <a:srgbClr val="FFFFFF"/>
                  </a:solidFill>
                </a:uFill>
                <a:latin typeface="Consolas" panose="020B0609020204030204" pitchFamily="49" charset="0"/>
                <a:cs typeface="Lucida Sans Unicode" panose="020B0602030504020204" pitchFamily="34" charset="0"/>
              </a:rPr>
              <a:t> submit</a:t>
            </a:r>
            <a:r>
              <a:rPr lang="sr-Latn-RS" sz="2000" spc="-1" dirty="0" smtClean="0">
                <a:uFill>
                  <a:solidFill>
                    <a:srgbClr val="FFFFFF"/>
                  </a:solidFill>
                </a:uFill>
                <a:latin typeface="Lucida Sans Unicode" panose="020B0602030504020204" pitchFamily="34" charset="0"/>
                <a:cs typeface="Lucida Sans Unicode" panose="020B0602030504020204" pitchFamily="34" charset="0"/>
              </a:rPr>
              <a:t>,</a:t>
            </a:r>
            <a:r>
              <a:rPr lang="sr-Latn-RS" sz="2000" spc="-1" dirty="0" smtClean="0">
                <a:solidFill>
                  <a:srgbClr val="0000FF"/>
                </a:solidFill>
                <a:uFill>
                  <a:solidFill>
                    <a:srgbClr val="FFFFFF"/>
                  </a:solidFill>
                </a:uFill>
                <a:latin typeface="Consolas" panose="020B0609020204030204" pitchFamily="49" charset="0"/>
                <a:cs typeface="Lucida Sans Unicode" panose="020B0602030504020204" pitchFamily="34" charset="0"/>
              </a:rPr>
              <a:t> checkbox</a:t>
            </a:r>
            <a:r>
              <a:rPr lang="sr-Latn-RS" sz="2000" spc="-1" dirty="0">
                <a:uFill>
                  <a:solidFill>
                    <a:srgbClr val="FFFFFF"/>
                  </a:solidFill>
                </a:uFill>
                <a:latin typeface="Lucida Sans Unicode" panose="020B0602030504020204" pitchFamily="34" charset="0"/>
                <a:cs typeface="Lucida Sans Unicode" panose="020B0602030504020204" pitchFamily="34" charset="0"/>
              </a:rPr>
              <a:t>,</a:t>
            </a:r>
            <a:r>
              <a:rPr lang="sr-Latn-RS" sz="2000" spc="-1" dirty="0" smtClean="0">
                <a:solidFill>
                  <a:srgbClr val="0000FF"/>
                </a:solidFill>
                <a:uFill>
                  <a:solidFill>
                    <a:srgbClr val="FFFFFF"/>
                  </a:solidFill>
                </a:uFill>
                <a:latin typeface="Consolas" panose="020B0609020204030204" pitchFamily="49" charset="0"/>
                <a:cs typeface="Lucida Sans Unicode" panose="020B0602030504020204" pitchFamily="34" charset="0"/>
              </a:rPr>
              <a:t> radio</a:t>
            </a:r>
            <a:r>
              <a:rPr lang="sr-Latn-RS" sz="2000" spc="-1" dirty="0" smtClean="0">
                <a:uFill>
                  <a:solidFill>
                    <a:srgbClr val="FFFFFF"/>
                  </a:solidFill>
                </a:uFill>
                <a:latin typeface="Lucida Sans Unicode" panose="020B0602030504020204" pitchFamily="34" charset="0"/>
                <a:cs typeface="Lucida Sans Unicode" panose="020B0602030504020204" pitchFamily="34" charset="0"/>
              </a:rPr>
              <a:t>,</a:t>
            </a:r>
            <a:r>
              <a:rPr lang="sr-Latn-RS" sz="2000" spc="-1" dirty="0" smtClean="0">
                <a:solidFill>
                  <a:srgbClr val="0000FF"/>
                </a:solidFill>
                <a:uFill>
                  <a:solidFill>
                    <a:srgbClr val="FFFFFF"/>
                  </a:solidFill>
                </a:uFill>
                <a:latin typeface="Consolas" panose="020B0609020204030204" pitchFamily="49" charset="0"/>
                <a:cs typeface="Lucida Sans Unicode" panose="020B0602030504020204" pitchFamily="34" charset="0"/>
              </a:rPr>
              <a:t> file</a:t>
            </a:r>
            <a:r>
              <a:rPr lang="sr-Latn-RS" sz="2000" spc="-1" dirty="0" smtClean="0">
                <a:uFill>
                  <a:solidFill>
                    <a:srgbClr val="FFFFFF"/>
                  </a:solidFill>
                </a:uFill>
                <a:latin typeface="Lucida Sans Unicode" panose="020B0602030504020204" pitchFamily="34" charset="0"/>
                <a:cs typeface="Lucida Sans Unicode" panose="020B0602030504020204" pitchFamily="34" charset="0"/>
              </a:rPr>
              <a:t>,</a:t>
            </a:r>
            <a:r>
              <a:rPr lang="sr-Latn-RS" sz="2000" spc="-1" dirty="0" smtClean="0">
                <a:solidFill>
                  <a:srgbClr val="0000FF"/>
                </a:solidFill>
                <a:uFill>
                  <a:solidFill>
                    <a:srgbClr val="FFFFFF"/>
                  </a:solidFill>
                </a:uFill>
                <a:latin typeface="Consolas" panose="020B0609020204030204" pitchFamily="49" charset="0"/>
                <a:cs typeface="Lucida Sans Unicode" panose="020B0602030504020204" pitchFamily="34" charset="0"/>
              </a:rPr>
              <a:t> password</a:t>
            </a:r>
            <a:r>
              <a:rPr lang="sr-Latn-RS" sz="2000" spc="-1" dirty="0">
                <a:uFill>
                  <a:solidFill>
                    <a:srgbClr val="FFFFFF"/>
                  </a:solidFill>
                </a:uFill>
                <a:latin typeface="Lucida Sans Unicode" panose="020B0602030504020204" pitchFamily="34" charset="0"/>
                <a:cs typeface="Lucida Sans Unicode" panose="020B0602030504020204" pitchFamily="34" charset="0"/>
              </a:rPr>
              <a:t>,</a:t>
            </a:r>
            <a:r>
              <a:rPr lang="sr-Latn-RS" sz="2000" spc="-1" dirty="0" smtClean="0">
                <a:solidFill>
                  <a:srgbClr val="0000FF"/>
                </a:solidFill>
                <a:uFill>
                  <a:solidFill>
                    <a:srgbClr val="FFFFFF"/>
                  </a:solidFill>
                </a:uFill>
                <a:latin typeface="Consolas" panose="020B0609020204030204" pitchFamily="49" charset="0"/>
                <a:cs typeface="Lucida Sans Unicode" panose="020B0602030504020204" pitchFamily="34" charset="0"/>
              </a:rPr>
              <a:t> number</a:t>
            </a:r>
            <a:r>
              <a:rPr lang="sr-Latn-RS" sz="2000" spc="-1" dirty="0">
                <a:uFill>
                  <a:solidFill>
                    <a:srgbClr val="FFFFFF"/>
                  </a:solidFill>
                </a:uFill>
                <a:latin typeface="Lucida Sans Unicode" panose="020B0602030504020204" pitchFamily="34" charset="0"/>
                <a:cs typeface="Lucida Sans Unicode" panose="020B0602030504020204" pitchFamily="34" charset="0"/>
              </a:rPr>
              <a:t>,</a:t>
            </a:r>
            <a:r>
              <a:rPr lang="sr-Latn-RS" sz="2000" spc="-1" dirty="0" smtClean="0">
                <a:solidFill>
                  <a:srgbClr val="0000FF"/>
                </a:solidFill>
                <a:uFill>
                  <a:solidFill>
                    <a:srgbClr val="FFFFFF"/>
                  </a:solidFill>
                </a:uFill>
                <a:latin typeface="Consolas" panose="020B0609020204030204" pitchFamily="49" charset="0"/>
                <a:cs typeface="Lucida Sans Unicode" panose="020B0602030504020204" pitchFamily="34" charset="0"/>
              </a:rPr>
              <a:t> email</a:t>
            </a:r>
            <a:r>
              <a:rPr lang="sr-Latn-RS" sz="2000" spc="-1" dirty="0">
                <a:uFill>
                  <a:solidFill>
                    <a:srgbClr val="FFFFFF"/>
                  </a:solidFill>
                </a:uFill>
                <a:latin typeface="Lucida Sans Unicode" panose="020B0602030504020204" pitchFamily="34" charset="0"/>
                <a:cs typeface="Lucida Sans Unicode" panose="020B0602030504020204" pitchFamily="34" charset="0"/>
              </a:rPr>
              <a:t>,</a:t>
            </a:r>
            <a:r>
              <a:rPr lang="sr-Latn-RS" sz="2000" spc="-1" dirty="0" smtClean="0">
                <a:solidFill>
                  <a:srgbClr val="0000FF"/>
                </a:solidFill>
                <a:uFill>
                  <a:solidFill>
                    <a:srgbClr val="FFFFFF"/>
                  </a:solidFill>
                </a:uFill>
                <a:latin typeface="Consolas" panose="020B0609020204030204" pitchFamily="49" charset="0"/>
                <a:cs typeface="Lucida Sans Unicode" panose="020B0602030504020204" pitchFamily="34" charset="0"/>
              </a:rPr>
              <a:t> date </a:t>
            </a:r>
            <a:r>
              <a:rPr lang="sr-Latn-RS" sz="2000" spc="-1" dirty="0" smtClean="0">
                <a:uFill>
                  <a:solidFill>
                    <a:srgbClr val="FFFFFF"/>
                  </a:solidFill>
                </a:uFill>
                <a:latin typeface="Lucida Sans Unicode" panose="020B0602030504020204" pitchFamily="34" charset="0"/>
                <a:cs typeface="Lucida Sans Unicode" panose="020B0602030504020204" pitchFamily="34" charset="0"/>
              </a:rPr>
              <a:t>i drugi</a:t>
            </a:r>
          </a:p>
          <a:p>
            <a:pPr marL="365760" indent="-255600">
              <a:lnSpc>
                <a:spcPct val="100000"/>
              </a:lnSpc>
              <a:spcBef>
                <a:spcPts val="400"/>
              </a:spcBef>
              <a:buClr>
                <a:srgbClr val="2DA2BF"/>
              </a:buClr>
              <a:buSzPct val="68000"/>
              <a:buFont typeface="Wingdings 3" charset="2"/>
              <a:buChar char=""/>
            </a:pPr>
            <a:r>
              <a:rPr lang="sr-Latn-RS" sz="2000" strike="noStrike" spc="-1" dirty="0" smtClean="0">
                <a:uFill>
                  <a:solidFill>
                    <a:srgbClr val="FFFFFF"/>
                  </a:solidFill>
                </a:uFill>
                <a:latin typeface="Lucida Sans Unicode" panose="020B0602030504020204" pitchFamily="34" charset="0"/>
                <a:cs typeface="Lucida Sans Unicode" panose="020B0602030504020204" pitchFamily="34" charset="0"/>
              </a:rPr>
              <a:t>Važan atribut je </a:t>
            </a:r>
            <a:r>
              <a:rPr lang="sr-Latn-RS" sz="2000" strike="noStrike" spc="-1" dirty="0" smtClean="0">
                <a:solidFill>
                  <a:srgbClr val="FF0000"/>
                </a:solidFill>
                <a:uFill>
                  <a:solidFill>
                    <a:srgbClr val="FFFFFF"/>
                  </a:solidFill>
                </a:uFill>
                <a:latin typeface="Consolas" panose="020B0609020204030204" pitchFamily="49" charset="0"/>
                <a:cs typeface="Lucida Sans Unicode" panose="020B0602030504020204" pitchFamily="34" charset="0"/>
              </a:rPr>
              <a:t>name</a:t>
            </a:r>
            <a:endParaRPr lang="sr-Latn-RS" sz="2000" strike="noStrike" spc="-1" dirty="0">
              <a:solidFill>
                <a:srgbClr val="FF0000"/>
              </a:solidFill>
              <a:uFill>
                <a:solidFill>
                  <a:srgbClr val="FFFFFF"/>
                </a:solidFill>
              </a:uFill>
              <a:latin typeface="Consolas" panose="020B0609020204030204" pitchFamily="49" charset="0"/>
              <a:cs typeface="Lucida Sans Unicode" panose="020B0602030504020204" pitchFamily="34" charset="0"/>
            </a:endParaRPr>
          </a:p>
          <a:p>
            <a:pPr marL="365760" indent="-255600">
              <a:lnSpc>
                <a:spcPct val="100000"/>
              </a:lnSpc>
              <a:spcBef>
                <a:spcPts val="400"/>
              </a:spcBef>
              <a:buClr>
                <a:srgbClr val="2DA2BF"/>
              </a:buClr>
              <a:buSzPct val="68000"/>
              <a:buFont typeface="Wingdings 3" charset="2"/>
              <a:buChar char=""/>
            </a:pPr>
            <a:r>
              <a:rPr lang="sr-Latn-RS" sz="2000" spc="-1" dirty="0" smtClean="0">
                <a:uFill>
                  <a:solidFill>
                    <a:srgbClr val="FFFFFF"/>
                  </a:solidFill>
                </a:uFill>
                <a:latin typeface="Lucida Sans Unicode" panose="020B0602030504020204" pitchFamily="34" charset="0"/>
                <a:cs typeface="Lucida Sans Unicode" panose="020B0602030504020204" pitchFamily="34" charset="0"/>
              </a:rPr>
              <a:t>Njegova vrednost će biti naziv podatka koji će se slati web serveru</a:t>
            </a:r>
          </a:p>
          <a:p>
            <a:pPr marL="365760" indent="-255600">
              <a:lnSpc>
                <a:spcPct val="100000"/>
              </a:lnSpc>
              <a:spcBef>
                <a:spcPts val="400"/>
              </a:spcBef>
              <a:buClr>
                <a:srgbClr val="2DA2BF"/>
              </a:buClr>
              <a:buSzPct val="68000"/>
              <a:buFont typeface="Wingdings 3" charset="2"/>
              <a:buChar char=""/>
            </a:pPr>
            <a:r>
              <a:rPr lang="sr-Latn-RS" sz="2000" strike="noStrike" spc="-1" dirty="0" smtClean="0">
                <a:uFill>
                  <a:solidFill>
                    <a:srgbClr val="FFFFFF"/>
                  </a:solidFill>
                </a:uFill>
                <a:latin typeface="Lucida Sans Unicode" panose="020B0602030504020204" pitchFamily="34" charset="0"/>
                <a:cs typeface="Lucida Sans Unicode" panose="020B0602030504020204" pitchFamily="34" charset="0"/>
              </a:rPr>
              <a:t>Šalju se podaci u formatu </a:t>
            </a:r>
            <a:r>
              <a:rPr lang="en-US" sz="2000" i="1" strike="noStrike" spc="-1" dirty="0" err="1" smtClean="0">
                <a:solidFill>
                  <a:srgbClr val="FF0000"/>
                </a:solidFill>
                <a:uFill>
                  <a:solidFill>
                    <a:srgbClr val="FFFFFF"/>
                  </a:solidFill>
                </a:uFill>
                <a:latin typeface="Lucida Sans Unicode" panose="020B0602030504020204" pitchFamily="34" charset="0"/>
                <a:cs typeface="Lucida Sans Unicode" panose="020B0602030504020204" pitchFamily="34" charset="0"/>
              </a:rPr>
              <a:t>ime</a:t>
            </a:r>
            <a:r>
              <a:rPr lang="en-US" sz="2000" strike="noStrike" spc="-1" dirty="0" smtClean="0">
                <a:uFill>
                  <a:solidFill>
                    <a:srgbClr val="FFFFFF"/>
                  </a:solidFill>
                </a:uFill>
                <a:latin typeface="Lucida Sans Unicode" panose="020B0602030504020204" pitchFamily="34" charset="0"/>
                <a:cs typeface="Lucida Sans Unicode" panose="020B0602030504020204" pitchFamily="34" charset="0"/>
              </a:rPr>
              <a:t>=</a:t>
            </a:r>
            <a:r>
              <a:rPr lang="en-US" sz="2000" i="1" strike="noStrike" spc="-1" dirty="0" err="1" smtClean="0">
                <a:solidFill>
                  <a:srgbClr val="0000FF"/>
                </a:solidFill>
                <a:uFill>
                  <a:solidFill>
                    <a:srgbClr val="FFFFFF"/>
                  </a:solidFill>
                </a:uFill>
                <a:latin typeface="Lucida Sans Unicode" panose="020B0602030504020204" pitchFamily="34" charset="0"/>
                <a:cs typeface="Lucida Sans Unicode" panose="020B0602030504020204" pitchFamily="34" charset="0"/>
              </a:rPr>
              <a:t>vrednost</a:t>
            </a:r>
            <a:endParaRPr lang="en-US" sz="2000" i="1" strike="noStrike" spc="-1" dirty="0" smtClean="0">
              <a:solidFill>
                <a:srgbClr val="0000FF"/>
              </a:solidFill>
              <a:uFill>
                <a:solidFill>
                  <a:srgbClr val="FFFFFF"/>
                </a:solidFill>
              </a:uFill>
              <a:latin typeface="Lucida Sans Unicode" panose="020B0602030504020204" pitchFamily="34" charset="0"/>
              <a:cs typeface="Lucida Sans Unicode" panose="020B0602030504020204" pitchFamily="34" charset="0"/>
            </a:endParaRPr>
          </a:p>
          <a:p>
            <a:pPr marL="110160">
              <a:spcBef>
                <a:spcPts val="400"/>
              </a:spcBef>
              <a:buClr>
                <a:srgbClr val="2DA2BF"/>
              </a:buClr>
              <a:buSzPct val="68000"/>
            </a:pPr>
            <a:endParaRPr lang="en-US" sz="2000" spc="-1" dirty="0">
              <a:solidFill>
                <a:srgbClr val="6F2927"/>
              </a:solidFill>
              <a:uFill>
                <a:solidFill>
                  <a:srgbClr val="FFFFFF"/>
                </a:solidFill>
              </a:uFill>
              <a:latin typeface="Consolas" panose="020B0609020204030204" pitchFamily="49" charset="0"/>
            </a:endParaRPr>
          </a:p>
          <a:p>
            <a:pPr marL="110160">
              <a:spcBef>
                <a:spcPts val="400"/>
              </a:spcBef>
              <a:buClr>
                <a:srgbClr val="2DA2BF"/>
              </a:buClr>
              <a:buSzPct val="68000"/>
            </a:pPr>
            <a:r>
              <a:rPr lang="en-US" sz="2000" spc="-1" dirty="0">
                <a:solidFill>
                  <a:srgbClr val="6F2927"/>
                </a:solidFill>
                <a:uFill>
                  <a:solidFill>
                    <a:srgbClr val="FFFFFF"/>
                  </a:solidFill>
                </a:uFill>
                <a:latin typeface="Consolas" panose="020B0609020204030204" pitchFamily="49" charset="0"/>
              </a:rPr>
              <a:t>	&lt;input </a:t>
            </a:r>
            <a:r>
              <a:rPr lang="en-US" sz="2000" spc="-1" dirty="0">
                <a:solidFill>
                  <a:srgbClr val="FF0000"/>
                </a:solidFill>
                <a:uFill>
                  <a:solidFill>
                    <a:srgbClr val="FFFFFF"/>
                  </a:solidFill>
                </a:uFill>
                <a:latin typeface="Consolas" panose="020B0609020204030204" pitchFamily="49" charset="0"/>
              </a:rPr>
              <a:t>type</a:t>
            </a:r>
            <a:r>
              <a:rPr lang="en-US" sz="2000" spc="-1" dirty="0">
                <a:solidFill>
                  <a:srgbClr val="6F2927"/>
                </a:solidFill>
                <a:uFill>
                  <a:solidFill>
                    <a:srgbClr val="FFFFFF"/>
                  </a:solidFill>
                </a:uFill>
                <a:latin typeface="Consolas" panose="020B0609020204030204" pitchFamily="49" charset="0"/>
              </a:rPr>
              <a:t>="</a:t>
            </a:r>
            <a:r>
              <a:rPr lang="en-US" sz="2000" spc="-1" dirty="0">
                <a:solidFill>
                  <a:srgbClr val="0000FF"/>
                </a:solidFill>
                <a:uFill>
                  <a:solidFill>
                    <a:srgbClr val="FFFFFF"/>
                  </a:solidFill>
                </a:uFill>
                <a:latin typeface="Consolas" panose="020B0609020204030204" pitchFamily="49" charset="0"/>
              </a:rPr>
              <a:t>text</a:t>
            </a:r>
            <a:r>
              <a:rPr lang="en-US" sz="2000" spc="-1" dirty="0">
                <a:solidFill>
                  <a:srgbClr val="6F2927"/>
                </a:solidFill>
                <a:uFill>
                  <a:solidFill>
                    <a:srgbClr val="FFFFFF"/>
                  </a:solidFill>
                </a:uFill>
                <a:latin typeface="Consolas" panose="020B0609020204030204" pitchFamily="49" charset="0"/>
              </a:rPr>
              <a:t>" </a:t>
            </a:r>
            <a:r>
              <a:rPr lang="en-US" sz="2000" spc="-1" dirty="0">
                <a:solidFill>
                  <a:srgbClr val="FF0000"/>
                </a:solidFill>
                <a:uFill>
                  <a:solidFill>
                    <a:srgbClr val="FFFFFF"/>
                  </a:solidFill>
                </a:uFill>
                <a:latin typeface="Consolas" panose="020B0609020204030204" pitchFamily="49" charset="0"/>
              </a:rPr>
              <a:t>name</a:t>
            </a:r>
            <a:r>
              <a:rPr lang="en-US" sz="2000" spc="-1" dirty="0" smtClean="0">
                <a:solidFill>
                  <a:srgbClr val="6F2927"/>
                </a:solidFill>
                <a:uFill>
                  <a:solidFill>
                    <a:srgbClr val="FFFFFF"/>
                  </a:solidFill>
                </a:uFill>
                <a:latin typeface="Consolas" panose="020B0609020204030204" pitchFamily="49" charset="0"/>
              </a:rPr>
              <a:t>=“</a:t>
            </a:r>
            <a:r>
              <a:rPr lang="en-US" sz="2000" spc="-1" dirty="0" err="1" smtClean="0">
                <a:solidFill>
                  <a:srgbClr val="0000FF"/>
                </a:solidFill>
                <a:uFill>
                  <a:solidFill>
                    <a:srgbClr val="FFFFFF"/>
                  </a:solidFill>
                </a:uFill>
                <a:latin typeface="Consolas" panose="020B0609020204030204" pitchFamily="49" charset="0"/>
              </a:rPr>
              <a:t>ime</a:t>
            </a:r>
            <a:r>
              <a:rPr lang="en-US" sz="2000" spc="-1" dirty="0" smtClean="0">
                <a:solidFill>
                  <a:srgbClr val="6F2927"/>
                </a:solidFill>
                <a:uFill>
                  <a:solidFill>
                    <a:srgbClr val="FFFFFF"/>
                  </a:solidFill>
                </a:uFill>
                <a:latin typeface="Consolas" panose="020B0609020204030204" pitchFamily="49" charset="0"/>
              </a:rPr>
              <a:t>" </a:t>
            </a:r>
            <a:r>
              <a:rPr lang="en-US" sz="2000" spc="-1" dirty="0">
                <a:solidFill>
                  <a:srgbClr val="6F2927"/>
                </a:solidFill>
                <a:uFill>
                  <a:solidFill>
                    <a:srgbClr val="FFFFFF"/>
                  </a:solidFill>
                </a:uFill>
                <a:latin typeface="Consolas" panose="020B0609020204030204" pitchFamily="49" charset="0"/>
              </a:rPr>
              <a:t>/&gt;</a:t>
            </a:r>
            <a:endParaRPr lang="sr-Latn-RS" sz="2000" spc="-1" dirty="0">
              <a:solidFill>
                <a:srgbClr val="6F2927"/>
              </a:solidFill>
              <a:uFill>
                <a:solidFill>
                  <a:srgbClr val="FFFFFF"/>
                </a:solidFill>
              </a:uFill>
              <a:latin typeface="Consolas" panose="020B0609020204030204" pitchFamily="49" charset="0"/>
            </a:endParaRPr>
          </a:p>
          <a:p>
            <a:pPr marL="110160">
              <a:spcBef>
                <a:spcPts val="400"/>
              </a:spcBef>
              <a:buClr>
                <a:srgbClr val="2DA2BF"/>
              </a:buClr>
              <a:buSzPct val="68000"/>
            </a:pPr>
            <a:r>
              <a:rPr lang="en-US" sz="2000" spc="-1" dirty="0">
                <a:solidFill>
                  <a:srgbClr val="6F2927"/>
                </a:solidFill>
                <a:uFill>
                  <a:solidFill>
                    <a:srgbClr val="FFFFFF"/>
                  </a:solidFill>
                </a:uFill>
                <a:latin typeface="Consolas" panose="020B0609020204030204" pitchFamily="49" charset="0"/>
              </a:rPr>
              <a:t>	&lt;input </a:t>
            </a:r>
            <a:r>
              <a:rPr lang="en-US" sz="2000" spc="-1" dirty="0">
                <a:solidFill>
                  <a:srgbClr val="FF0000"/>
                </a:solidFill>
                <a:uFill>
                  <a:solidFill>
                    <a:srgbClr val="FFFFFF"/>
                  </a:solidFill>
                </a:uFill>
                <a:latin typeface="Consolas" panose="020B0609020204030204" pitchFamily="49" charset="0"/>
              </a:rPr>
              <a:t>type</a:t>
            </a:r>
            <a:r>
              <a:rPr lang="en-US" sz="2000" spc="-1" dirty="0" smtClean="0">
                <a:solidFill>
                  <a:srgbClr val="6F2927"/>
                </a:solidFill>
                <a:uFill>
                  <a:solidFill>
                    <a:srgbClr val="FFFFFF"/>
                  </a:solidFill>
                </a:uFill>
                <a:latin typeface="Consolas" panose="020B0609020204030204" pitchFamily="49" charset="0"/>
              </a:rPr>
              <a:t>=“</a:t>
            </a:r>
            <a:r>
              <a:rPr lang="en-US" sz="2000" spc="-1" dirty="0" smtClean="0">
                <a:solidFill>
                  <a:srgbClr val="0000FF"/>
                </a:solidFill>
                <a:uFill>
                  <a:solidFill>
                    <a:srgbClr val="FFFFFF"/>
                  </a:solidFill>
                </a:uFill>
                <a:latin typeface="Consolas" panose="020B0609020204030204" pitchFamily="49" charset="0"/>
              </a:rPr>
              <a:t>password</a:t>
            </a:r>
            <a:r>
              <a:rPr lang="en-US" sz="2000" spc="-1" dirty="0" smtClean="0">
                <a:solidFill>
                  <a:srgbClr val="6F2927"/>
                </a:solidFill>
                <a:uFill>
                  <a:solidFill>
                    <a:srgbClr val="FFFFFF"/>
                  </a:solidFill>
                </a:uFill>
                <a:latin typeface="Consolas" panose="020B0609020204030204" pitchFamily="49" charset="0"/>
              </a:rPr>
              <a:t>" </a:t>
            </a:r>
            <a:r>
              <a:rPr lang="en-US" sz="2000" spc="-1" dirty="0">
                <a:solidFill>
                  <a:srgbClr val="FF0000"/>
                </a:solidFill>
                <a:uFill>
                  <a:solidFill>
                    <a:srgbClr val="FFFFFF"/>
                  </a:solidFill>
                </a:uFill>
                <a:latin typeface="Consolas" panose="020B0609020204030204" pitchFamily="49" charset="0"/>
              </a:rPr>
              <a:t>name</a:t>
            </a:r>
            <a:r>
              <a:rPr lang="en-US" sz="2000" spc="-1" dirty="0" smtClean="0">
                <a:solidFill>
                  <a:srgbClr val="6F2927"/>
                </a:solidFill>
                <a:uFill>
                  <a:solidFill>
                    <a:srgbClr val="FFFFFF"/>
                  </a:solidFill>
                </a:uFill>
                <a:latin typeface="Consolas" panose="020B0609020204030204" pitchFamily="49" charset="0"/>
              </a:rPr>
              <a:t>=“</a:t>
            </a:r>
            <a:r>
              <a:rPr lang="en-US" sz="2000" spc="-1" dirty="0" err="1" smtClean="0">
                <a:solidFill>
                  <a:srgbClr val="0000FF"/>
                </a:solidFill>
                <a:uFill>
                  <a:solidFill>
                    <a:srgbClr val="FFFFFF"/>
                  </a:solidFill>
                </a:uFill>
                <a:latin typeface="Consolas" panose="020B0609020204030204" pitchFamily="49" charset="0"/>
              </a:rPr>
              <a:t>lozinka</a:t>
            </a:r>
            <a:r>
              <a:rPr lang="en-US" sz="2000" spc="-1" dirty="0" smtClean="0">
                <a:solidFill>
                  <a:srgbClr val="6F2927"/>
                </a:solidFill>
                <a:uFill>
                  <a:solidFill>
                    <a:srgbClr val="FFFFFF"/>
                  </a:solidFill>
                </a:uFill>
                <a:latin typeface="Consolas" panose="020B0609020204030204" pitchFamily="49" charset="0"/>
              </a:rPr>
              <a:t>" </a:t>
            </a:r>
            <a:r>
              <a:rPr lang="en-US" sz="2000" spc="-1" dirty="0">
                <a:solidFill>
                  <a:srgbClr val="6F2927"/>
                </a:solidFill>
                <a:uFill>
                  <a:solidFill>
                    <a:srgbClr val="FFFFFF"/>
                  </a:solidFill>
                </a:uFill>
                <a:latin typeface="Consolas" panose="020B0609020204030204" pitchFamily="49" charset="0"/>
              </a:rPr>
              <a:t>/&gt;</a:t>
            </a:r>
            <a:endParaRPr lang="sr-Latn-RS" sz="2000" spc="-1" dirty="0">
              <a:solidFill>
                <a:srgbClr val="6F2927"/>
              </a:solidFill>
              <a:uFill>
                <a:solidFill>
                  <a:srgbClr val="FFFFFF"/>
                </a:solidFill>
              </a:uFill>
              <a:latin typeface="Consolas" panose="020B0609020204030204" pitchFamily="49" charset="0"/>
            </a:endParaRPr>
          </a:p>
          <a:p>
            <a:pPr marL="110160">
              <a:spcBef>
                <a:spcPts val="400"/>
              </a:spcBef>
              <a:buClr>
                <a:srgbClr val="2DA2BF"/>
              </a:buClr>
              <a:buSzPct val="68000"/>
            </a:pPr>
            <a:r>
              <a:rPr lang="en-US" sz="2000" spc="-1" dirty="0">
                <a:solidFill>
                  <a:srgbClr val="6F2927"/>
                </a:solidFill>
                <a:uFill>
                  <a:solidFill>
                    <a:srgbClr val="FFFFFF"/>
                  </a:solidFill>
                </a:uFill>
                <a:latin typeface="Consolas" panose="020B0609020204030204" pitchFamily="49" charset="0"/>
              </a:rPr>
              <a:t>	&lt;input </a:t>
            </a:r>
            <a:r>
              <a:rPr lang="en-US" sz="2000" spc="-1" dirty="0">
                <a:solidFill>
                  <a:srgbClr val="FF0000"/>
                </a:solidFill>
                <a:uFill>
                  <a:solidFill>
                    <a:srgbClr val="FFFFFF"/>
                  </a:solidFill>
                </a:uFill>
                <a:latin typeface="Consolas" panose="020B0609020204030204" pitchFamily="49" charset="0"/>
              </a:rPr>
              <a:t>type</a:t>
            </a:r>
            <a:r>
              <a:rPr lang="en-US" sz="2000" spc="-1" dirty="0" smtClean="0">
                <a:solidFill>
                  <a:srgbClr val="6F2927"/>
                </a:solidFill>
                <a:uFill>
                  <a:solidFill>
                    <a:srgbClr val="FFFFFF"/>
                  </a:solidFill>
                </a:uFill>
                <a:latin typeface="Consolas" panose="020B0609020204030204" pitchFamily="49" charset="0"/>
              </a:rPr>
              <a:t>=“</a:t>
            </a:r>
            <a:r>
              <a:rPr lang="en-US" sz="2000" spc="-1" dirty="0" smtClean="0">
                <a:solidFill>
                  <a:srgbClr val="0000FF"/>
                </a:solidFill>
                <a:uFill>
                  <a:solidFill>
                    <a:srgbClr val="FFFFFF"/>
                  </a:solidFill>
                </a:uFill>
                <a:latin typeface="Consolas" panose="020B0609020204030204" pitchFamily="49" charset="0"/>
              </a:rPr>
              <a:t>email</a:t>
            </a:r>
            <a:r>
              <a:rPr lang="en-US" sz="2000" spc="-1" dirty="0" smtClean="0">
                <a:solidFill>
                  <a:srgbClr val="6F2927"/>
                </a:solidFill>
                <a:uFill>
                  <a:solidFill>
                    <a:srgbClr val="FFFFFF"/>
                  </a:solidFill>
                </a:uFill>
                <a:latin typeface="Consolas" panose="020B0609020204030204" pitchFamily="49" charset="0"/>
              </a:rPr>
              <a:t>" </a:t>
            </a:r>
            <a:r>
              <a:rPr lang="en-US" sz="2000" spc="-1" dirty="0">
                <a:solidFill>
                  <a:srgbClr val="FF0000"/>
                </a:solidFill>
                <a:uFill>
                  <a:solidFill>
                    <a:srgbClr val="FFFFFF"/>
                  </a:solidFill>
                </a:uFill>
                <a:latin typeface="Consolas" panose="020B0609020204030204" pitchFamily="49" charset="0"/>
              </a:rPr>
              <a:t>name</a:t>
            </a:r>
            <a:r>
              <a:rPr lang="en-US" sz="2000" spc="-1" dirty="0" smtClean="0">
                <a:solidFill>
                  <a:srgbClr val="6F2927"/>
                </a:solidFill>
                <a:uFill>
                  <a:solidFill>
                    <a:srgbClr val="FFFFFF"/>
                  </a:solidFill>
                </a:uFill>
                <a:latin typeface="Consolas" panose="020B0609020204030204" pitchFamily="49" charset="0"/>
              </a:rPr>
              <a:t>=“</a:t>
            </a:r>
            <a:r>
              <a:rPr lang="en-US" sz="2000" spc="-1" dirty="0" smtClean="0">
                <a:solidFill>
                  <a:srgbClr val="0000FF"/>
                </a:solidFill>
                <a:uFill>
                  <a:solidFill>
                    <a:srgbClr val="FFFFFF"/>
                  </a:solidFill>
                </a:uFill>
                <a:latin typeface="Consolas" panose="020B0609020204030204" pitchFamily="49" charset="0"/>
              </a:rPr>
              <a:t>email</a:t>
            </a:r>
            <a:r>
              <a:rPr lang="en-US" sz="2000" spc="-1" dirty="0" smtClean="0">
                <a:solidFill>
                  <a:srgbClr val="6F2927"/>
                </a:solidFill>
                <a:uFill>
                  <a:solidFill>
                    <a:srgbClr val="FFFFFF"/>
                  </a:solidFill>
                </a:uFill>
                <a:latin typeface="Consolas" panose="020B0609020204030204" pitchFamily="49" charset="0"/>
              </a:rPr>
              <a:t>" </a:t>
            </a:r>
            <a:r>
              <a:rPr lang="en-US" sz="2000" spc="-1" dirty="0">
                <a:solidFill>
                  <a:srgbClr val="6F2927"/>
                </a:solidFill>
                <a:uFill>
                  <a:solidFill>
                    <a:srgbClr val="FFFFFF"/>
                  </a:solidFill>
                </a:uFill>
                <a:latin typeface="Consolas" panose="020B0609020204030204" pitchFamily="49" charset="0"/>
              </a:rPr>
              <a:t>/&gt;</a:t>
            </a:r>
            <a:endParaRPr lang="sr-Latn-RS" sz="2000" spc="-1" dirty="0">
              <a:solidFill>
                <a:srgbClr val="6F2927"/>
              </a:solidFill>
              <a:uFill>
                <a:solidFill>
                  <a:srgbClr val="FFFFFF"/>
                </a:solidFill>
              </a:uFill>
              <a:latin typeface="Consolas" panose="020B0609020204030204" pitchFamily="49" charset="0"/>
            </a:endParaRPr>
          </a:p>
          <a:p>
            <a:pPr marL="110160">
              <a:spcBef>
                <a:spcPts val="400"/>
              </a:spcBef>
              <a:buClr>
                <a:srgbClr val="2DA2BF"/>
              </a:buClr>
              <a:buSzPct val="68000"/>
            </a:pPr>
            <a:r>
              <a:rPr lang="en-US" sz="2000" spc="-1" dirty="0">
                <a:solidFill>
                  <a:srgbClr val="6F2927"/>
                </a:solidFill>
                <a:uFill>
                  <a:solidFill>
                    <a:srgbClr val="FFFFFF"/>
                  </a:solidFill>
                </a:uFill>
                <a:latin typeface="Consolas" panose="020B0609020204030204" pitchFamily="49" charset="0"/>
              </a:rPr>
              <a:t>	&lt;input </a:t>
            </a:r>
            <a:r>
              <a:rPr lang="en-US" sz="2000" spc="-1" dirty="0">
                <a:solidFill>
                  <a:srgbClr val="FF0000"/>
                </a:solidFill>
                <a:uFill>
                  <a:solidFill>
                    <a:srgbClr val="FFFFFF"/>
                  </a:solidFill>
                </a:uFill>
                <a:latin typeface="Consolas" panose="020B0609020204030204" pitchFamily="49" charset="0"/>
              </a:rPr>
              <a:t>type</a:t>
            </a:r>
            <a:r>
              <a:rPr lang="en-US" sz="2000" spc="-1" dirty="0" smtClean="0">
                <a:solidFill>
                  <a:srgbClr val="6F2927"/>
                </a:solidFill>
                <a:uFill>
                  <a:solidFill>
                    <a:srgbClr val="FFFFFF"/>
                  </a:solidFill>
                </a:uFill>
                <a:latin typeface="Consolas" panose="020B0609020204030204" pitchFamily="49" charset="0"/>
              </a:rPr>
              <a:t>=“</a:t>
            </a:r>
            <a:r>
              <a:rPr lang="en-US" sz="2000" spc="-1" dirty="0" smtClean="0">
                <a:solidFill>
                  <a:srgbClr val="0000FF"/>
                </a:solidFill>
                <a:uFill>
                  <a:solidFill>
                    <a:srgbClr val="FFFFFF"/>
                  </a:solidFill>
                </a:uFill>
                <a:latin typeface="Consolas" panose="020B0609020204030204" pitchFamily="49" charset="0"/>
              </a:rPr>
              <a:t>submit</a:t>
            </a:r>
            <a:r>
              <a:rPr lang="en-US" sz="2000" spc="-1" dirty="0" smtClean="0">
                <a:solidFill>
                  <a:srgbClr val="6F2927"/>
                </a:solidFill>
                <a:uFill>
                  <a:solidFill>
                    <a:srgbClr val="FFFFFF"/>
                  </a:solidFill>
                </a:uFill>
                <a:latin typeface="Consolas" panose="020B0609020204030204" pitchFamily="49" charset="0"/>
              </a:rPr>
              <a:t>" </a:t>
            </a:r>
            <a:r>
              <a:rPr lang="en-US" sz="2000" spc="-1" dirty="0">
                <a:solidFill>
                  <a:srgbClr val="FF0000"/>
                </a:solidFill>
                <a:uFill>
                  <a:solidFill>
                    <a:srgbClr val="FFFFFF"/>
                  </a:solidFill>
                </a:uFill>
                <a:latin typeface="Consolas" panose="020B0609020204030204" pitchFamily="49" charset="0"/>
              </a:rPr>
              <a:t>name</a:t>
            </a:r>
            <a:r>
              <a:rPr lang="en-US" sz="2000" spc="-1" dirty="0" smtClean="0">
                <a:solidFill>
                  <a:srgbClr val="6F2927"/>
                </a:solidFill>
                <a:uFill>
                  <a:solidFill>
                    <a:srgbClr val="FFFFFF"/>
                  </a:solidFill>
                </a:uFill>
                <a:latin typeface="Consolas" panose="020B0609020204030204" pitchFamily="49" charset="0"/>
              </a:rPr>
              <a:t>=“</a:t>
            </a:r>
            <a:r>
              <a:rPr lang="en-US" sz="2000" spc="-1" dirty="0" err="1" smtClean="0">
                <a:solidFill>
                  <a:srgbClr val="0000FF"/>
                </a:solidFill>
                <a:uFill>
                  <a:solidFill>
                    <a:srgbClr val="FFFFFF"/>
                  </a:solidFill>
                </a:uFill>
                <a:latin typeface="Consolas" panose="020B0609020204030204" pitchFamily="49" charset="0"/>
              </a:rPr>
              <a:t>posalji</a:t>
            </a:r>
            <a:r>
              <a:rPr lang="en-US" sz="2000" spc="-1" dirty="0" smtClean="0">
                <a:solidFill>
                  <a:srgbClr val="6F2927"/>
                </a:solidFill>
                <a:uFill>
                  <a:solidFill>
                    <a:srgbClr val="FFFFFF"/>
                  </a:solidFill>
                </a:uFill>
                <a:latin typeface="Consolas" panose="020B0609020204030204" pitchFamily="49" charset="0"/>
              </a:rPr>
              <a:t>" </a:t>
            </a:r>
            <a:r>
              <a:rPr lang="en-US" sz="2000" spc="-1" dirty="0">
                <a:solidFill>
                  <a:srgbClr val="6F2927"/>
                </a:solidFill>
                <a:uFill>
                  <a:solidFill>
                    <a:srgbClr val="FFFFFF"/>
                  </a:solidFill>
                </a:uFill>
                <a:latin typeface="Consolas" panose="020B0609020204030204" pitchFamily="49" charset="0"/>
              </a:rPr>
              <a:t>/&gt;</a:t>
            </a:r>
            <a:endParaRPr lang="sr-Latn-RS" sz="2000" spc="-1" dirty="0">
              <a:solidFill>
                <a:srgbClr val="6F2927"/>
              </a:solidFill>
              <a:uFill>
                <a:solidFill>
                  <a:srgbClr val="FFFFFF"/>
                </a:solidFill>
              </a:uFill>
              <a:latin typeface="Consolas" panose="020B0609020204030204" pitchFamily="49" charset="0"/>
            </a:endParaRPr>
          </a:p>
          <a:p>
            <a:pPr marL="365760" indent="-255600">
              <a:lnSpc>
                <a:spcPct val="100000"/>
              </a:lnSpc>
              <a:spcBef>
                <a:spcPts val="400"/>
              </a:spcBef>
              <a:buClr>
                <a:srgbClr val="2DA2BF"/>
              </a:buClr>
              <a:buSzPct val="68000"/>
              <a:buFont typeface="Wingdings 3" charset="2"/>
              <a:buChar char=""/>
            </a:pPr>
            <a:endParaRPr lang="sr-Latn-RS" sz="2000" i="1" strike="noStrike" spc="-1" dirty="0" smtClean="0">
              <a:solidFill>
                <a:srgbClr val="0000FF"/>
              </a:solidFill>
              <a:uFill>
                <a:solidFill>
                  <a:srgbClr val="FFFFFF"/>
                </a:solidFill>
              </a:u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613781643"/>
      </p:ext>
    </p:extLst>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2"/>
          <p:cNvSpPr txBox="1"/>
          <p:nvPr/>
        </p:nvSpPr>
        <p:spPr>
          <a:xfrm>
            <a:off x="794880" y="352354"/>
            <a:ext cx="10430640" cy="1325160"/>
          </a:xfrm>
          <a:prstGeom prst="rect">
            <a:avLst/>
          </a:prstGeom>
          <a:noFill/>
          <a:ln>
            <a:noFill/>
          </a:ln>
        </p:spPr>
        <p:txBody>
          <a:bodyPr anchor="ctr"/>
          <a:lstStyle/>
          <a:p>
            <a:pPr>
              <a:lnSpc>
                <a:spcPct val="100000"/>
              </a:lnSpc>
            </a:pPr>
            <a:r>
              <a:rPr lang="sr-Latn-RS" sz="2800" b="1" spc="-1" dirty="0" smtClean="0">
                <a:solidFill>
                  <a:srgbClr val="464646"/>
                </a:solidFill>
                <a:uFill>
                  <a:solidFill>
                    <a:srgbClr val="FFFFFF"/>
                  </a:solidFill>
                </a:uFill>
                <a:latin typeface="Lucida Sans Unicode"/>
              </a:rPr>
              <a:t>Input p</a:t>
            </a:r>
            <a:r>
              <a:rPr lang="sr-Latn-RS" sz="2800" b="1" strike="noStrike" spc="-1" dirty="0" smtClean="0">
                <a:solidFill>
                  <a:srgbClr val="464646"/>
                </a:solidFill>
                <a:uFill>
                  <a:solidFill>
                    <a:srgbClr val="FFFFFF"/>
                  </a:solidFill>
                </a:uFill>
                <a:latin typeface="Lucida Sans Unicode"/>
              </a:rPr>
              <a:t>olja</a:t>
            </a:r>
            <a:endParaRPr lang="ru-RU" sz="2800" b="0" strike="noStrike" spc="-1" dirty="0">
              <a:solidFill>
                <a:srgbClr val="000000"/>
              </a:solidFill>
              <a:uFill>
                <a:solidFill>
                  <a:srgbClr val="FFFFFF"/>
                </a:solidFill>
              </a:uFill>
              <a:latin typeface="Lucida Sans Unicode"/>
            </a:endParaRPr>
          </a:p>
        </p:txBody>
      </p:sp>
      <p:sp>
        <p:nvSpPr>
          <p:cNvPr id="5" name="TextShape 1"/>
          <p:cNvSpPr txBox="1"/>
          <p:nvPr/>
        </p:nvSpPr>
        <p:spPr>
          <a:xfrm>
            <a:off x="767520" y="1320118"/>
            <a:ext cx="10458000" cy="4309200"/>
          </a:xfrm>
          <a:prstGeom prst="rect">
            <a:avLst/>
          </a:prstGeom>
          <a:noFill/>
          <a:ln>
            <a:noFill/>
          </a:ln>
        </p:spPr>
        <p:txBody>
          <a:bodyPr lIns="90000" tIns="45000" rIns="90000" bIns="45000">
            <a:normAutofit/>
          </a:bodyPr>
          <a:lstStyle/>
          <a:p>
            <a:pPr marL="453060" indent="-342900">
              <a:spcBef>
                <a:spcPts val="400"/>
              </a:spcBef>
              <a:buClr>
                <a:srgbClr val="2DA2BF"/>
              </a:buClr>
              <a:buSzPct val="68000"/>
              <a:buFont typeface="Arial" panose="020B0604020202020204" pitchFamily="34" charset="0"/>
              <a:buChar char="•"/>
            </a:pPr>
            <a:endParaRPr lang="en-US" sz="2000" spc="-1" dirty="0">
              <a:solidFill>
                <a:srgbClr val="6F2927"/>
              </a:solidFill>
              <a:uFill>
                <a:solidFill>
                  <a:srgbClr val="FFFFFF"/>
                </a:solidFill>
              </a:uFill>
              <a:latin typeface="Consolas" panose="020B0609020204030204" pitchFamily="49" charset="0"/>
            </a:endParaRPr>
          </a:p>
          <a:p>
            <a:r>
              <a:rPr lang="sr-Latn-RS" sz="2000" spc="-1" dirty="0">
                <a:solidFill>
                  <a:srgbClr val="6F2927"/>
                </a:solidFill>
                <a:uFill>
                  <a:solidFill>
                    <a:srgbClr val="FFFFFF"/>
                  </a:solidFill>
                </a:uFill>
                <a:latin typeface="Consolas" panose="020B0609020204030204" pitchFamily="49" charset="0"/>
              </a:rPr>
              <a:t> </a:t>
            </a:r>
            <a:r>
              <a:rPr lang="en-US" sz="2000" spc="-1" dirty="0" smtClean="0">
                <a:solidFill>
                  <a:srgbClr val="6F2927"/>
                </a:solidFill>
                <a:uFill>
                  <a:solidFill>
                    <a:srgbClr val="FFFFFF"/>
                  </a:solidFill>
                </a:uFill>
                <a:latin typeface="Consolas" panose="020B0609020204030204" pitchFamily="49" charset="0"/>
              </a:rPr>
              <a:t>&lt;</a:t>
            </a:r>
            <a:r>
              <a:rPr lang="en-US" sz="2000" spc="-1" dirty="0">
                <a:solidFill>
                  <a:srgbClr val="6F2927"/>
                </a:solidFill>
                <a:uFill>
                  <a:solidFill>
                    <a:srgbClr val="FFFFFF"/>
                  </a:solidFill>
                </a:uFill>
                <a:latin typeface="Consolas" panose="020B0609020204030204" pitchFamily="49" charset="0"/>
              </a:rPr>
              <a:t>input </a:t>
            </a:r>
            <a:r>
              <a:rPr lang="en-US" sz="2000" spc="-1" dirty="0" smtClean="0">
                <a:solidFill>
                  <a:srgbClr val="FF0000"/>
                </a:solidFill>
                <a:uFill>
                  <a:solidFill>
                    <a:srgbClr val="FFFFFF"/>
                  </a:solidFill>
                </a:uFill>
                <a:latin typeface="Consolas" panose="020B0609020204030204" pitchFamily="49" charset="0"/>
              </a:rPr>
              <a:t>type</a:t>
            </a:r>
            <a:r>
              <a:rPr lang="en-US" sz="2000" spc="-1" dirty="0">
                <a:solidFill>
                  <a:srgbClr val="6F2927"/>
                </a:solidFill>
                <a:uFill>
                  <a:solidFill>
                    <a:srgbClr val="FFFFFF"/>
                  </a:solidFill>
                </a:uFill>
                <a:latin typeface="Consolas" panose="020B0609020204030204" pitchFamily="49" charset="0"/>
              </a:rPr>
              <a:t>="</a:t>
            </a:r>
            <a:r>
              <a:rPr lang="en-US" sz="2000" spc="-1" dirty="0" smtClean="0">
                <a:solidFill>
                  <a:srgbClr val="0000FF"/>
                </a:solidFill>
                <a:uFill>
                  <a:solidFill>
                    <a:srgbClr val="FFFFFF"/>
                  </a:solidFill>
                </a:uFill>
                <a:latin typeface="Consolas" panose="020B0609020204030204" pitchFamily="49" charset="0"/>
              </a:rPr>
              <a:t>radio</a:t>
            </a:r>
            <a:r>
              <a:rPr lang="en-US" sz="2000" spc="-1" dirty="0" smtClean="0">
                <a:solidFill>
                  <a:srgbClr val="6F2927"/>
                </a:solidFill>
                <a:uFill>
                  <a:solidFill>
                    <a:srgbClr val="FFFFFF"/>
                  </a:solidFill>
                </a:uFill>
                <a:latin typeface="Consolas" panose="020B0609020204030204" pitchFamily="49" charset="0"/>
              </a:rPr>
              <a:t>" </a:t>
            </a:r>
            <a:r>
              <a:rPr lang="en-US" sz="2000" spc="-1" dirty="0" smtClean="0">
                <a:solidFill>
                  <a:srgbClr val="FF0000"/>
                </a:solidFill>
                <a:uFill>
                  <a:solidFill>
                    <a:srgbClr val="FFFFFF"/>
                  </a:solidFill>
                </a:uFill>
                <a:latin typeface="Consolas" panose="020B0609020204030204" pitchFamily="49" charset="0"/>
              </a:rPr>
              <a:t>name</a:t>
            </a:r>
            <a:r>
              <a:rPr lang="en-US" sz="2000" spc="-1" dirty="0">
                <a:solidFill>
                  <a:srgbClr val="6F2927"/>
                </a:solidFill>
                <a:uFill>
                  <a:solidFill>
                    <a:srgbClr val="FFFFFF"/>
                  </a:solidFill>
                </a:uFill>
                <a:latin typeface="Consolas" panose="020B0609020204030204" pitchFamily="49" charset="0"/>
              </a:rPr>
              <a:t>="</a:t>
            </a:r>
            <a:r>
              <a:rPr lang="sr-Latn-RS" sz="2000" spc="-1" dirty="0" smtClean="0">
                <a:solidFill>
                  <a:srgbClr val="0000FF"/>
                </a:solidFill>
                <a:uFill>
                  <a:solidFill>
                    <a:srgbClr val="FFFFFF"/>
                  </a:solidFill>
                </a:uFill>
                <a:latin typeface="Consolas" panose="020B0609020204030204" pitchFamily="49" charset="0"/>
              </a:rPr>
              <a:t>izaberijedan</a:t>
            </a:r>
            <a:r>
              <a:rPr lang="en-US" sz="2000" spc="-1" dirty="0" smtClean="0">
                <a:solidFill>
                  <a:srgbClr val="6F2927"/>
                </a:solidFill>
                <a:uFill>
                  <a:solidFill>
                    <a:srgbClr val="FFFFFF"/>
                  </a:solidFill>
                </a:uFill>
                <a:latin typeface="Consolas" panose="020B0609020204030204" pitchFamily="49" charset="0"/>
              </a:rPr>
              <a:t>" /&gt;</a:t>
            </a:r>
            <a:r>
              <a:rPr lang="sr-Latn-RS" sz="2000" spc="-1" dirty="0" smtClean="0">
                <a:solidFill>
                  <a:srgbClr val="6F2927"/>
                </a:solidFill>
                <a:uFill>
                  <a:solidFill>
                    <a:srgbClr val="FFFFFF"/>
                  </a:solidFill>
                </a:uFill>
                <a:latin typeface="Consolas" panose="020B0609020204030204" pitchFamily="49" charset="0"/>
              </a:rPr>
              <a:t> </a:t>
            </a:r>
            <a:endParaRPr lang="en-US" sz="2000" spc="-1" dirty="0">
              <a:solidFill>
                <a:srgbClr val="464646"/>
              </a:solidFill>
              <a:uFill>
                <a:solidFill>
                  <a:srgbClr val="FFFFFF"/>
                </a:solidFill>
              </a:uFill>
              <a:latin typeface="Lucida Sans Unicode"/>
            </a:endParaRPr>
          </a:p>
          <a:p>
            <a:pPr marL="110160">
              <a:spcBef>
                <a:spcPts val="400"/>
              </a:spcBef>
              <a:buClr>
                <a:srgbClr val="2DA2BF"/>
              </a:buClr>
              <a:buSzPct val="68000"/>
            </a:pPr>
            <a:r>
              <a:rPr lang="en-US" sz="2000" spc="-1" dirty="0">
                <a:solidFill>
                  <a:srgbClr val="6F2927"/>
                </a:solidFill>
                <a:uFill>
                  <a:solidFill>
                    <a:srgbClr val="FFFFFF"/>
                  </a:solidFill>
                </a:uFill>
                <a:latin typeface="Consolas" panose="020B0609020204030204" pitchFamily="49" charset="0"/>
              </a:rPr>
              <a:t>	</a:t>
            </a:r>
            <a:endParaRPr lang="en-US" sz="2000" spc="-1" dirty="0" smtClean="0">
              <a:solidFill>
                <a:srgbClr val="6F2927"/>
              </a:solidFill>
              <a:uFill>
                <a:solidFill>
                  <a:srgbClr val="FFFFFF"/>
                </a:solidFill>
              </a:uFill>
              <a:latin typeface="Consolas" panose="020B0609020204030204" pitchFamily="49" charset="0"/>
            </a:endParaRPr>
          </a:p>
          <a:p>
            <a:pPr marL="365760" indent="-255600">
              <a:spcBef>
                <a:spcPts val="400"/>
              </a:spcBef>
              <a:buClr>
                <a:srgbClr val="2DA2BF"/>
              </a:buClr>
              <a:buSzPct val="68000"/>
              <a:buFont typeface="Wingdings 3" charset="2"/>
              <a:buChar char=""/>
            </a:pPr>
            <a:r>
              <a:rPr lang="sr-Latn-RS" sz="2000" spc="-1" dirty="0" smtClean="0">
                <a:solidFill>
                  <a:srgbClr val="464646"/>
                </a:solidFill>
                <a:uFill>
                  <a:solidFill>
                    <a:srgbClr val="FFFFFF"/>
                  </a:solidFill>
                </a:uFill>
                <a:latin typeface="Lucida Sans Unicode"/>
              </a:rPr>
              <a:t>radio dugme </a:t>
            </a:r>
            <a:r>
              <a:rPr lang="en-US" sz="2000" spc="-1" dirty="0" err="1" smtClean="0">
                <a:solidFill>
                  <a:srgbClr val="464646"/>
                </a:solidFill>
                <a:uFill>
                  <a:solidFill>
                    <a:srgbClr val="FFFFFF"/>
                  </a:solidFill>
                </a:uFill>
                <a:latin typeface="Lucida Sans Unicode"/>
              </a:rPr>
              <a:t>slu</a:t>
            </a:r>
            <a:r>
              <a:rPr lang="sr-Latn-RS" sz="2000" spc="-1" dirty="0" smtClean="0">
                <a:solidFill>
                  <a:srgbClr val="464646"/>
                </a:solidFill>
                <a:uFill>
                  <a:solidFill>
                    <a:srgbClr val="FFFFFF"/>
                  </a:solidFill>
                </a:uFill>
                <a:latin typeface="Lucida Sans Unicode"/>
              </a:rPr>
              <a:t>ži za izbor jedne stavke</a:t>
            </a:r>
          </a:p>
          <a:p>
            <a:pPr marL="365760" indent="-255600">
              <a:spcBef>
                <a:spcPts val="400"/>
              </a:spcBef>
              <a:buClr>
                <a:srgbClr val="2DA2BF"/>
              </a:buClr>
              <a:buSzPct val="68000"/>
              <a:buFont typeface="Wingdings 3" charset="2"/>
              <a:buChar char=""/>
            </a:pPr>
            <a:r>
              <a:rPr lang="sr-Latn-RS" sz="2000" spc="-1" dirty="0" smtClean="0">
                <a:solidFill>
                  <a:srgbClr val="464646"/>
                </a:solidFill>
                <a:uFill>
                  <a:solidFill>
                    <a:srgbClr val="FFFFFF"/>
                  </a:solidFill>
                </a:uFill>
                <a:latin typeface="Lucida Sans Unicode"/>
              </a:rPr>
              <a:t>da bi izbor bio isključiv, tj. da ne bismo mogli da izaberemo dve stavke istovremeno, potrebno je da radio dugmici imaju isti </a:t>
            </a:r>
            <a:r>
              <a:rPr lang="en-US" sz="2000" spc="-1" dirty="0">
                <a:solidFill>
                  <a:srgbClr val="FF0000"/>
                </a:solidFill>
                <a:uFill>
                  <a:solidFill>
                    <a:srgbClr val="FFFFFF"/>
                  </a:solidFill>
                </a:uFill>
                <a:latin typeface="Consolas" panose="020B0609020204030204" pitchFamily="49" charset="0"/>
              </a:rPr>
              <a:t>name</a:t>
            </a:r>
            <a:r>
              <a:rPr lang="sr-Latn-RS" sz="2000" spc="-1" dirty="0" smtClean="0">
                <a:solidFill>
                  <a:srgbClr val="464646"/>
                </a:solidFill>
                <a:uFill>
                  <a:solidFill>
                    <a:srgbClr val="FFFFFF"/>
                  </a:solidFill>
                </a:uFill>
                <a:latin typeface="Lucida Sans Unicode"/>
              </a:rPr>
              <a:t> atribut</a:t>
            </a:r>
            <a:endParaRPr lang="sr-Latn-RS" sz="2000" spc="-1" dirty="0">
              <a:solidFill>
                <a:srgbClr val="6F2927"/>
              </a:solidFill>
              <a:uFill>
                <a:solidFill>
                  <a:srgbClr val="FFFFFF"/>
                </a:solidFill>
              </a:uFill>
              <a:latin typeface="Consolas" panose="020B0609020204030204" pitchFamily="49" charset="0"/>
            </a:endParaRPr>
          </a:p>
          <a:p>
            <a:pPr marL="365760" indent="-255600">
              <a:lnSpc>
                <a:spcPct val="100000"/>
              </a:lnSpc>
              <a:spcBef>
                <a:spcPts val="400"/>
              </a:spcBef>
              <a:buClr>
                <a:srgbClr val="2DA2BF"/>
              </a:buClr>
              <a:buSzPct val="68000"/>
              <a:buFont typeface="Wingdings 3" charset="2"/>
              <a:buChar char=""/>
            </a:pPr>
            <a:endParaRPr lang="sr-Latn-RS" sz="2000" spc="-1" dirty="0">
              <a:solidFill>
                <a:srgbClr val="6F2927"/>
              </a:solidFill>
              <a:uFill>
                <a:solidFill>
                  <a:srgbClr val="FFFFFF"/>
                </a:solidFill>
              </a:uFill>
              <a:latin typeface="Consolas" panose="020B0609020204030204" pitchFamily="49" charset="0"/>
            </a:endParaRPr>
          </a:p>
          <a:p>
            <a:pPr marL="110160">
              <a:spcBef>
                <a:spcPts val="400"/>
              </a:spcBef>
              <a:buClr>
                <a:srgbClr val="2DA2BF"/>
              </a:buClr>
              <a:buSzPct val="68000"/>
            </a:pPr>
            <a:r>
              <a:rPr lang="en-US" sz="2000" spc="-1" dirty="0">
                <a:solidFill>
                  <a:srgbClr val="6F2927"/>
                </a:solidFill>
                <a:uFill>
                  <a:solidFill>
                    <a:srgbClr val="FFFFFF"/>
                  </a:solidFill>
                </a:uFill>
                <a:latin typeface="Consolas" panose="020B0609020204030204" pitchFamily="49" charset="0"/>
              </a:rPr>
              <a:t>&lt;input </a:t>
            </a:r>
            <a:r>
              <a:rPr lang="en-US" sz="2000" spc="-1" dirty="0">
                <a:solidFill>
                  <a:srgbClr val="FF0000"/>
                </a:solidFill>
                <a:uFill>
                  <a:solidFill>
                    <a:srgbClr val="FFFFFF"/>
                  </a:solidFill>
                </a:uFill>
                <a:latin typeface="Consolas" panose="020B0609020204030204" pitchFamily="49" charset="0"/>
              </a:rPr>
              <a:t>type</a:t>
            </a:r>
            <a:r>
              <a:rPr lang="en-US" sz="2000" spc="-1" dirty="0">
                <a:solidFill>
                  <a:srgbClr val="6F2927"/>
                </a:solidFill>
                <a:uFill>
                  <a:solidFill>
                    <a:srgbClr val="FFFFFF"/>
                  </a:solidFill>
                </a:uFill>
                <a:latin typeface="Consolas" panose="020B0609020204030204" pitchFamily="49" charset="0"/>
              </a:rPr>
              <a:t>="</a:t>
            </a:r>
            <a:r>
              <a:rPr lang="en-US" sz="2000" spc="-1" dirty="0">
                <a:solidFill>
                  <a:srgbClr val="0000FF"/>
                </a:solidFill>
                <a:uFill>
                  <a:solidFill>
                    <a:srgbClr val="FFFFFF"/>
                  </a:solidFill>
                </a:uFill>
                <a:latin typeface="Consolas" panose="020B0609020204030204" pitchFamily="49" charset="0"/>
              </a:rPr>
              <a:t>radio</a:t>
            </a:r>
            <a:r>
              <a:rPr lang="en-US" sz="2000" spc="-1" dirty="0">
                <a:solidFill>
                  <a:srgbClr val="6F2927"/>
                </a:solidFill>
                <a:uFill>
                  <a:solidFill>
                    <a:srgbClr val="FFFFFF"/>
                  </a:solidFill>
                </a:uFill>
                <a:latin typeface="Consolas" panose="020B0609020204030204" pitchFamily="49" charset="0"/>
              </a:rPr>
              <a:t>" </a:t>
            </a:r>
            <a:r>
              <a:rPr lang="en-US" sz="2000" spc="-1" dirty="0">
                <a:solidFill>
                  <a:srgbClr val="FF0000"/>
                </a:solidFill>
                <a:uFill>
                  <a:solidFill>
                    <a:srgbClr val="FFFFFF"/>
                  </a:solidFill>
                </a:uFill>
                <a:latin typeface="Consolas" panose="020B0609020204030204" pitchFamily="49" charset="0"/>
              </a:rPr>
              <a:t>name</a:t>
            </a:r>
            <a:r>
              <a:rPr lang="en-US" sz="2000" spc="-1" dirty="0" smtClean="0">
                <a:solidFill>
                  <a:srgbClr val="6F2927"/>
                </a:solidFill>
                <a:uFill>
                  <a:solidFill>
                    <a:srgbClr val="FFFFFF"/>
                  </a:solidFill>
                </a:uFill>
                <a:latin typeface="Consolas" panose="020B0609020204030204" pitchFamily="49" charset="0"/>
              </a:rPr>
              <a:t>="</a:t>
            </a:r>
            <a:r>
              <a:rPr lang="en-US" sz="2000" spc="-1" dirty="0" smtClean="0">
                <a:solidFill>
                  <a:srgbClr val="0000FF"/>
                </a:solidFill>
                <a:uFill>
                  <a:solidFill>
                    <a:srgbClr val="FFFFFF"/>
                  </a:solidFill>
                </a:uFill>
                <a:latin typeface="Consolas" panose="020B0609020204030204" pitchFamily="49" charset="0"/>
              </a:rPr>
              <a:t>pol</a:t>
            </a:r>
            <a:r>
              <a:rPr lang="en-US" sz="2000" spc="-1" dirty="0">
                <a:solidFill>
                  <a:srgbClr val="6F2927"/>
                </a:solidFill>
                <a:uFill>
                  <a:solidFill>
                    <a:srgbClr val="FFFFFF"/>
                  </a:solidFill>
                </a:uFill>
                <a:latin typeface="Consolas" panose="020B0609020204030204" pitchFamily="49" charset="0"/>
              </a:rPr>
              <a:t>"</a:t>
            </a:r>
            <a:r>
              <a:rPr lang="en-US" sz="2000" spc="-1" dirty="0" smtClean="0">
                <a:solidFill>
                  <a:srgbClr val="6F2927"/>
                </a:solidFill>
                <a:uFill>
                  <a:solidFill>
                    <a:srgbClr val="FFFFFF"/>
                  </a:solidFill>
                </a:uFill>
                <a:latin typeface="Consolas" panose="020B0609020204030204" pitchFamily="49" charset="0"/>
              </a:rPr>
              <a:t> </a:t>
            </a:r>
            <a:r>
              <a:rPr lang="en-US" sz="2000" spc="-1" dirty="0" smtClean="0">
                <a:solidFill>
                  <a:srgbClr val="FF0000"/>
                </a:solidFill>
                <a:uFill>
                  <a:solidFill>
                    <a:srgbClr val="FFFFFF"/>
                  </a:solidFill>
                </a:uFill>
                <a:latin typeface="Consolas" panose="020B0609020204030204" pitchFamily="49" charset="0"/>
              </a:rPr>
              <a:t>value</a:t>
            </a:r>
            <a:r>
              <a:rPr lang="en-US" sz="2000" spc="-1" dirty="0" smtClean="0">
                <a:solidFill>
                  <a:srgbClr val="6F2927"/>
                </a:solidFill>
                <a:uFill>
                  <a:solidFill>
                    <a:srgbClr val="FFFFFF"/>
                  </a:solidFill>
                </a:uFill>
                <a:latin typeface="Consolas" panose="020B0609020204030204" pitchFamily="49" charset="0"/>
              </a:rPr>
              <a:t>="</a:t>
            </a:r>
            <a:r>
              <a:rPr lang="en-US" sz="2000" spc="-1" dirty="0" err="1" smtClean="0">
                <a:solidFill>
                  <a:srgbClr val="0000FF"/>
                </a:solidFill>
                <a:uFill>
                  <a:solidFill>
                    <a:srgbClr val="FFFFFF"/>
                  </a:solidFill>
                </a:uFill>
                <a:latin typeface="Consolas" panose="020B0609020204030204" pitchFamily="49" charset="0"/>
              </a:rPr>
              <a:t>muski</a:t>
            </a:r>
            <a:r>
              <a:rPr lang="en-US" sz="2000" spc="-1" dirty="0" smtClean="0">
                <a:solidFill>
                  <a:srgbClr val="6F2927"/>
                </a:solidFill>
                <a:uFill>
                  <a:solidFill>
                    <a:srgbClr val="FFFFFF"/>
                  </a:solidFill>
                </a:uFill>
                <a:latin typeface="Consolas" panose="020B0609020204030204" pitchFamily="49" charset="0"/>
              </a:rPr>
              <a:t>" /&gt; </a:t>
            </a:r>
            <a:r>
              <a:rPr lang="sr-Latn-RS" sz="2000" spc="-1" dirty="0" smtClean="0">
                <a:solidFill>
                  <a:srgbClr val="464646"/>
                </a:solidFill>
                <a:uFill>
                  <a:solidFill>
                    <a:srgbClr val="FFFFFF"/>
                  </a:solidFill>
                </a:uFill>
                <a:latin typeface="Lucida Sans Unicode"/>
              </a:rPr>
              <a:t>m</a:t>
            </a:r>
            <a:r>
              <a:rPr lang="en-US" sz="2000" spc="-1" dirty="0" err="1" smtClean="0">
                <a:solidFill>
                  <a:srgbClr val="464646"/>
                </a:solidFill>
                <a:uFill>
                  <a:solidFill>
                    <a:srgbClr val="FFFFFF"/>
                  </a:solidFill>
                </a:uFill>
                <a:latin typeface="Lucida Sans Unicode"/>
              </a:rPr>
              <a:t>uski</a:t>
            </a:r>
            <a:endParaRPr lang="sr-Latn-RS" sz="2000" spc="-1" dirty="0">
              <a:solidFill>
                <a:srgbClr val="6F2927"/>
              </a:solidFill>
              <a:uFill>
                <a:solidFill>
                  <a:srgbClr val="FFFFFF"/>
                </a:solidFill>
              </a:uFill>
              <a:latin typeface="Consolas" panose="020B0609020204030204" pitchFamily="49" charset="0"/>
            </a:endParaRPr>
          </a:p>
          <a:p>
            <a:pPr marL="110160">
              <a:spcBef>
                <a:spcPts val="400"/>
              </a:spcBef>
              <a:buClr>
                <a:srgbClr val="2DA2BF"/>
              </a:buClr>
              <a:buSzPct val="68000"/>
            </a:pPr>
            <a:r>
              <a:rPr lang="en-US" sz="2000" spc="-1" dirty="0">
                <a:solidFill>
                  <a:srgbClr val="6F2927"/>
                </a:solidFill>
                <a:uFill>
                  <a:solidFill>
                    <a:srgbClr val="FFFFFF"/>
                  </a:solidFill>
                </a:uFill>
                <a:latin typeface="Consolas" panose="020B0609020204030204" pitchFamily="49" charset="0"/>
              </a:rPr>
              <a:t>&lt;input </a:t>
            </a:r>
            <a:r>
              <a:rPr lang="en-US" sz="2000" spc="-1" dirty="0">
                <a:solidFill>
                  <a:srgbClr val="FF0000"/>
                </a:solidFill>
                <a:uFill>
                  <a:solidFill>
                    <a:srgbClr val="FFFFFF"/>
                  </a:solidFill>
                </a:uFill>
                <a:latin typeface="Consolas" panose="020B0609020204030204" pitchFamily="49" charset="0"/>
              </a:rPr>
              <a:t>type</a:t>
            </a:r>
            <a:r>
              <a:rPr lang="en-US" sz="2000" spc="-1" dirty="0">
                <a:solidFill>
                  <a:srgbClr val="6F2927"/>
                </a:solidFill>
                <a:uFill>
                  <a:solidFill>
                    <a:srgbClr val="FFFFFF"/>
                  </a:solidFill>
                </a:uFill>
                <a:latin typeface="Consolas" panose="020B0609020204030204" pitchFamily="49" charset="0"/>
              </a:rPr>
              <a:t>="</a:t>
            </a:r>
            <a:r>
              <a:rPr lang="en-US" sz="2000" spc="-1" dirty="0">
                <a:solidFill>
                  <a:srgbClr val="0000FF"/>
                </a:solidFill>
                <a:uFill>
                  <a:solidFill>
                    <a:srgbClr val="FFFFFF"/>
                  </a:solidFill>
                </a:uFill>
                <a:latin typeface="Consolas" panose="020B0609020204030204" pitchFamily="49" charset="0"/>
              </a:rPr>
              <a:t>radio</a:t>
            </a:r>
            <a:r>
              <a:rPr lang="en-US" sz="2000" spc="-1" dirty="0">
                <a:solidFill>
                  <a:srgbClr val="6F2927"/>
                </a:solidFill>
                <a:uFill>
                  <a:solidFill>
                    <a:srgbClr val="FFFFFF"/>
                  </a:solidFill>
                </a:uFill>
                <a:latin typeface="Consolas" panose="020B0609020204030204" pitchFamily="49" charset="0"/>
              </a:rPr>
              <a:t>" </a:t>
            </a:r>
            <a:r>
              <a:rPr lang="en-US" sz="2000" spc="-1" dirty="0">
                <a:solidFill>
                  <a:srgbClr val="FF0000"/>
                </a:solidFill>
                <a:uFill>
                  <a:solidFill>
                    <a:srgbClr val="FFFFFF"/>
                  </a:solidFill>
                </a:uFill>
                <a:latin typeface="Consolas" panose="020B0609020204030204" pitchFamily="49" charset="0"/>
              </a:rPr>
              <a:t>name</a:t>
            </a:r>
            <a:r>
              <a:rPr lang="en-US" sz="2000" spc="-1" dirty="0">
                <a:solidFill>
                  <a:srgbClr val="6F2927"/>
                </a:solidFill>
                <a:uFill>
                  <a:solidFill>
                    <a:srgbClr val="FFFFFF"/>
                  </a:solidFill>
                </a:uFill>
                <a:latin typeface="Consolas" panose="020B0609020204030204" pitchFamily="49" charset="0"/>
              </a:rPr>
              <a:t>="</a:t>
            </a:r>
            <a:r>
              <a:rPr lang="en-US" sz="2000" spc="-1" dirty="0">
                <a:solidFill>
                  <a:srgbClr val="0000FF"/>
                </a:solidFill>
                <a:uFill>
                  <a:solidFill>
                    <a:srgbClr val="FFFFFF"/>
                  </a:solidFill>
                </a:uFill>
                <a:latin typeface="Consolas" panose="020B0609020204030204" pitchFamily="49" charset="0"/>
              </a:rPr>
              <a:t>pol</a:t>
            </a:r>
            <a:r>
              <a:rPr lang="en-US" sz="2000" spc="-1" dirty="0">
                <a:solidFill>
                  <a:srgbClr val="6F2927"/>
                </a:solidFill>
                <a:uFill>
                  <a:solidFill>
                    <a:srgbClr val="FFFFFF"/>
                  </a:solidFill>
                </a:uFill>
                <a:latin typeface="Consolas" panose="020B0609020204030204" pitchFamily="49" charset="0"/>
              </a:rPr>
              <a:t>" </a:t>
            </a:r>
            <a:r>
              <a:rPr lang="en-US" sz="2000" spc="-1" dirty="0">
                <a:solidFill>
                  <a:srgbClr val="FF0000"/>
                </a:solidFill>
                <a:uFill>
                  <a:solidFill>
                    <a:srgbClr val="FFFFFF"/>
                  </a:solidFill>
                </a:uFill>
                <a:latin typeface="Consolas" panose="020B0609020204030204" pitchFamily="49" charset="0"/>
              </a:rPr>
              <a:t>value</a:t>
            </a:r>
            <a:r>
              <a:rPr lang="en-US" sz="2000" spc="-1" dirty="0" smtClean="0">
                <a:solidFill>
                  <a:srgbClr val="6F2927"/>
                </a:solidFill>
                <a:uFill>
                  <a:solidFill>
                    <a:srgbClr val="FFFFFF"/>
                  </a:solidFill>
                </a:uFill>
                <a:latin typeface="Consolas" panose="020B0609020204030204" pitchFamily="49" charset="0"/>
              </a:rPr>
              <a:t>="</a:t>
            </a:r>
            <a:r>
              <a:rPr lang="en-US" sz="2000" spc="-1" dirty="0" err="1" smtClean="0">
                <a:solidFill>
                  <a:srgbClr val="0000FF"/>
                </a:solidFill>
                <a:uFill>
                  <a:solidFill>
                    <a:srgbClr val="FFFFFF"/>
                  </a:solidFill>
                </a:uFill>
                <a:latin typeface="Consolas" panose="020B0609020204030204" pitchFamily="49" charset="0"/>
              </a:rPr>
              <a:t>zenski</a:t>
            </a:r>
            <a:r>
              <a:rPr lang="en-US" sz="2000" spc="-1" dirty="0">
                <a:solidFill>
                  <a:srgbClr val="6F2927"/>
                </a:solidFill>
                <a:uFill>
                  <a:solidFill>
                    <a:srgbClr val="FFFFFF"/>
                  </a:solidFill>
                </a:uFill>
                <a:latin typeface="Consolas" panose="020B0609020204030204" pitchFamily="49" charset="0"/>
              </a:rPr>
              <a:t>" /&gt; </a:t>
            </a:r>
            <a:r>
              <a:rPr lang="en-US" sz="2000" spc="-1" dirty="0" err="1" smtClean="0">
                <a:solidFill>
                  <a:srgbClr val="464646"/>
                </a:solidFill>
                <a:uFill>
                  <a:solidFill>
                    <a:srgbClr val="FFFFFF"/>
                  </a:solidFill>
                </a:uFill>
                <a:latin typeface="Lucida Sans Unicode"/>
              </a:rPr>
              <a:t>zenski</a:t>
            </a:r>
            <a:endParaRPr lang="sr-Latn-RS" sz="2000" i="1" spc="-1" dirty="0">
              <a:solidFill>
                <a:srgbClr val="0000FF"/>
              </a:solidFill>
              <a:uFill>
                <a:solidFill>
                  <a:srgbClr val="FFFFFF"/>
                </a:solidFill>
              </a:uFill>
              <a:latin typeface="Lucida Sans Unicode" panose="020B0602030504020204" pitchFamily="34" charset="0"/>
              <a:cs typeface="Lucida Sans Unicode" panose="020B0602030504020204" pitchFamily="34" charset="0"/>
            </a:endParaRPr>
          </a:p>
          <a:p>
            <a:pPr marL="110160">
              <a:spcBef>
                <a:spcPts val="400"/>
              </a:spcBef>
              <a:buClr>
                <a:srgbClr val="2DA2BF"/>
              </a:buClr>
              <a:buSzPct val="68000"/>
            </a:pPr>
            <a:endParaRPr lang="sr-Latn-RS" sz="2000" i="1" strike="noStrike" spc="-1" dirty="0" smtClean="0">
              <a:solidFill>
                <a:srgbClr val="0000FF"/>
              </a:solidFill>
              <a:uFill>
                <a:solidFill>
                  <a:srgbClr val="FFFFFF"/>
                </a:solidFill>
              </a:u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426542475"/>
      </p:ext>
    </p:extLst>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2"/>
          <p:cNvSpPr txBox="1"/>
          <p:nvPr/>
        </p:nvSpPr>
        <p:spPr>
          <a:xfrm>
            <a:off x="794880" y="352354"/>
            <a:ext cx="10430640" cy="1325160"/>
          </a:xfrm>
          <a:prstGeom prst="rect">
            <a:avLst/>
          </a:prstGeom>
          <a:noFill/>
          <a:ln>
            <a:noFill/>
          </a:ln>
        </p:spPr>
        <p:txBody>
          <a:bodyPr anchor="ctr"/>
          <a:lstStyle/>
          <a:p>
            <a:pPr>
              <a:lnSpc>
                <a:spcPct val="100000"/>
              </a:lnSpc>
            </a:pPr>
            <a:r>
              <a:rPr lang="sr-Latn-RS" sz="2800" b="1" spc="-1" dirty="0" smtClean="0">
                <a:solidFill>
                  <a:srgbClr val="464646"/>
                </a:solidFill>
                <a:uFill>
                  <a:solidFill>
                    <a:srgbClr val="FFFFFF"/>
                  </a:solidFill>
                </a:uFill>
                <a:latin typeface="Lucida Sans Unicode"/>
              </a:rPr>
              <a:t>Input p</a:t>
            </a:r>
            <a:r>
              <a:rPr lang="sr-Latn-RS" sz="2800" b="1" strike="noStrike" spc="-1" dirty="0" smtClean="0">
                <a:solidFill>
                  <a:srgbClr val="464646"/>
                </a:solidFill>
                <a:uFill>
                  <a:solidFill>
                    <a:srgbClr val="FFFFFF"/>
                  </a:solidFill>
                </a:uFill>
                <a:latin typeface="Lucida Sans Unicode"/>
              </a:rPr>
              <a:t>olja</a:t>
            </a:r>
            <a:endParaRPr lang="ru-RU" sz="2800" b="0" strike="noStrike" spc="-1" dirty="0">
              <a:solidFill>
                <a:srgbClr val="000000"/>
              </a:solidFill>
              <a:uFill>
                <a:solidFill>
                  <a:srgbClr val="FFFFFF"/>
                </a:solidFill>
              </a:uFill>
              <a:latin typeface="Lucida Sans Unicode"/>
            </a:endParaRPr>
          </a:p>
        </p:txBody>
      </p:sp>
      <p:sp>
        <p:nvSpPr>
          <p:cNvPr id="5" name="TextShape 1"/>
          <p:cNvSpPr txBox="1"/>
          <p:nvPr/>
        </p:nvSpPr>
        <p:spPr>
          <a:xfrm>
            <a:off x="767520" y="1433330"/>
            <a:ext cx="10458000" cy="4309200"/>
          </a:xfrm>
          <a:prstGeom prst="rect">
            <a:avLst/>
          </a:prstGeom>
          <a:noFill/>
          <a:ln>
            <a:noFill/>
          </a:ln>
        </p:spPr>
        <p:txBody>
          <a:bodyPr lIns="90000" tIns="45000" rIns="90000" bIns="45000">
            <a:normAutofit/>
          </a:bodyPr>
          <a:lstStyle/>
          <a:p>
            <a:pPr marL="453060" indent="-342900">
              <a:spcBef>
                <a:spcPts val="400"/>
              </a:spcBef>
              <a:buClr>
                <a:srgbClr val="2DA2BF"/>
              </a:buClr>
              <a:buSzPct val="68000"/>
              <a:buFont typeface="Arial" panose="020B0604020202020204" pitchFamily="34" charset="0"/>
              <a:buChar char="•"/>
            </a:pPr>
            <a:endParaRPr lang="en-US" sz="2000" spc="-1" dirty="0">
              <a:solidFill>
                <a:srgbClr val="6F2927"/>
              </a:solidFill>
              <a:uFill>
                <a:solidFill>
                  <a:srgbClr val="FFFFFF"/>
                </a:solidFill>
              </a:uFill>
              <a:latin typeface="Consolas" panose="020B0609020204030204" pitchFamily="49" charset="0"/>
            </a:endParaRPr>
          </a:p>
          <a:p>
            <a:pPr marL="110160">
              <a:spcBef>
                <a:spcPts val="400"/>
              </a:spcBef>
              <a:buClr>
                <a:srgbClr val="2DA2BF"/>
              </a:buClr>
              <a:buSzPct val="68000"/>
            </a:pPr>
            <a:r>
              <a:rPr lang="en-US" sz="2000" spc="-1" dirty="0" smtClean="0">
                <a:solidFill>
                  <a:srgbClr val="6F2927"/>
                </a:solidFill>
                <a:uFill>
                  <a:solidFill>
                    <a:srgbClr val="FFFFFF"/>
                  </a:solidFill>
                </a:uFill>
                <a:latin typeface="Consolas" panose="020B0609020204030204" pitchFamily="49" charset="0"/>
              </a:rPr>
              <a:t>&lt;</a:t>
            </a:r>
            <a:r>
              <a:rPr lang="en-US" sz="2000" spc="-1" dirty="0">
                <a:solidFill>
                  <a:srgbClr val="6F2927"/>
                </a:solidFill>
                <a:uFill>
                  <a:solidFill>
                    <a:srgbClr val="FFFFFF"/>
                  </a:solidFill>
                </a:uFill>
                <a:latin typeface="Consolas" panose="020B0609020204030204" pitchFamily="49" charset="0"/>
              </a:rPr>
              <a:t>input </a:t>
            </a:r>
            <a:r>
              <a:rPr lang="en-US" sz="2000" spc="-1" dirty="0" smtClean="0">
                <a:solidFill>
                  <a:srgbClr val="FF0000"/>
                </a:solidFill>
                <a:uFill>
                  <a:solidFill>
                    <a:srgbClr val="FFFFFF"/>
                  </a:solidFill>
                </a:uFill>
                <a:latin typeface="Consolas" panose="020B0609020204030204" pitchFamily="49" charset="0"/>
              </a:rPr>
              <a:t>type</a:t>
            </a:r>
            <a:r>
              <a:rPr lang="en-US" sz="2000" spc="-1" dirty="0">
                <a:solidFill>
                  <a:srgbClr val="6F2927"/>
                </a:solidFill>
                <a:uFill>
                  <a:solidFill>
                    <a:srgbClr val="FFFFFF"/>
                  </a:solidFill>
                </a:uFill>
                <a:latin typeface="Consolas" panose="020B0609020204030204" pitchFamily="49" charset="0"/>
              </a:rPr>
              <a:t>="</a:t>
            </a:r>
            <a:r>
              <a:rPr lang="en-US" sz="2000" spc="-1" dirty="0" smtClean="0">
                <a:solidFill>
                  <a:srgbClr val="0000FF"/>
                </a:solidFill>
                <a:uFill>
                  <a:solidFill>
                    <a:srgbClr val="FFFFFF"/>
                  </a:solidFill>
                </a:uFill>
                <a:latin typeface="Consolas" panose="020B0609020204030204" pitchFamily="49" charset="0"/>
              </a:rPr>
              <a:t>checkbox</a:t>
            </a:r>
            <a:r>
              <a:rPr lang="en-US" sz="2000" spc="-1" dirty="0" smtClean="0">
                <a:solidFill>
                  <a:srgbClr val="6F2927"/>
                </a:solidFill>
                <a:uFill>
                  <a:solidFill>
                    <a:srgbClr val="FFFFFF"/>
                  </a:solidFill>
                </a:uFill>
                <a:latin typeface="Consolas" panose="020B0609020204030204" pitchFamily="49" charset="0"/>
              </a:rPr>
              <a:t>" </a:t>
            </a:r>
            <a:r>
              <a:rPr lang="en-US" sz="2000" spc="-1" dirty="0" smtClean="0">
                <a:solidFill>
                  <a:srgbClr val="FF0000"/>
                </a:solidFill>
                <a:uFill>
                  <a:solidFill>
                    <a:srgbClr val="FFFFFF"/>
                  </a:solidFill>
                </a:uFill>
                <a:latin typeface="Consolas" panose="020B0609020204030204" pitchFamily="49" charset="0"/>
              </a:rPr>
              <a:t>name</a:t>
            </a:r>
            <a:r>
              <a:rPr lang="en-US" sz="2000" spc="-1" dirty="0" smtClean="0">
                <a:solidFill>
                  <a:srgbClr val="6F2927"/>
                </a:solidFill>
                <a:uFill>
                  <a:solidFill>
                    <a:srgbClr val="FFFFFF"/>
                  </a:solidFill>
                </a:uFill>
                <a:latin typeface="Consolas" panose="020B0609020204030204" pitchFamily="49" charset="0"/>
              </a:rPr>
              <a:t>=</a:t>
            </a:r>
            <a:r>
              <a:rPr lang="en-US" sz="2000" spc="-1" dirty="0">
                <a:solidFill>
                  <a:srgbClr val="6F2927"/>
                </a:solidFill>
                <a:uFill>
                  <a:solidFill>
                    <a:srgbClr val="FFFFFF"/>
                  </a:solidFill>
                </a:uFill>
                <a:latin typeface="Consolas" panose="020B0609020204030204" pitchFamily="49" charset="0"/>
              </a:rPr>
              <a:t>"</a:t>
            </a:r>
            <a:r>
              <a:rPr lang="sr-Latn-RS" sz="2000" spc="-1" dirty="0" smtClean="0">
                <a:solidFill>
                  <a:srgbClr val="0000FF"/>
                </a:solidFill>
                <a:uFill>
                  <a:solidFill>
                    <a:srgbClr val="FFFFFF"/>
                  </a:solidFill>
                </a:uFill>
                <a:latin typeface="Consolas" panose="020B0609020204030204" pitchFamily="49" charset="0"/>
              </a:rPr>
              <a:t>izaberivise</a:t>
            </a:r>
            <a:r>
              <a:rPr lang="en-US" sz="2000" spc="-1" dirty="0" smtClean="0">
                <a:solidFill>
                  <a:srgbClr val="6F2927"/>
                </a:solidFill>
                <a:uFill>
                  <a:solidFill>
                    <a:srgbClr val="FFFFFF"/>
                  </a:solidFill>
                </a:uFill>
                <a:latin typeface="Consolas" panose="020B0609020204030204" pitchFamily="49" charset="0"/>
              </a:rPr>
              <a:t>" /&gt;</a:t>
            </a:r>
            <a:r>
              <a:rPr lang="sr-Latn-RS" sz="2000" spc="-1" dirty="0" smtClean="0">
                <a:solidFill>
                  <a:srgbClr val="6F2927"/>
                </a:solidFill>
                <a:uFill>
                  <a:solidFill>
                    <a:srgbClr val="FFFFFF"/>
                  </a:solidFill>
                </a:uFill>
                <a:latin typeface="Consolas" panose="020B0609020204030204" pitchFamily="49" charset="0"/>
              </a:rPr>
              <a:t> </a:t>
            </a:r>
          </a:p>
          <a:p>
            <a:pPr marL="110160">
              <a:spcBef>
                <a:spcPts val="400"/>
              </a:spcBef>
              <a:buClr>
                <a:srgbClr val="2DA2BF"/>
              </a:buClr>
              <a:buSzPct val="68000"/>
            </a:pPr>
            <a:r>
              <a:rPr lang="en-US" sz="2000" spc="-1" dirty="0">
                <a:solidFill>
                  <a:srgbClr val="6F2927"/>
                </a:solidFill>
                <a:uFill>
                  <a:solidFill>
                    <a:srgbClr val="FFFFFF"/>
                  </a:solidFill>
                </a:uFill>
                <a:latin typeface="Consolas" panose="020B0609020204030204" pitchFamily="49" charset="0"/>
              </a:rPr>
              <a:t>	</a:t>
            </a:r>
          </a:p>
          <a:p>
            <a:pPr marL="365760" indent="-255600">
              <a:spcBef>
                <a:spcPts val="400"/>
              </a:spcBef>
              <a:buClr>
                <a:srgbClr val="2DA2BF"/>
              </a:buClr>
              <a:buSzPct val="68000"/>
              <a:buFont typeface="Wingdings 3" charset="2"/>
              <a:buChar char=""/>
            </a:pPr>
            <a:r>
              <a:rPr lang="sr-Latn-RS" sz="2000" spc="-1" dirty="0" smtClean="0">
                <a:solidFill>
                  <a:srgbClr val="464646"/>
                </a:solidFill>
                <a:uFill>
                  <a:solidFill>
                    <a:srgbClr val="FFFFFF"/>
                  </a:solidFill>
                </a:uFill>
                <a:latin typeface="Lucida Sans Unicode"/>
              </a:rPr>
              <a:t>checkbox </a:t>
            </a:r>
            <a:r>
              <a:rPr lang="sr-Latn-RS" sz="2000" spc="-1" dirty="0">
                <a:solidFill>
                  <a:srgbClr val="464646"/>
                </a:solidFill>
                <a:uFill>
                  <a:solidFill>
                    <a:srgbClr val="FFFFFF"/>
                  </a:solidFill>
                </a:uFill>
                <a:latin typeface="Lucida Sans Unicode"/>
              </a:rPr>
              <a:t>dugme </a:t>
            </a:r>
            <a:r>
              <a:rPr lang="en-US" sz="2000" spc="-1" dirty="0" err="1">
                <a:solidFill>
                  <a:srgbClr val="464646"/>
                </a:solidFill>
                <a:uFill>
                  <a:solidFill>
                    <a:srgbClr val="FFFFFF"/>
                  </a:solidFill>
                </a:uFill>
                <a:latin typeface="Lucida Sans Unicode"/>
              </a:rPr>
              <a:t>slu</a:t>
            </a:r>
            <a:r>
              <a:rPr lang="sr-Latn-RS" sz="2000" spc="-1" dirty="0">
                <a:solidFill>
                  <a:srgbClr val="464646"/>
                </a:solidFill>
                <a:uFill>
                  <a:solidFill>
                    <a:srgbClr val="FFFFFF"/>
                  </a:solidFill>
                </a:uFill>
                <a:latin typeface="Lucida Sans Unicode"/>
              </a:rPr>
              <a:t>ži za izbor </a:t>
            </a:r>
            <a:r>
              <a:rPr lang="sr-Latn-RS" sz="2000" spc="-1" dirty="0" smtClean="0">
                <a:solidFill>
                  <a:srgbClr val="464646"/>
                </a:solidFill>
                <a:uFill>
                  <a:solidFill>
                    <a:srgbClr val="FFFFFF"/>
                  </a:solidFill>
                </a:uFill>
                <a:latin typeface="Lucida Sans Unicode"/>
              </a:rPr>
              <a:t>više stavki</a:t>
            </a:r>
            <a:endParaRPr lang="sr-Latn-RS" sz="2000" spc="-1" dirty="0">
              <a:solidFill>
                <a:srgbClr val="464646"/>
              </a:solidFill>
              <a:uFill>
                <a:solidFill>
                  <a:srgbClr val="FFFFFF"/>
                </a:solidFill>
              </a:uFill>
              <a:latin typeface="Lucida Sans Unicode"/>
            </a:endParaRPr>
          </a:p>
          <a:p>
            <a:pPr marL="110160">
              <a:spcBef>
                <a:spcPts val="400"/>
              </a:spcBef>
              <a:buClr>
                <a:srgbClr val="2DA2BF"/>
              </a:buClr>
              <a:buSzPct val="68000"/>
            </a:pPr>
            <a:endParaRPr lang="sr-Latn-RS" sz="2000" i="1" strike="noStrike" spc="-1" dirty="0" smtClean="0">
              <a:solidFill>
                <a:srgbClr val="0000FF"/>
              </a:solidFill>
              <a:uFill>
                <a:solidFill>
                  <a:srgbClr val="FFFFFF"/>
                </a:solidFill>
              </a:uFill>
              <a:latin typeface="Lucida Sans Unicode" panose="020B0602030504020204" pitchFamily="34" charset="0"/>
              <a:cs typeface="Lucida Sans Unicode" panose="020B0602030504020204" pitchFamily="34" charset="0"/>
            </a:endParaRPr>
          </a:p>
          <a:p>
            <a:pPr marL="110160">
              <a:spcBef>
                <a:spcPts val="400"/>
              </a:spcBef>
              <a:buClr>
                <a:srgbClr val="2DA2BF"/>
              </a:buClr>
              <a:buSzPct val="68000"/>
            </a:pPr>
            <a:r>
              <a:rPr lang="en-US" sz="2000" spc="-1" dirty="0">
                <a:solidFill>
                  <a:srgbClr val="6F2927"/>
                </a:solidFill>
                <a:uFill>
                  <a:solidFill>
                    <a:srgbClr val="FFFFFF"/>
                  </a:solidFill>
                </a:uFill>
                <a:latin typeface="Consolas" panose="020B0609020204030204" pitchFamily="49" charset="0"/>
              </a:rPr>
              <a:t>&lt;input </a:t>
            </a:r>
            <a:r>
              <a:rPr lang="en-US" sz="2000" spc="-1" dirty="0">
                <a:solidFill>
                  <a:srgbClr val="FF0000"/>
                </a:solidFill>
                <a:uFill>
                  <a:solidFill>
                    <a:srgbClr val="FFFFFF"/>
                  </a:solidFill>
                </a:uFill>
                <a:latin typeface="Consolas" panose="020B0609020204030204" pitchFamily="49" charset="0"/>
              </a:rPr>
              <a:t>type</a:t>
            </a:r>
            <a:r>
              <a:rPr lang="en-US" sz="2000" spc="-1" dirty="0">
                <a:solidFill>
                  <a:srgbClr val="6F2927"/>
                </a:solidFill>
                <a:uFill>
                  <a:solidFill>
                    <a:srgbClr val="FFFFFF"/>
                  </a:solidFill>
                </a:uFill>
                <a:latin typeface="Consolas" panose="020B0609020204030204" pitchFamily="49" charset="0"/>
              </a:rPr>
              <a:t>="</a:t>
            </a:r>
            <a:r>
              <a:rPr lang="en-US" sz="2000" spc="-1" dirty="0">
                <a:solidFill>
                  <a:srgbClr val="0000FF"/>
                </a:solidFill>
                <a:uFill>
                  <a:solidFill>
                    <a:srgbClr val="FFFFFF"/>
                  </a:solidFill>
                </a:uFill>
                <a:latin typeface="Consolas" panose="020B0609020204030204" pitchFamily="49" charset="0"/>
              </a:rPr>
              <a:t>checkbox</a:t>
            </a:r>
            <a:r>
              <a:rPr lang="en-US" sz="2000" spc="-1" dirty="0">
                <a:solidFill>
                  <a:srgbClr val="6F2927"/>
                </a:solidFill>
                <a:uFill>
                  <a:solidFill>
                    <a:srgbClr val="FFFFFF"/>
                  </a:solidFill>
                </a:uFill>
                <a:latin typeface="Consolas" panose="020B0609020204030204" pitchFamily="49" charset="0"/>
              </a:rPr>
              <a:t>" </a:t>
            </a:r>
            <a:r>
              <a:rPr lang="en-US" sz="2000" spc="-1" dirty="0">
                <a:solidFill>
                  <a:srgbClr val="FF0000"/>
                </a:solidFill>
                <a:uFill>
                  <a:solidFill>
                    <a:srgbClr val="FFFFFF"/>
                  </a:solidFill>
                </a:uFill>
                <a:latin typeface="Consolas" panose="020B0609020204030204" pitchFamily="49" charset="0"/>
              </a:rPr>
              <a:t>name</a:t>
            </a:r>
            <a:r>
              <a:rPr lang="en-US" sz="2000" spc="-1" dirty="0" smtClean="0">
                <a:solidFill>
                  <a:srgbClr val="6F2927"/>
                </a:solidFill>
                <a:uFill>
                  <a:solidFill>
                    <a:srgbClr val="FFFFFF"/>
                  </a:solidFill>
                </a:uFill>
                <a:latin typeface="Consolas" panose="020B0609020204030204" pitchFamily="49" charset="0"/>
              </a:rPr>
              <a:t>="</a:t>
            </a:r>
            <a:r>
              <a:rPr lang="sr-Latn-RS" sz="2000" spc="-1" dirty="0" smtClean="0">
                <a:solidFill>
                  <a:srgbClr val="0000FF"/>
                </a:solidFill>
                <a:uFill>
                  <a:solidFill>
                    <a:srgbClr val="FFFFFF"/>
                  </a:solidFill>
                </a:uFill>
                <a:latin typeface="Consolas" panose="020B0609020204030204" pitchFamily="49" charset="0"/>
              </a:rPr>
              <a:t>boja</a:t>
            </a:r>
            <a:r>
              <a:rPr lang="en-US" sz="2000" spc="-1" dirty="0" smtClean="0">
                <a:solidFill>
                  <a:srgbClr val="6F2927"/>
                </a:solidFill>
                <a:uFill>
                  <a:solidFill>
                    <a:srgbClr val="FFFFFF"/>
                  </a:solidFill>
                </a:uFill>
                <a:latin typeface="Consolas" panose="020B0609020204030204" pitchFamily="49" charset="0"/>
              </a:rPr>
              <a:t>" </a:t>
            </a:r>
            <a:r>
              <a:rPr lang="sr-Latn-RS" sz="2000" spc="-1" dirty="0" smtClean="0">
                <a:solidFill>
                  <a:srgbClr val="FF0000"/>
                </a:solidFill>
                <a:uFill>
                  <a:solidFill>
                    <a:srgbClr val="FFFFFF"/>
                  </a:solidFill>
                </a:uFill>
                <a:latin typeface="Consolas" panose="020B0609020204030204" pitchFamily="49" charset="0"/>
              </a:rPr>
              <a:t>value</a:t>
            </a:r>
            <a:r>
              <a:rPr lang="en-US" sz="2000" spc="-1" dirty="0" smtClean="0">
                <a:solidFill>
                  <a:srgbClr val="6F2927"/>
                </a:solidFill>
                <a:uFill>
                  <a:solidFill>
                    <a:srgbClr val="FFFFFF"/>
                  </a:solidFill>
                </a:uFill>
                <a:latin typeface="Consolas" panose="020B0609020204030204" pitchFamily="49" charset="0"/>
              </a:rPr>
              <a:t>="</a:t>
            </a:r>
            <a:r>
              <a:rPr lang="sr-Latn-RS" sz="2000" spc="-1" dirty="0" smtClean="0">
                <a:solidFill>
                  <a:srgbClr val="0000FF"/>
                </a:solidFill>
                <a:uFill>
                  <a:solidFill>
                    <a:srgbClr val="FFFFFF"/>
                  </a:solidFill>
                </a:uFill>
                <a:latin typeface="Consolas" panose="020B0609020204030204" pitchFamily="49" charset="0"/>
              </a:rPr>
              <a:t>bela</a:t>
            </a:r>
            <a:r>
              <a:rPr lang="en-US" sz="2000" spc="-1" dirty="0" smtClean="0">
                <a:solidFill>
                  <a:srgbClr val="6F2927"/>
                </a:solidFill>
                <a:uFill>
                  <a:solidFill>
                    <a:srgbClr val="FFFFFF"/>
                  </a:solidFill>
                </a:uFill>
                <a:latin typeface="Consolas" panose="020B0609020204030204" pitchFamily="49" charset="0"/>
              </a:rPr>
              <a:t>" /&gt;</a:t>
            </a:r>
            <a:r>
              <a:rPr lang="sr-Latn-RS" sz="2000" spc="-1" dirty="0" smtClean="0">
                <a:solidFill>
                  <a:srgbClr val="6F2927"/>
                </a:solidFill>
                <a:uFill>
                  <a:solidFill>
                    <a:srgbClr val="FFFFFF"/>
                  </a:solidFill>
                </a:uFill>
                <a:latin typeface="Consolas" panose="020B0609020204030204" pitchFamily="49" charset="0"/>
              </a:rPr>
              <a:t> </a:t>
            </a:r>
            <a:endParaRPr lang="sr-Latn-RS" sz="2000" spc="-1" dirty="0">
              <a:solidFill>
                <a:srgbClr val="6F2927"/>
              </a:solidFill>
              <a:uFill>
                <a:solidFill>
                  <a:srgbClr val="FFFFFF"/>
                </a:solidFill>
              </a:uFill>
              <a:latin typeface="Consolas" panose="020B0609020204030204" pitchFamily="49" charset="0"/>
            </a:endParaRPr>
          </a:p>
          <a:p>
            <a:pPr marL="110160">
              <a:spcBef>
                <a:spcPts val="400"/>
              </a:spcBef>
              <a:buClr>
                <a:srgbClr val="2DA2BF"/>
              </a:buClr>
              <a:buSzPct val="68000"/>
            </a:pPr>
            <a:r>
              <a:rPr lang="en-US" sz="2000" spc="-1" dirty="0">
                <a:solidFill>
                  <a:srgbClr val="6F2927"/>
                </a:solidFill>
                <a:uFill>
                  <a:solidFill>
                    <a:srgbClr val="FFFFFF"/>
                  </a:solidFill>
                </a:uFill>
                <a:latin typeface="Consolas" panose="020B0609020204030204" pitchFamily="49" charset="0"/>
              </a:rPr>
              <a:t>&lt;input </a:t>
            </a:r>
            <a:r>
              <a:rPr lang="en-US" sz="2000" spc="-1" dirty="0">
                <a:solidFill>
                  <a:srgbClr val="FF0000"/>
                </a:solidFill>
                <a:uFill>
                  <a:solidFill>
                    <a:srgbClr val="FFFFFF"/>
                  </a:solidFill>
                </a:uFill>
                <a:latin typeface="Consolas" panose="020B0609020204030204" pitchFamily="49" charset="0"/>
              </a:rPr>
              <a:t>type</a:t>
            </a:r>
            <a:r>
              <a:rPr lang="en-US" sz="2000" spc="-1" dirty="0">
                <a:solidFill>
                  <a:srgbClr val="6F2927"/>
                </a:solidFill>
                <a:uFill>
                  <a:solidFill>
                    <a:srgbClr val="FFFFFF"/>
                  </a:solidFill>
                </a:uFill>
                <a:latin typeface="Consolas" panose="020B0609020204030204" pitchFamily="49" charset="0"/>
              </a:rPr>
              <a:t>="</a:t>
            </a:r>
            <a:r>
              <a:rPr lang="en-US" sz="2000" spc="-1" dirty="0">
                <a:solidFill>
                  <a:srgbClr val="0000FF"/>
                </a:solidFill>
                <a:uFill>
                  <a:solidFill>
                    <a:srgbClr val="FFFFFF"/>
                  </a:solidFill>
                </a:uFill>
                <a:latin typeface="Consolas" panose="020B0609020204030204" pitchFamily="49" charset="0"/>
              </a:rPr>
              <a:t>checkbox</a:t>
            </a:r>
            <a:r>
              <a:rPr lang="en-US" sz="2000" spc="-1" dirty="0">
                <a:solidFill>
                  <a:srgbClr val="6F2927"/>
                </a:solidFill>
                <a:uFill>
                  <a:solidFill>
                    <a:srgbClr val="FFFFFF"/>
                  </a:solidFill>
                </a:uFill>
                <a:latin typeface="Consolas" panose="020B0609020204030204" pitchFamily="49" charset="0"/>
              </a:rPr>
              <a:t>" </a:t>
            </a:r>
            <a:r>
              <a:rPr lang="en-US" sz="2000" spc="-1" dirty="0">
                <a:solidFill>
                  <a:srgbClr val="FF0000"/>
                </a:solidFill>
                <a:uFill>
                  <a:solidFill>
                    <a:srgbClr val="FFFFFF"/>
                  </a:solidFill>
                </a:uFill>
                <a:latin typeface="Consolas" panose="020B0609020204030204" pitchFamily="49" charset="0"/>
              </a:rPr>
              <a:t>name</a:t>
            </a:r>
            <a:r>
              <a:rPr lang="en-US" sz="2000" spc="-1" dirty="0">
                <a:solidFill>
                  <a:srgbClr val="6F2927"/>
                </a:solidFill>
                <a:uFill>
                  <a:solidFill>
                    <a:srgbClr val="FFFFFF"/>
                  </a:solidFill>
                </a:uFill>
                <a:latin typeface="Consolas" panose="020B0609020204030204" pitchFamily="49" charset="0"/>
              </a:rPr>
              <a:t>="</a:t>
            </a:r>
            <a:r>
              <a:rPr lang="sr-Latn-RS" sz="2000" spc="-1" dirty="0">
                <a:solidFill>
                  <a:srgbClr val="0000FF"/>
                </a:solidFill>
                <a:uFill>
                  <a:solidFill>
                    <a:srgbClr val="FFFFFF"/>
                  </a:solidFill>
                </a:uFill>
                <a:latin typeface="Consolas" panose="020B0609020204030204" pitchFamily="49" charset="0"/>
              </a:rPr>
              <a:t>boja</a:t>
            </a:r>
            <a:r>
              <a:rPr lang="en-US" sz="2000" spc="-1" dirty="0">
                <a:solidFill>
                  <a:srgbClr val="6F2927"/>
                </a:solidFill>
                <a:uFill>
                  <a:solidFill>
                    <a:srgbClr val="FFFFFF"/>
                  </a:solidFill>
                </a:uFill>
                <a:latin typeface="Consolas" panose="020B0609020204030204" pitchFamily="49" charset="0"/>
              </a:rPr>
              <a:t>" </a:t>
            </a:r>
            <a:r>
              <a:rPr lang="sr-Latn-RS" sz="2000" spc="-1" dirty="0">
                <a:solidFill>
                  <a:srgbClr val="FF0000"/>
                </a:solidFill>
                <a:uFill>
                  <a:solidFill>
                    <a:srgbClr val="FFFFFF"/>
                  </a:solidFill>
                </a:uFill>
                <a:latin typeface="Consolas" panose="020B0609020204030204" pitchFamily="49" charset="0"/>
              </a:rPr>
              <a:t>value</a:t>
            </a:r>
            <a:r>
              <a:rPr lang="en-US" sz="2000" spc="-1" dirty="0" smtClean="0">
                <a:solidFill>
                  <a:srgbClr val="6F2927"/>
                </a:solidFill>
                <a:uFill>
                  <a:solidFill>
                    <a:srgbClr val="FFFFFF"/>
                  </a:solidFill>
                </a:uFill>
                <a:latin typeface="Consolas" panose="020B0609020204030204" pitchFamily="49" charset="0"/>
              </a:rPr>
              <a:t>="</a:t>
            </a:r>
            <a:r>
              <a:rPr lang="sr-Latn-RS" sz="2000" spc="-1" dirty="0" smtClean="0">
                <a:solidFill>
                  <a:srgbClr val="0000FF"/>
                </a:solidFill>
                <a:uFill>
                  <a:solidFill>
                    <a:srgbClr val="FFFFFF"/>
                  </a:solidFill>
                </a:uFill>
                <a:latin typeface="Consolas" panose="020B0609020204030204" pitchFamily="49" charset="0"/>
              </a:rPr>
              <a:t>zuta</a:t>
            </a:r>
            <a:r>
              <a:rPr lang="en-US" sz="2000" spc="-1" dirty="0" smtClean="0">
                <a:solidFill>
                  <a:srgbClr val="6F2927"/>
                </a:solidFill>
                <a:uFill>
                  <a:solidFill>
                    <a:srgbClr val="FFFFFF"/>
                  </a:solidFill>
                </a:uFill>
                <a:latin typeface="Consolas" panose="020B0609020204030204" pitchFamily="49" charset="0"/>
              </a:rPr>
              <a:t>" /&gt;</a:t>
            </a:r>
            <a:r>
              <a:rPr lang="sr-Latn-RS" sz="2000" spc="-1" dirty="0" smtClean="0">
                <a:solidFill>
                  <a:srgbClr val="6F2927"/>
                </a:solidFill>
                <a:uFill>
                  <a:solidFill>
                    <a:srgbClr val="FFFFFF"/>
                  </a:solidFill>
                </a:uFill>
                <a:latin typeface="Consolas" panose="020B0609020204030204" pitchFamily="49" charset="0"/>
              </a:rPr>
              <a:t> </a:t>
            </a:r>
            <a:endParaRPr lang="sr-Latn-RS" sz="2000" spc="-1" dirty="0">
              <a:solidFill>
                <a:srgbClr val="6F2927"/>
              </a:solidFill>
              <a:uFill>
                <a:solidFill>
                  <a:srgbClr val="FFFFFF"/>
                </a:solidFill>
              </a:uFill>
              <a:latin typeface="Consolas" panose="020B0609020204030204" pitchFamily="49" charset="0"/>
            </a:endParaRPr>
          </a:p>
          <a:p>
            <a:pPr marL="110160">
              <a:spcBef>
                <a:spcPts val="400"/>
              </a:spcBef>
              <a:buClr>
                <a:srgbClr val="2DA2BF"/>
              </a:buClr>
              <a:buSzPct val="68000"/>
            </a:pPr>
            <a:r>
              <a:rPr lang="en-US" sz="2000" spc="-1" dirty="0">
                <a:solidFill>
                  <a:srgbClr val="6F2927"/>
                </a:solidFill>
                <a:uFill>
                  <a:solidFill>
                    <a:srgbClr val="FFFFFF"/>
                  </a:solidFill>
                </a:uFill>
                <a:latin typeface="Consolas" panose="020B0609020204030204" pitchFamily="49" charset="0"/>
              </a:rPr>
              <a:t>&lt;input </a:t>
            </a:r>
            <a:r>
              <a:rPr lang="en-US" sz="2000" spc="-1" dirty="0">
                <a:solidFill>
                  <a:srgbClr val="FF0000"/>
                </a:solidFill>
                <a:uFill>
                  <a:solidFill>
                    <a:srgbClr val="FFFFFF"/>
                  </a:solidFill>
                </a:uFill>
                <a:latin typeface="Consolas" panose="020B0609020204030204" pitchFamily="49" charset="0"/>
              </a:rPr>
              <a:t>type</a:t>
            </a:r>
            <a:r>
              <a:rPr lang="en-US" sz="2000" spc="-1" dirty="0">
                <a:solidFill>
                  <a:srgbClr val="6F2927"/>
                </a:solidFill>
                <a:uFill>
                  <a:solidFill>
                    <a:srgbClr val="FFFFFF"/>
                  </a:solidFill>
                </a:uFill>
                <a:latin typeface="Consolas" panose="020B0609020204030204" pitchFamily="49" charset="0"/>
              </a:rPr>
              <a:t>="</a:t>
            </a:r>
            <a:r>
              <a:rPr lang="en-US" sz="2000" spc="-1" dirty="0">
                <a:solidFill>
                  <a:srgbClr val="0000FF"/>
                </a:solidFill>
                <a:uFill>
                  <a:solidFill>
                    <a:srgbClr val="FFFFFF"/>
                  </a:solidFill>
                </a:uFill>
                <a:latin typeface="Consolas" panose="020B0609020204030204" pitchFamily="49" charset="0"/>
              </a:rPr>
              <a:t>checkbox</a:t>
            </a:r>
            <a:r>
              <a:rPr lang="en-US" sz="2000" spc="-1" dirty="0">
                <a:solidFill>
                  <a:srgbClr val="6F2927"/>
                </a:solidFill>
                <a:uFill>
                  <a:solidFill>
                    <a:srgbClr val="FFFFFF"/>
                  </a:solidFill>
                </a:uFill>
                <a:latin typeface="Consolas" panose="020B0609020204030204" pitchFamily="49" charset="0"/>
              </a:rPr>
              <a:t>" </a:t>
            </a:r>
            <a:r>
              <a:rPr lang="en-US" sz="2000" spc="-1" dirty="0">
                <a:solidFill>
                  <a:srgbClr val="FF0000"/>
                </a:solidFill>
                <a:uFill>
                  <a:solidFill>
                    <a:srgbClr val="FFFFFF"/>
                  </a:solidFill>
                </a:uFill>
                <a:latin typeface="Consolas" panose="020B0609020204030204" pitchFamily="49" charset="0"/>
              </a:rPr>
              <a:t>name</a:t>
            </a:r>
            <a:r>
              <a:rPr lang="en-US" sz="2000" spc="-1" dirty="0">
                <a:solidFill>
                  <a:srgbClr val="6F2927"/>
                </a:solidFill>
                <a:uFill>
                  <a:solidFill>
                    <a:srgbClr val="FFFFFF"/>
                  </a:solidFill>
                </a:uFill>
                <a:latin typeface="Consolas" panose="020B0609020204030204" pitchFamily="49" charset="0"/>
              </a:rPr>
              <a:t>="</a:t>
            </a:r>
            <a:r>
              <a:rPr lang="sr-Latn-RS" sz="2000" spc="-1" dirty="0">
                <a:solidFill>
                  <a:srgbClr val="0000FF"/>
                </a:solidFill>
                <a:uFill>
                  <a:solidFill>
                    <a:srgbClr val="FFFFFF"/>
                  </a:solidFill>
                </a:uFill>
                <a:latin typeface="Consolas" panose="020B0609020204030204" pitchFamily="49" charset="0"/>
              </a:rPr>
              <a:t>boja</a:t>
            </a:r>
            <a:r>
              <a:rPr lang="en-US" sz="2000" spc="-1" dirty="0">
                <a:solidFill>
                  <a:srgbClr val="6F2927"/>
                </a:solidFill>
                <a:uFill>
                  <a:solidFill>
                    <a:srgbClr val="FFFFFF"/>
                  </a:solidFill>
                </a:uFill>
                <a:latin typeface="Consolas" panose="020B0609020204030204" pitchFamily="49" charset="0"/>
              </a:rPr>
              <a:t>" </a:t>
            </a:r>
            <a:r>
              <a:rPr lang="sr-Latn-RS" sz="2000" spc="-1" dirty="0">
                <a:solidFill>
                  <a:srgbClr val="FF0000"/>
                </a:solidFill>
                <a:uFill>
                  <a:solidFill>
                    <a:srgbClr val="FFFFFF"/>
                  </a:solidFill>
                </a:uFill>
                <a:latin typeface="Consolas" panose="020B0609020204030204" pitchFamily="49" charset="0"/>
              </a:rPr>
              <a:t>value</a:t>
            </a:r>
            <a:r>
              <a:rPr lang="en-US" sz="2000" spc="-1" dirty="0" smtClean="0">
                <a:solidFill>
                  <a:srgbClr val="6F2927"/>
                </a:solidFill>
                <a:uFill>
                  <a:solidFill>
                    <a:srgbClr val="FFFFFF"/>
                  </a:solidFill>
                </a:uFill>
                <a:latin typeface="Consolas" panose="020B0609020204030204" pitchFamily="49" charset="0"/>
              </a:rPr>
              <a:t>="</a:t>
            </a:r>
            <a:r>
              <a:rPr lang="sr-Latn-RS" sz="2000" spc="-1" dirty="0" smtClean="0">
                <a:solidFill>
                  <a:srgbClr val="0000FF"/>
                </a:solidFill>
                <a:uFill>
                  <a:solidFill>
                    <a:srgbClr val="FFFFFF"/>
                  </a:solidFill>
                </a:uFill>
                <a:latin typeface="Consolas" panose="020B0609020204030204" pitchFamily="49" charset="0"/>
              </a:rPr>
              <a:t>plava</a:t>
            </a:r>
            <a:r>
              <a:rPr lang="en-US" sz="2000" spc="-1" dirty="0" smtClean="0">
                <a:solidFill>
                  <a:srgbClr val="6F2927"/>
                </a:solidFill>
                <a:uFill>
                  <a:solidFill>
                    <a:srgbClr val="FFFFFF"/>
                  </a:solidFill>
                </a:uFill>
                <a:latin typeface="Consolas" panose="020B0609020204030204" pitchFamily="49" charset="0"/>
              </a:rPr>
              <a:t>" /&gt;</a:t>
            </a:r>
            <a:r>
              <a:rPr lang="sr-Latn-RS" sz="2000" spc="-1" dirty="0" smtClean="0">
                <a:solidFill>
                  <a:srgbClr val="6F2927"/>
                </a:solidFill>
                <a:uFill>
                  <a:solidFill>
                    <a:srgbClr val="FFFFFF"/>
                  </a:solidFill>
                </a:uFill>
                <a:latin typeface="Consolas" panose="020B0609020204030204" pitchFamily="49" charset="0"/>
              </a:rPr>
              <a:t> </a:t>
            </a:r>
            <a:endParaRPr lang="sr-Latn-RS" sz="2000" spc="-1" dirty="0">
              <a:solidFill>
                <a:srgbClr val="6F2927"/>
              </a:solidFill>
              <a:uFill>
                <a:solidFill>
                  <a:srgbClr val="FFFFFF"/>
                </a:solidFill>
              </a:uFill>
              <a:latin typeface="Consolas" panose="020B0609020204030204" pitchFamily="49" charset="0"/>
            </a:endParaRPr>
          </a:p>
          <a:p>
            <a:pPr marL="110160">
              <a:spcBef>
                <a:spcPts val="400"/>
              </a:spcBef>
              <a:buClr>
                <a:srgbClr val="2DA2BF"/>
              </a:buClr>
              <a:buSzPct val="68000"/>
            </a:pPr>
            <a:endParaRPr lang="sr-Latn-RS" sz="2000" i="1" strike="noStrike" spc="-1" dirty="0" smtClean="0">
              <a:solidFill>
                <a:srgbClr val="0000FF"/>
              </a:solidFill>
              <a:uFill>
                <a:solidFill>
                  <a:srgbClr val="FFFFFF"/>
                </a:solidFill>
              </a:u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1859773209"/>
      </p:ext>
    </p:extLst>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2"/>
          <p:cNvSpPr txBox="1"/>
          <p:nvPr/>
        </p:nvSpPr>
        <p:spPr>
          <a:xfrm>
            <a:off x="794880" y="352354"/>
            <a:ext cx="10430640" cy="1325160"/>
          </a:xfrm>
          <a:prstGeom prst="rect">
            <a:avLst/>
          </a:prstGeom>
          <a:noFill/>
          <a:ln>
            <a:noFill/>
          </a:ln>
        </p:spPr>
        <p:txBody>
          <a:bodyPr anchor="ctr"/>
          <a:lstStyle/>
          <a:p>
            <a:pPr>
              <a:lnSpc>
                <a:spcPct val="100000"/>
              </a:lnSpc>
            </a:pPr>
            <a:r>
              <a:rPr lang="sr-Latn-RS" sz="2800" b="1" spc="-1" dirty="0" smtClean="0">
                <a:solidFill>
                  <a:srgbClr val="464646"/>
                </a:solidFill>
                <a:uFill>
                  <a:solidFill>
                    <a:srgbClr val="FFFFFF"/>
                  </a:solidFill>
                </a:uFill>
                <a:latin typeface="Lucida Sans Unicode"/>
              </a:rPr>
              <a:t>Input p</a:t>
            </a:r>
            <a:r>
              <a:rPr lang="sr-Latn-RS" sz="2800" b="1" strike="noStrike" spc="-1" dirty="0" smtClean="0">
                <a:solidFill>
                  <a:srgbClr val="464646"/>
                </a:solidFill>
                <a:uFill>
                  <a:solidFill>
                    <a:srgbClr val="FFFFFF"/>
                  </a:solidFill>
                </a:uFill>
                <a:latin typeface="Lucida Sans Unicode"/>
              </a:rPr>
              <a:t>olja</a:t>
            </a:r>
            <a:endParaRPr lang="ru-RU" sz="2800" b="0" strike="noStrike" spc="-1" dirty="0">
              <a:solidFill>
                <a:srgbClr val="000000"/>
              </a:solidFill>
              <a:uFill>
                <a:solidFill>
                  <a:srgbClr val="FFFFFF"/>
                </a:solidFill>
              </a:uFill>
              <a:latin typeface="Lucida Sans Unicode"/>
            </a:endParaRPr>
          </a:p>
        </p:txBody>
      </p:sp>
      <p:sp>
        <p:nvSpPr>
          <p:cNvPr id="5" name="TextShape 1"/>
          <p:cNvSpPr txBox="1"/>
          <p:nvPr/>
        </p:nvSpPr>
        <p:spPr>
          <a:xfrm>
            <a:off x="767520" y="1424621"/>
            <a:ext cx="10458000" cy="4309200"/>
          </a:xfrm>
          <a:prstGeom prst="rect">
            <a:avLst/>
          </a:prstGeom>
          <a:noFill/>
          <a:ln>
            <a:noFill/>
          </a:ln>
        </p:spPr>
        <p:txBody>
          <a:bodyPr lIns="90000" tIns="45000" rIns="90000" bIns="45000">
            <a:normAutofit/>
          </a:bodyPr>
          <a:lstStyle/>
          <a:p>
            <a:pPr marL="110160">
              <a:spcBef>
                <a:spcPts val="400"/>
              </a:spcBef>
              <a:buClr>
                <a:srgbClr val="2DA2BF"/>
              </a:buClr>
              <a:buSzPct val="68000"/>
            </a:pPr>
            <a:endParaRPr lang="sr-Latn-RS" sz="2000" spc="-1" dirty="0" smtClean="0">
              <a:solidFill>
                <a:srgbClr val="6F2927"/>
              </a:solidFill>
              <a:uFill>
                <a:solidFill>
                  <a:srgbClr val="FFFFFF"/>
                </a:solidFill>
              </a:uFill>
              <a:latin typeface="Consolas" panose="020B0609020204030204" pitchFamily="49" charset="0"/>
            </a:endParaRPr>
          </a:p>
          <a:p>
            <a:pPr marL="110160">
              <a:spcBef>
                <a:spcPts val="400"/>
              </a:spcBef>
              <a:buClr>
                <a:srgbClr val="2DA2BF"/>
              </a:buClr>
              <a:buSzPct val="68000"/>
            </a:pPr>
            <a:r>
              <a:rPr lang="en-US" sz="2000" spc="-1" dirty="0" smtClean="0">
                <a:solidFill>
                  <a:srgbClr val="6F2927"/>
                </a:solidFill>
                <a:uFill>
                  <a:solidFill>
                    <a:srgbClr val="FFFFFF"/>
                  </a:solidFill>
                </a:uFill>
                <a:latin typeface="Consolas" panose="020B0609020204030204" pitchFamily="49" charset="0"/>
              </a:rPr>
              <a:t>&lt;input </a:t>
            </a:r>
            <a:r>
              <a:rPr lang="en-US" sz="2000" spc="-1" dirty="0" smtClean="0">
                <a:solidFill>
                  <a:srgbClr val="FF0000"/>
                </a:solidFill>
                <a:uFill>
                  <a:solidFill>
                    <a:srgbClr val="FFFFFF"/>
                  </a:solidFill>
                </a:uFill>
                <a:latin typeface="Consolas" panose="020B0609020204030204" pitchFamily="49" charset="0"/>
              </a:rPr>
              <a:t>type</a:t>
            </a:r>
            <a:r>
              <a:rPr lang="en-US" sz="2000" spc="-1" dirty="0" smtClean="0">
                <a:solidFill>
                  <a:srgbClr val="6F2927"/>
                </a:solidFill>
                <a:uFill>
                  <a:solidFill>
                    <a:srgbClr val="FFFFFF"/>
                  </a:solidFill>
                </a:uFill>
                <a:latin typeface="Consolas" panose="020B0609020204030204" pitchFamily="49" charset="0"/>
              </a:rPr>
              <a:t>="</a:t>
            </a:r>
            <a:r>
              <a:rPr lang="en-US" sz="2000" spc="-1" dirty="0" smtClean="0">
                <a:solidFill>
                  <a:srgbClr val="0000FF"/>
                </a:solidFill>
                <a:uFill>
                  <a:solidFill>
                    <a:srgbClr val="FFFFFF"/>
                  </a:solidFill>
                </a:uFill>
                <a:latin typeface="Consolas" panose="020B0609020204030204" pitchFamily="49" charset="0"/>
              </a:rPr>
              <a:t>file</a:t>
            </a:r>
            <a:r>
              <a:rPr lang="en-US" sz="2000" spc="-1" dirty="0" smtClean="0">
                <a:solidFill>
                  <a:srgbClr val="6F2927"/>
                </a:solidFill>
                <a:uFill>
                  <a:solidFill>
                    <a:srgbClr val="FFFFFF"/>
                  </a:solidFill>
                </a:uFill>
                <a:latin typeface="Consolas" panose="020B0609020204030204" pitchFamily="49" charset="0"/>
              </a:rPr>
              <a:t>" </a:t>
            </a:r>
            <a:r>
              <a:rPr lang="en-US" sz="2000" spc="-1" dirty="0" smtClean="0">
                <a:solidFill>
                  <a:srgbClr val="FF0000"/>
                </a:solidFill>
                <a:uFill>
                  <a:solidFill>
                    <a:srgbClr val="FFFFFF"/>
                  </a:solidFill>
                </a:uFill>
                <a:latin typeface="Consolas" panose="020B0609020204030204" pitchFamily="49" charset="0"/>
              </a:rPr>
              <a:t>name</a:t>
            </a:r>
            <a:r>
              <a:rPr lang="en-US" sz="2000" spc="-1" dirty="0" smtClean="0">
                <a:solidFill>
                  <a:srgbClr val="6F2927"/>
                </a:solidFill>
                <a:uFill>
                  <a:solidFill>
                    <a:srgbClr val="FFFFFF"/>
                  </a:solidFill>
                </a:uFill>
                <a:latin typeface="Consolas" panose="020B0609020204030204" pitchFamily="49" charset="0"/>
              </a:rPr>
              <a:t>="</a:t>
            </a:r>
            <a:r>
              <a:rPr lang="sr-Latn-RS" sz="2000" spc="-1" dirty="0" smtClean="0">
                <a:solidFill>
                  <a:srgbClr val="0000FF"/>
                </a:solidFill>
                <a:uFill>
                  <a:solidFill>
                    <a:srgbClr val="FFFFFF"/>
                  </a:solidFill>
                </a:uFill>
                <a:latin typeface="Consolas" panose="020B0609020204030204" pitchFamily="49" charset="0"/>
              </a:rPr>
              <a:t>fajl</a:t>
            </a:r>
            <a:r>
              <a:rPr lang="en-US" sz="2000" spc="-1" dirty="0" smtClean="0">
                <a:solidFill>
                  <a:srgbClr val="6F2927"/>
                </a:solidFill>
                <a:uFill>
                  <a:solidFill>
                    <a:srgbClr val="FFFFFF"/>
                  </a:solidFill>
                </a:uFill>
                <a:latin typeface="Consolas" panose="020B0609020204030204" pitchFamily="49" charset="0"/>
              </a:rPr>
              <a:t>" /&gt;</a:t>
            </a:r>
            <a:endParaRPr lang="sr-Latn-RS" sz="2000" spc="-1" dirty="0" smtClean="0">
              <a:solidFill>
                <a:srgbClr val="6F2927"/>
              </a:solidFill>
              <a:uFill>
                <a:solidFill>
                  <a:srgbClr val="FFFFFF"/>
                </a:solidFill>
              </a:uFill>
              <a:latin typeface="Consolas" panose="020B0609020204030204" pitchFamily="49" charset="0"/>
            </a:endParaRPr>
          </a:p>
          <a:p>
            <a:pPr marL="110160">
              <a:spcBef>
                <a:spcPts val="400"/>
              </a:spcBef>
              <a:buClr>
                <a:srgbClr val="2DA2BF"/>
              </a:buClr>
              <a:buSzPct val="68000"/>
            </a:pPr>
            <a:r>
              <a:rPr lang="sr-Latn-RS" sz="2000" spc="-1" dirty="0" smtClean="0">
                <a:solidFill>
                  <a:srgbClr val="464646"/>
                </a:solidFill>
                <a:uFill>
                  <a:solidFill>
                    <a:srgbClr val="FFFFFF"/>
                  </a:solidFill>
                </a:uFill>
                <a:latin typeface="Lucida Sans Unicode"/>
              </a:rPr>
              <a:t> </a:t>
            </a:r>
            <a:endParaRPr lang="en-US" sz="2000" spc="-1" dirty="0">
              <a:solidFill>
                <a:srgbClr val="6F2927"/>
              </a:solidFill>
              <a:uFill>
                <a:solidFill>
                  <a:srgbClr val="FFFFFF"/>
                </a:solidFill>
              </a:uFill>
              <a:latin typeface="Consolas" panose="020B0609020204030204" pitchFamily="49" charset="0"/>
            </a:endParaRPr>
          </a:p>
          <a:p>
            <a:pPr marL="365760" indent="-255600">
              <a:spcBef>
                <a:spcPts val="400"/>
              </a:spcBef>
              <a:buClr>
                <a:srgbClr val="2DA2BF"/>
              </a:buClr>
              <a:buSzPct val="68000"/>
              <a:buFont typeface="Wingdings 3" charset="2"/>
              <a:buChar char=""/>
            </a:pPr>
            <a:r>
              <a:rPr lang="sr-Latn-RS" sz="2000" spc="-1" dirty="0" smtClean="0">
                <a:solidFill>
                  <a:srgbClr val="464646"/>
                </a:solidFill>
                <a:uFill>
                  <a:solidFill>
                    <a:srgbClr val="FFFFFF"/>
                  </a:solidFill>
                </a:uFill>
                <a:latin typeface="Lucida Sans Unicode"/>
              </a:rPr>
              <a:t>otvara </a:t>
            </a:r>
            <a:r>
              <a:rPr lang="sr-Latn-RS" sz="2000" spc="-1" dirty="0">
                <a:solidFill>
                  <a:srgbClr val="464646"/>
                </a:solidFill>
                <a:uFill>
                  <a:solidFill>
                    <a:srgbClr val="FFFFFF"/>
                  </a:solidFill>
                </a:uFill>
                <a:latin typeface="Lucida Sans Unicode"/>
              </a:rPr>
              <a:t>prozor za odabir </a:t>
            </a:r>
            <a:r>
              <a:rPr lang="sr-Latn-RS" sz="2000" spc="-1" dirty="0" smtClean="0">
                <a:solidFill>
                  <a:srgbClr val="464646"/>
                </a:solidFill>
                <a:uFill>
                  <a:solidFill>
                    <a:srgbClr val="FFFFFF"/>
                  </a:solidFill>
                </a:uFill>
                <a:latin typeface="Lucida Sans Unicode"/>
              </a:rPr>
              <a:t>fajla</a:t>
            </a:r>
            <a:endParaRPr lang="en-US" sz="2000" spc="-1" dirty="0" smtClean="0">
              <a:solidFill>
                <a:srgbClr val="464646"/>
              </a:solidFill>
              <a:uFill>
                <a:solidFill>
                  <a:srgbClr val="FFFFFF"/>
                </a:solidFill>
              </a:uFill>
              <a:latin typeface="Lucida Sans Unicode"/>
            </a:endParaRPr>
          </a:p>
          <a:p>
            <a:pPr marL="365760" indent="-255600">
              <a:spcBef>
                <a:spcPts val="400"/>
              </a:spcBef>
              <a:buClr>
                <a:srgbClr val="2DA2BF"/>
              </a:buClr>
              <a:buSzPct val="68000"/>
              <a:buFont typeface="Wingdings 3" charset="2"/>
              <a:buChar char=""/>
            </a:pPr>
            <a:r>
              <a:rPr lang="en-US" sz="2000" spc="-1" dirty="0" err="1">
                <a:solidFill>
                  <a:srgbClr val="464646"/>
                </a:solidFill>
                <a:uFill>
                  <a:solidFill>
                    <a:srgbClr val="FFFFFF"/>
                  </a:solidFill>
                </a:uFill>
                <a:latin typeface="Lucida Sans Unicode"/>
              </a:rPr>
              <a:t>u</a:t>
            </a:r>
            <a:r>
              <a:rPr lang="en-US" sz="2000" spc="-1" dirty="0" err="1" smtClean="0">
                <a:solidFill>
                  <a:srgbClr val="464646"/>
                </a:solidFill>
                <a:uFill>
                  <a:solidFill>
                    <a:srgbClr val="FFFFFF"/>
                  </a:solidFill>
                </a:uFill>
                <a:latin typeface="Lucida Sans Unicode"/>
              </a:rPr>
              <a:t>koliko</a:t>
            </a:r>
            <a:r>
              <a:rPr lang="en-US" sz="2000" spc="-1" dirty="0" smtClean="0">
                <a:solidFill>
                  <a:srgbClr val="464646"/>
                </a:solidFill>
                <a:uFill>
                  <a:solidFill>
                    <a:srgbClr val="FFFFFF"/>
                  </a:solidFill>
                </a:uFill>
                <a:latin typeface="Lucida Sans Unicode"/>
              </a:rPr>
              <a:t> </a:t>
            </a:r>
            <a:r>
              <a:rPr lang="sr-Latn-RS" sz="2000" spc="-1" dirty="0" smtClean="0">
                <a:solidFill>
                  <a:srgbClr val="464646"/>
                </a:solidFill>
                <a:uFill>
                  <a:solidFill>
                    <a:srgbClr val="FFFFFF"/>
                  </a:solidFill>
                </a:uFill>
                <a:latin typeface="Lucida Sans Unicode"/>
              </a:rPr>
              <a:t>želimo da možemo odabrati više fajlova istovremeno, potrebno je da postavimo vrednost atributa </a:t>
            </a:r>
            <a:r>
              <a:rPr lang="sr-Latn-RS" sz="2000" spc="-1" dirty="0" smtClean="0">
                <a:solidFill>
                  <a:srgbClr val="FF0000"/>
                </a:solidFill>
                <a:uFill>
                  <a:solidFill>
                    <a:srgbClr val="FFFFFF"/>
                  </a:solidFill>
                </a:uFill>
                <a:latin typeface="Consolas" panose="020B0609020204030204" pitchFamily="49" charset="0"/>
              </a:rPr>
              <a:t>name</a:t>
            </a:r>
            <a:r>
              <a:rPr lang="en-US" sz="2000" spc="-1" dirty="0" smtClean="0">
                <a:solidFill>
                  <a:srgbClr val="FF0000"/>
                </a:solidFill>
                <a:uFill>
                  <a:solidFill>
                    <a:srgbClr val="FFFFFF"/>
                  </a:solidFill>
                </a:uFill>
                <a:latin typeface="Consolas" panose="020B0609020204030204" pitchFamily="49" charset="0"/>
              </a:rPr>
              <a:t> </a:t>
            </a:r>
            <a:r>
              <a:rPr lang="sr-Latn-RS" sz="2000" spc="-1" dirty="0" smtClean="0">
                <a:solidFill>
                  <a:srgbClr val="464646"/>
                </a:solidFill>
                <a:uFill>
                  <a:solidFill>
                    <a:srgbClr val="FFFFFF"/>
                  </a:solidFill>
                </a:uFill>
                <a:latin typeface="Lucida Sans Unicode"/>
              </a:rPr>
              <a:t>na  </a:t>
            </a:r>
            <a:r>
              <a:rPr lang="sr-Latn-RS" sz="2000" i="1" spc="-1" dirty="0" smtClean="0">
                <a:solidFill>
                  <a:srgbClr val="0000FF"/>
                </a:solidFill>
                <a:uFill>
                  <a:solidFill>
                    <a:srgbClr val="FFFFFF"/>
                  </a:solidFill>
                </a:uFill>
                <a:latin typeface="Consolas" panose="020B0609020204030204" pitchFamily="49" charset="0"/>
              </a:rPr>
              <a:t>ime</a:t>
            </a:r>
            <a:r>
              <a:rPr lang="en-US" sz="2000" spc="-1" dirty="0" smtClean="0">
                <a:solidFill>
                  <a:srgbClr val="0000FF"/>
                </a:solidFill>
                <a:uFill>
                  <a:solidFill>
                    <a:srgbClr val="FFFFFF"/>
                  </a:solidFill>
                </a:uFill>
                <a:latin typeface="Consolas" panose="020B0609020204030204" pitchFamily="49" charset="0"/>
              </a:rPr>
              <a:t>[]</a:t>
            </a:r>
            <a:r>
              <a:rPr lang="sr-Latn-RS" sz="2000" spc="-1" dirty="0" smtClean="0">
                <a:solidFill>
                  <a:srgbClr val="464646"/>
                </a:solidFill>
                <a:uFill>
                  <a:solidFill>
                    <a:srgbClr val="FFFFFF"/>
                  </a:solidFill>
                </a:uFill>
                <a:latin typeface="Lucida Sans Unicode"/>
              </a:rPr>
              <a:t> i atribut</a:t>
            </a:r>
            <a:r>
              <a:rPr lang="en-US" sz="2000" spc="-1" dirty="0" smtClean="0">
                <a:solidFill>
                  <a:srgbClr val="FF0000"/>
                </a:solidFill>
                <a:uFill>
                  <a:solidFill>
                    <a:srgbClr val="FFFFFF"/>
                  </a:solidFill>
                </a:uFill>
                <a:latin typeface="Consolas" panose="020B0609020204030204" pitchFamily="49" charset="0"/>
              </a:rPr>
              <a:t> </a:t>
            </a:r>
            <a:r>
              <a:rPr lang="en-US" sz="2000" spc="-1" dirty="0">
                <a:solidFill>
                  <a:srgbClr val="FF0000"/>
                </a:solidFill>
                <a:uFill>
                  <a:solidFill>
                    <a:srgbClr val="FFFFFF"/>
                  </a:solidFill>
                </a:uFill>
                <a:latin typeface="Consolas" panose="020B0609020204030204" pitchFamily="49" charset="0"/>
              </a:rPr>
              <a:t>multiple</a:t>
            </a:r>
            <a:endParaRPr lang="sr-Latn-RS" sz="2000" spc="-1" dirty="0" smtClean="0">
              <a:solidFill>
                <a:srgbClr val="6F2927"/>
              </a:solidFill>
              <a:uFill>
                <a:solidFill>
                  <a:srgbClr val="FFFFFF"/>
                </a:solidFill>
              </a:uFill>
              <a:latin typeface="Consolas" panose="020B0609020204030204" pitchFamily="49" charset="0"/>
            </a:endParaRPr>
          </a:p>
          <a:p>
            <a:pPr marL="365760" indent="-255600">
              <a:spcBef>
                <a:spcPts val="400"/>
              </a:spcBef>
              <a:buClr>
                <a:srgbClr val="2DA2BF"/>
              </a:buClr>
              <a:buSzPct val="68000"/>
              <a:buFont typeface="Wingdings 3" charset="2"/>
              <a:buChar char=""/>
            </a:pPr>
            <a:endParaRPr lang="sr-Latn-RS" sz="2000" spc="-1" dirty="0" smtClean="0">
              <a:solidFill>
                <a:srgbClr val="6F2927"/>
              </a:solidFill>
              <a:uFill>
                <a:solidFill>
                  <a:srgbClr val="FFFFFF"/>
                </a:solidFill>
              </a:uFill>
              <a:latin typeface="Consolas" panose="020B0609020204030204" pitchFamily="49" charset="0"/>
            </a:endParaRPr>
          </a:p>
          <a:p>
            <a:pPr marL="110160">
              <a:spcBef>
                <a:spcPts val="400"/>
              </a:spcBef>
              <a:buClr>
                <a:srgbClr val="2DA2BF"/>
              </a:buClr>
              <a:buSzPct val="68000"/>
            </a:pPr>
            <a:r>
              <a:rPr lang="en-US" sz="2000" spc="-1" dirty="0">
                <a:solidFill>
                  <a:srgbClr val="6F2927"/>
                </a:solidFill>
                <a:uFill>
                  <a:solidFill>
                    <a:srgbClr val="FFFFFF"/>
                  </a:solidFill>
                </a:uFill>
                <a:latin typeface="Consolas" panose="020B0609020204030204" pitchFamily="49" charset="0"/>
              </a:rPr>
              <a:t>&lt;input </a:t>
            </a:r>
            <a:r>
              <a:rPr lang="en-US" sz="2000" spc="-1" dirty="0">
                <a:solidFill>
                  <a:srgbClr val="FF0000"/>
                </a:solidFill>
                <a:uFill>
                  <a:solidFill>
                    <a:srgbClr val="FFFFFF"/>
                  </a:solidFill>
                </a:uFill>
                <a:latin typeface="Consolas" panose="020B0609020204030204" pitchFamily="49" charset="0"/>
              </a:rPr>
              <a:t>type</a:t>
            </a:r>
            <a:r>
              <a:rPr lang="en-US" sz="2000" spc="-1" dirty="0">
                <a:solidFill>
                  <a:srgbClr val="6F2927"/>
                </a:solidFill>
                <a:uFill>
                  <a:solidFill>
                    <a:srgbClr val="FFFFFF"/>
                  </a:solidFill>
                </a:uFill>
                <a:latin typeface="Consolas" panose="020B0609020204030204" pitchFamily="49" charset="0"/>
              </a:rPr>
              <a:t>="</a:t>
            </a:r>
            <a:r>
              <a:rPr lang="en-US" sz="2000" spc="-1" dirty="0">
                <a:solidFill>
                  <a:srgbClr val="0000FF"/>
                </a:solidFill>
                <a:uFill>
                  <a:solidFill>
                    <a:srgbClr val="FFFFFF"/>
                  </a:solidFill>
                </a:uFill>
                <a:latin typeface="Consolas" panose="020B0609020204030204" pitchFamily="49" charset="0"/>
              </a:rPr>
              <a:t>file</a:t>
            </a:r>
            <a:r>
              <a:rPr lang="en-US" sz="2000" spc="-1" dirty="0">
                <a:solidFill>
                  <a:srgbClr val="6F2927"/>
                </a:solidFill>
                <a:uFill>
                  <a:solidFill>
                    <a:srgbClr val="FFFFFF"/>
                  </a:solidFill>
                </a:uFill>
                <a:latin typeface="Consolas" panose="020B0609020204030204" pitchFamily="49" charset="0"/>
              </a:rPr>
              <a:t>" </a:t>
            </a:r>
            <a:r>
              <a:rPr lang="en-US" sz="2000" spc="-1" dirty="0">
                <a:solidFill>
                  <a:srgbClr val="FF0000"/>
                </a:solidFill>
                <a:uFill>
                  <a:solidFill>
                    <a:srgbClr val="FFFFFF"/>
                  </a:solidFill>
                </a:uFill>
                <a:latin typeface="Consolas" panose="020B0609020204030204" pitchFamily="49" charset="0"/>
              </a:rPr>
              <a:t>name</a:t>
            </a:r>
            <a:r>
              <a:rPr lang="en-US" sz="2000" spc="-1" dirty="0">
                <a:solidFill>
                  <a:srgbClr val="6F2927"/>
                </a:solidFill>
                <a:uFill>
                  <a:solidFill>
                    <a:srgbClr val="FFFFFF"/>
                  </a:solidFill>
                </a:uFill>
                <a:latin typeface="Consolas" panose="020B0609020204030204" pitchFamily="49" charset="0"/>
              </a:rPr>
              <a:t>="</a:t>
            </a:r>
            <a:r>
              <a:rPr lang="sr-Latn-RS" sz="2000" spc="-1" dirty="0" smtClean="0">
                <a:solidFill>
                  <a:srgbClr val="0000FF"/>
                </a:solidFill>
                <a:uFill>
                  <a:solidFill>
                    <a:srgbClr val="FFFFFF"/>
                  </a:solidFill>
                </a:uFill>
                <a:latin typeface="Consolas" panose="020B0609020204030204" pitchFamily="49" charset="0"/>
              </a:rPr>
              <a:t>fajlovi</a:t>
            </a:r>
            <a:r>
              <a:rPr lang="en-US" sz="2000" spc="-1" dirty="0" smtClean="0">
                <a:solidFill>
                  <a:srgbClr val="0000FF"/>
                </a:solidFill>
                <a:uFill>
                  <a:solidFill>
                    <a:srgbClr val="FFFFFF"/>
                  </a:solidFill>
                </a:uFill>
                <a:latin typeface="Consolas" panose="020B0609020204030204" pitchFamily="49" charset="0"/>
              </a:rPr>
              <a:t>[]</a:t>
            </a:r>
            <a:r>
              <a:rPr lang="en-US" sz="2000" spc="-1" dirty="0" smtClean="0">
                <a:solidFill>
                  <a:srgbClr val="6F2927"/>
                </a:solidFill>
                <a:uFill>
                  <a:solidFill>
                    <a:srgbClr val="FFFFFF"/>
                  </a:solidFill>
                </a:uFill>
                <a:latin typeface="Consolas" panose="020B0609020204030204" pitchFamily="49" charset="0"/>
              </a:rPr>
              <a:t>" </a:t>
            </a:r>
            <a:r>
              <a:rPr lang="en-US" sz="2000" spc="-1" dirty="0" smtClean="0">
                <a:solidFill>
                  <a:srgbClr val="FF0000"/>
                </a:solidFill>
                <a:uFill>
                  <a:solidFill>
                    <a:srgbClr val="FFFFFF"/>
                  </a:solidFill>
                </a:uFill>
                <a:latin typeface="Consolas" panose="020B0609020204030204" pitchFamily="49" charset="0"/>
              </a:rPr>
              <a:t>multiple</a:t>
            </a:r>
            <a:r>
              <a:rPr lang="en-US" sz="2000" spc="-1" dirty="0" smtClean="0">
                <a:solidFill>
                  <a:srgbClr val="6F2927"/>
                </a:solidFill>
                <a:uFill>
                  <a:solidFill>
                    <a:srgbClr val="FFFFFF"/>
                  </a:solidFill>
                </a:uFill>
                <a:latin typeface="Consolas" panose="020B0609020204030204" pitchFamily="49" charset="0"/>
              </a:rPr>
              <a:t>/&gt;</a:t>
            </a:r>
            <a:endParaRPr lang="sr-Latn-RS" sz="2000" spc="-1" dirty="0">
              <a:solidFill>
                <a:srgbClr val="6F2927"/>
              </a:solidFill>
              <a:uFill>
                <a:solidFill>
                  <a:srgbClr val="FFFFFF"/>
                </a:solidFill>
              </a:uFill>
              <a:latin typeface="Consolas" panose="020B0609020204030204" pitchFamily="49" charset="0"/>
            </a:endParaRPr>
          </a:p>
          <a:p>
            <a:pPr marL="110160">
              <a:spcBef>
                <a:spcPts val="400"/>
              </a:spcBef>
              <a:buClr>
                <a:srgbClr val="2DA2BF"/>
              </a:buClr>
              <a:buSzPct val="68000"/>
            </a:pPr>
            <a:endParaRPr lang="sr-Latn-RS" sz="2000" i="1" strike="noStrike" spc="-1" dirty="0" smtClean="0">
              <a:solidFill>
                <a:srgbClr val="0000FF"/>
              </a:solidFill>
              <a:uFill>
                <a:solidFill>
                  <a:srgbClr val="FFFFFF"/>
                </a:solidFill>
              </a:u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2381372577"/>
      </p:ext>
    </p:extLst>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2"/>
          <p:cNvSpPr txBox="1"/>
          <p:nvPr/>
        </p:nvSpPr>
        <p:spPr>
          <a:xfrm>
            <a:off x="794880" y="352354"/>
            <a:ext cx="10430640" cy="1325160"/>
          </a:xfrm>
          <a:prstGeom prst="rect">
            <a:avLst/>
          </a:prstGeom>
          <a:noFill/>
          <a:ln>
            <a:noFill/>
          </a:ln>
        </p:spPr>
        <p:txBody>
          <a:bodyPr anchor="ctr"/>
          <a:lstStyle/>
          <a:p>
            <a:pPr>
              <a:lnSpc>
                <a:spcPct val="100000"/>
              </a:lnSpc>
            </a:pPr>
            <a:r>
              <a:rPr lang="en-US" sz="2800" b="1" strike="noStrike" spc="-1" dirty="0" err="1" smtClean="0">
                <a:solidFill>
                  <a:srgbClr val="000000"/>
                </a:solidFill>
                <a:uFill>
                  <a:solidFill>
                    <a:srgbClr val="FFFFFF"/>
                  </a:solidFill>
                </a:uFill>
                <a:latin typeface="Lucida Sans Unicode"/>
              </a:rPr>
              <a:t>Textarea</a:t>
            </a:r>
            <a:endParaRPr lang="ru-RU" sz="2800" b="1" strike="noStrike" spc="-1" dirty="0">
              <a:solidFill>
                <a:srgbClr val="000000"/>
              </a:solidFill>
              <a:uFill>
                <a:solidFill>
                  <a:srgbClr val="FFFFFF"/>
                </a:solidFill>
              </a:uFill>
              <a:latin typeface="Lucida Sans Unicode"/>
            </a:endParaRPr>
          </a:p>
        </p:txBody>
      </p:sp>
      <p:sp>
        <p:nvSpPr>
          <p:cNvPr id="5" name="TextShape 1"/>
          <p:cNvSpPr txBox="1"/>
          <p:nvPr/>
        </p:nvSpPr>
        <p:spPr>
          <a:xfrm>
            <a:off x="767520" y="1407205"/>
            <a:ext cx="10458000" cy="4309200"/>
          </a:xfrm>
          <a:prstGeom prst="rect">
            <a:avLst/>
          </a:prstGeom>
          <a:noFill/>
          <a:ln>
            <a:noFill/>
          </a:ln>
        </p:spPr>
        <p:txBody>
          <a:bodyPr lIns="90000" tIns="45000" rIns="90000" bIns="45000">
            <a:normAutofit/>
          </a:bodyPr>
          <a:lstStyle/>
          <a:p>
            <a:pPr marL="365760" indent="-255600">
              <a:lnSpc>
                <a:spcPct val="100000"/>
              </a:lnSpc>
              <a:spcBef>
                <a:spcPts val="400"/>
              </a:spcBef>
              <a:buClr>
                <a:srgbClr val="2DA2BF"/>
              </a:buClr>
              <a:buSzPct val="68000"/>
              <a:buFont typeface="Wingdings 3" charset="2"/>
              <a:buChar char=""/>
            </a:pPr>
            <a:endParaRPr lang="en-US" sz="2000" spc="-1" dirty="0" smtClean="0">
              <a:uFill>
                <a:solidFill>
                  <a:srgbClr val="FFFFFF"/>
                </a:solidFill>
              </a:uFill>
              <a:latin typeface="Lucida Sans Unicode" panose="020B0602030504020204" pitchFamily="34" charset="0"/>
              <a:cs typeface="Lucida Sans Unicode" panose="020B0602030504020204" pitchFamily="34" charset="0"/>
            </a:endParaRPr>
          </a:p>
          <a:p>
            <a:pPr marL="365760" indent="-255600">
              <a:lnSpc>
                <a:spcPct val="100000"/>
              </a:lnSpc>
              <a:spcBef>
                <a:spcPts val="400"/>
              </a:spcBef>
              <a:buClr>
                <a:srgbClr val="2DA2BF"/>
              </a:buClr>
              <a:buSzPct val="68000"/>
              <a:buFont typeface="Wingdings 3" charset="2"/>
              <a:buChar char=""/>
            </a:pPr>
            <a:r>
              <a:rPr lang="sr-Latn-RS" sz="2000" spc="-1" dirty="0" smtClean="0">
                <a:uFill>
                  <a:solidFill>
                    <a:srgbClr val="FFFFFF"/>
                  </a:solidFill>
                </a:uFill>
                <a:latin typeface="Lucida Sans Unicode" panose="020B0602030504020204" pitchFamily="34" charset="0"/>
                <a:cs typeface="Lucida Sans Unicode" panose="020B0602030504020204" pitchFamily="34" charset="0"/>
              </a:rPr>
              <a:t>Veliko polje za tekstualni sadržaj</a:t>
            </a:r>
          </a:p>
          <a:p>
            <a:pPr marL="365760" indent="-255600">
              <a:lnSpc>
                <a:spcPct val="100000"/>
              </a:lnSpc>
              <a:spcBef>
                <a:spcPts val="400"/>
              </a:spcBef>
              <a:buClr>
                <a:srgbClr val="2DA2BF"/>
              </a:buClr>
              <a:buSzPct val="68000"/>
              <a:buFont typeface="Wingdings 3" charset="2"/>
              <a:buChar char=""/>
            </a:pPr>
            <a:r>
              <a:rPr lang="sr-Latn-RS" sz="2000" spc="-1" dirty="0" smtClean="0">
                <a:uFill>
                  <a:solidFill>
                    <a:srgbClr val="FFFFFF"/>
                  </a:solidFill>
                </a:uFill>
                <a:latin typeface="Lucida Sans Unicode" panose="020B0602030504020204" pitchFamily="34" charset="0"/>
                <a:cs typeface="Lucida Sans Unicode" panose="020B0602030504020204" pitchFamily="34" charset="0"/>
              </a:rPr>
              <a:t>Kreiramo ga tagom </a:t>
            </a:r>
            <a:r>
              <a:rPr lang="sr-Latn-RS" sz="2000" b="1" spc="-1" dirty="0" smtClean="0">
                <a:uFill>
                  <a:solidFill>
                    <a:srgbClr val="FFFFFF"/>
                  </a:solidFill>
                </a:uFill>
                <a:latin typeface="Lucida Sans Unicode" panose="020B0602030504020204" pitchFamily="34" charset="0"/>
                <a:cs typeface="Lucida Sans Unicode" panose="020B0602030504020204" pitchFamily="34" charset="0"/>
              </a:rPr>
              <a:t>TEXTAREA</a:t>
            </a:r>
          </a:p>
          <a:p>
            <a:pPr marL="365760" indent="-255600">
              <a:lnSpc>
                <a:spcPct val="100000"/>
              </a:lnSpc>
              <a:spcBef>
                <a:spcPts val="400"/>
              </a:spcBef>
              <a:buClr>
                <a:srgbClr val="2DA2BF"/>
              </a:buClr>
              <a:buSzPct val="68000"/>
              <a:buFont typeface="Wingdings 3" charset="2"/>
              <a:buChar char=""/>
            </a:pPr>
            <a:r>
              <a:rPr lang="sr-Latn-RS" sz="2000" spc="-1" dirty="0" smtClean="0">
                <a:uFill>
                  <a:solidFill>
                    <a:srgbClr val="FFFFFF"/>
                  </a:solidFill>
                </a:uFill>
                <a:latin typeface="Lucida Sans Unicode" panose="020B0602030504020204" pitchFamily="34" charset="0"/>
                <a:cs typeface="Lucida Sans Unicode" panose="020B0602030504020204" pitchFamily="34" charset="0"/>
              </a:rPr>
              <a:t>Ima atribute </a:t>
            </a:r>
            <a:r>
              <a:rPr lang="sr-Latn-RS" sz="2000" spc="-1" dirty="0" smtClean="0">
                <a:solidFill>
                  <a:srgbClr val="FF0000"/>
                </a:solidFill>
                <a:uFill>
                  <a:solidFill>
                    <a:srgbClr val="FFFFFF"/>
                  </a:solidFill>
                </a:uFill>
                <a:latin typeface="Consolas" panose="020B0609020204030204" pitchFamily="49" charset="0"/>
                <a:cs typeface="Lucida Sans Unicode" panose="020B0602030504020204" pitchFamily="34" charset="0"/>
              </a:rPr>
              <a:t>rows</a:t>
            </a:r>
            <a:r>
              <a:rPr lang="sr-Latn-RS" sz="2000" spc="-1" dirty="0" smtClean="0">
                <a:uFill>
                  <a:solidFill>
                    <a:srgbClr val="FFFFFF"/>
                  </a:solidFill>
                </a:uFill>
                <a:latin typeface="Lucida Sans Unicode" panose="020B0602030504020204" pitchFamily="34" charset="0"/>
                <a:cs typeface="Lucida Sans Unicode" panose="020B0602030504020204" pitchFamily="34" charset="0"/>
              </a:rPr>
              <a:t> i </a:t>
            </a:r>
            <a:r>
              <a:rPr lang="sr-Latn-RS" sz="2000" spc="-1" dirty="0" smtClean="0">
                <a:solidFill>
                  <a:srgbClr val="FF0000"/>
                </a:solidFill>
                <a:uFill>
                  <a:solidFill>
                    <a:srgbClr val="FFFFFF"/>
                  </a:solidFill>
                </a:uFill>
                <a:latin typeface="Consolas" panose="020B0609020204030204" pitchFamily="49" charset="0"/>
                <a:cs typeface="Lucida Sans Unicode" panose="020B0602030504020204" pitchFamily="34" charset="0"/>
              </a:rPr>
              <a:t>cols</a:t>
            </a:r>
            <a:r>
              <a:rPr lang="sr-Latn-RS" sz="2000" spc="-1" dirty="0" smtClean="0">
                <a:uFill>
                  <a:solidFill>
                    <a:srgbClr val="FFFFFF"/>
                  </a:solidFill>
                </a:uFill>
                <a:latin typeface="Lucida Sans Unicode" panose="020B0602030504020204" pitchFamily="34" charset="0"/>
                <a:cs typeface="Lucida Sans Unicode" panose="020B0602030504020204" pitchFamily="34" charset="0"/>
              </a:rPr>
              <a:t> čije vrednosti predstavljaju veličinu tekstualnog polja</a:t>
            </a:r>
          </a:p>
          <a:p>
            <a:pPr marL="110160">
              <a:spcBef>
                <a:spcPts val="400"/>
              </a:spcBef>
              <a:buClr>
                <a:srgbClr val="2DA2BF"/>
              </a:buClr>
              <a:buSzPct val="68000"/>
            </a:pPr>
            <a:r>
              <a:rPr lang="sr-Latn-RS" sz="2000" spc="-1" dirty="0" smtClean="0">
                <a:solidFill>
                  <a:srgbClr val="6F2927"/>
                </a:solidFill>
                <a:uFill>
                  <a:solidFill>
                    <a:srgbClr val="FFFFFF"/>
                  </a:solidFill>
                </a:uFill>
                <a:latin typeface="Consolas" panose="020B0609020204030204" pitchFamily="49" charset="0"/>
              </a:rPr>
              <a:t>	</a:t>
            </a:r>
          </a:p>
          <a:p>
            <a:pPr marL="110160">
              <a:spcBef>
                <a:spcPts val="400"/>
              </a:spcBef>
              <a:buClr>
                <a:srgbClr val="2DA2BF"/>
              </a:buClr>
              <a:buSzPct val="68000"/>
            </a:pPr>
            <a:r>
              <a:rPr lang="sr-Latn-RS" sz="2000" spc="-1" dirty="0">
                <a:solidFill>
                  <a:srgbClr val="6F2927"/>
                </a:solidFill>
                <a:uFill>
                  <a:solidFill>
                    <a:srgbClr val="FFFFFF"/>
                  </a:solidFill>
                </a:uFill>
                <a:latin typeface="Consolas" panose="020B0609020204030204" pitchFamily="49" charset="0"/>
              </a:rPr>
              <a:t>	</a:t>
            </a:r>
            <a:r>
              <a:rPr lang="en-US" sz="2000" spc="-1" dirty="0" smtClean="0">
                <a:solidFill>
                  <a:srgbClr val="6F2927"/>
                </a:solidFill>
                <a:uFill>
                  <a:solidFill>
                    <a:srgbClr val="FFFFFF"/>
                  </a:solidFill>
                </a:uFill>
                <a:latin typeface="Consolas" panose="020B0609020204030204" pitchFamily="49" charset="0"/>
              </a:rPr>
              <a:t>&lt;</a:t>
            </a:r>
            <a:r>
              <a:rPr lang="sr-Latn-RS" sz="2000" spc="-1" dirty="0" smtClean="0">
                <a:solidFill>
                  <a:srgbClr val="6F2927"/>
                </a:solidFill>
                <a:uFill>
                  <a:solidFill>
                    <a:srgbClr val="FFFFFF"/>
                  </a:solidFill>
                </a:uFill>
                <a:latin typeface="Consolas" panose="020B0609020204030204" pitchFamily="49" charset="0"/>
              </a:rPr>
              <a:t>textarea </a:t>
            </a:r>
            <a:r>
              <a:rPr lang="sr-Latn-RS" sz="2000" spc="-1" dirty="0" smtClean="0">
                <a:solidFill>
                  <a:srgbClr val="FF0000"/>
                </a:solidFill>
                <a:uFill>
                  <a:solidFill>
                    <a:srgbClr val="FFFFFF"/>
                  </a:solidFill>
                </a:uFill>
                <a:latin typeface="Consolas" panose="020B0609020204030204" pitchFamily="49" charset="0"/>
              </a:rPr>
              <a:t>rows</a:t>
            </a:r>
            <a:r>
              <a:rPr lang="en-US" sz="2000" spc="-1" dirty="0" smtClean="0">
                <a:solidFill>
                  <a:srgbClr val="6F2927"/>
                </a:solidFill>
                <a:uFill>
                  <a:solidFill>
                    <a:srgbClr val="FFFFFF"/>
                  </a:solidFill>
                </a:uFill>
                <a:latin typeface="Consolas" panose="020B0609020204030204" pitchFamily="49" charset="0"/>
              </a:rPr>
              <a:t>="</a:t>
            </a:r>
            <a:r>
              <a:rPr lang="sr-Latn-RS" sz="2000" spc="-1" dirty="0" smtClean="0">
                <a:solidFill>
                  <a:srgbClr val="0000FF"/>
                </a:solidFill>
                <a:uFill>
                  <a:solidFill>
                    <a:srgbClr val="FFFFFF"/>
                  </a:solidFill>
                </a:uFill>
                <a:latin typeface="Consolas" panose="020B0609020204030204" pitchFamily="49" charset="0"/>
              </a:rPr>
              <a:t>3</a:t>
            </a:r>
            <a:r>
              <a:rPr lang="en-US" sz="2000" spc="-1" dirty="0" smtClean="0">
                <a:solidFill>
                  <a:srgbClr val="6F2927"/>
                </a:solidFill>
                <a:uFill>
                  <a:solidFill>
                    <a:srgbClr val="FFFFFF"/>
                  </a:solidFill>
                </a:uFill>
                <a:latin typeface="Consolas" panose="020B0609020204030204" pitchFamily="49" charset="0"/>
              </a:rPr>
              <a:t>" </a:t>
            </a:r>
            <a:r>
              <a:rPr lang="sr-Latn-RS" sz="2000" spc="-1" dirty="0" smtClean="0">
                <a:solidFill>
                  <a:srgbClr val="FF0000"/>
                </a:solidFill>
                <a:uFill>
                  <a:solidFill>
                    <a:srgbClr val="FFFFFF"/>
                  </a:solidFill>
                </a:uFill>
                <a:latin typeface="Consolas" panose="020B0609020204030204" pitchFamily="49" charset="0"/>
              </a:rPr>
              <a:t>cols</a:t>
            </a:r>
            <a:r>
              <a:rPr lang="en-US" sz="2000" spc="-1" dirty="0" smtClean="0">
                <a:solidFill>
                  <a:srgbClr val="6F2927"/>
                </a:solidFill>
                <a:uFill>
                  <a:solidFill>
                    <a:srgbClr val="FFFFFF"/>
                  </a:solidFill>
                </a:uFill>
                <a:latin typeface="Consolas" panose="020B0609020204030204" pitchFamily="49" charset="0"/>
              </a:rPr>
              <a:t>="</a:t>
            </a:r>
            <a:r>
              <a:rPr lang="en-US" sz="2000" spc="-1" dirty="0" smtClean="0">
                <a:solidFill>
                  <a:srgbClr val="0000FF"/>
                </a:solidFill>
                <a:uFill>
                  <a:solidFill>
                    <a:srgbClr val="FFFFFF"/>
                  </a:solidFill>
                </a:uFill>
                <a:latin typeface="Consolas" panose="020B0609020204030204" pitchFamily="49" charset="0"/>
              </a:rPr>
              <a:t>3</a:t>
            </a:r>
            <a:r>
              <a:rPr lang="sr-Latn-RS" sz="2000" spc="-1" dirty="0" smtClean="0">
                <a:solidFill>
                  <a:srgbClr val="0000FF"/>
                </a:solidFill>
                <a:uFill>
                  <a:solidFill>
                    <a:srgbClr val="FFFFFF"/>
                  </a:solidFill>
                </a:uFill>
                <a:latin typeface="Consolas" panose="020B0609020204030204" pitchFamily="49" charset="0"/>
              </a:rPr>
              <a:t>0</a:t>
            </a:r>
            <a:r>
              <a:rPr lang="en-US" sz="2000" spc="-1" dirty="0" smtClean="0">
                <a:solidFill>
                  <a:srgbClr val="6F2927"/>
                </a:solidFill>
                <a:uFill>
                  <a:solidFill>
                    <a:srgbClr val="FFFFFF"/>
                  </a:solidFill>
                </a:uFill>
                <a:latin typeface="Consolas" panose="020B0609020204030204" pitchFamily="49" charset="0"/>
              </a:rPr>
              <a:t>" </a:t>
            </a:r>
            <a:r>
              <a:rPr lang="en-US" sz="2000" spc="-1" dirty="0" smtClean="0">
                <a:solidFill>
                  <a:srgbClr val="FF0000"/>
                </a:solidFill>
                <a:uFill>
                  <a:solidFill>
                    <a:srgbClr val="FFFFFF"/>
                  </a:solidFill>
                </a:uFill>
                <a:latin typeface="Consolas" panose="020B0609020204030204" pitchFamily="49" charset="0"/>
              </a:rPr>
              <a:t>name</a:t>
            </a:r>
            <a:r>
              <a:rPr lang="en-US" sz="2000" spc="-1" dirty="0">
                <a:solidFill>
                  <a:srgbClr val="6F2927"/>
                </a:solidFill>
                <a:uFill>
                  <a:solidFill>
                    <a:srgbClr val="FFFFFF"/>
                  </a:solidFill>
                </a:uFill>
                <a:latin typeface="Consolas" panose="020B0609020204030204" pitchFamily="49" charset="0"/>
              </a:rPr>
              <a:t>=“</a:t>
            </a:r>
            <a:r>
              <a:rPr lang="en-US" sz="2000" spc="-1" dirty="0" err="1" smtClean="0">
                <a:solidFill>
                  <a:srgbClr val="0000FF"/>
                </a:solidFill>
                <a:uFill>
                  <a:solidFill>
                    <a:srgbClr val="FFFFFF"/>
                  </a:solidFill>
                </a:uFill>
                <a:latin typeface="Consolas" panose="020B0609020204030204" pitchFamily="49" charset="0"/>
              </a:rPr>
              <a:t>ime</a:t>
            </a:r>
            <a:r>
              <a:rPr lang="en-US" sz="2000" spc="-1" dirty="0" smtClean="0">
                <a:solidFill>
                  <a:srgbClr val="6F2927"/>
                </a:solidFill>
                <a:uFill>
                  <a:solidFill>
                    <a:srgbClr val="FFFFFF"/>
                  </a:solidFill>
                </a:uFill>
                <a:latin typeface="Consolas" panose="020B0609020204030204" pitchFamily="49" charset="0"/>
              </a:rPr>
              <a:t>“&gt; &lt;/</a:t>
            </a:r>
            <a:r>
              <a:rPr lang="en-US" sz="2000" spc="-1" dirty="0" err="1" smtClean="0">
                <a:solidFill>
                  <a:srgbClr val="6F2927"/>
                </a:solidFill>
                <a:uFill>
                  <a:solidFill>
                    <a:srgbClr val="FFFFFF"/>
                  </a:solidFill>
                </a:uFill>
                <a:latin typeface="Consolas" panose="020B0609020204030204" pitchFamily="49" charset="0"/>
              </a:rPr>
              <a:t>textarea</a:t>
            </a:r>
            <a:r>
              <a:rPr lang="en-US" sz="2000" spc="-1" dirty="0" smtClean="0">
                <a:solidFill>
                  <a:srgbClr val="6F2927"/>
                </a:solidFill>
                <a:uFill>
                  <a:solidFill>
                    <a:srgbClr val="FFFFFF"/>
                  </a:solidFill>
                </a:uFill>
                <a:latin typeface="Consolas" panose="020B0609020204030204" pitchFamily="49" charset="0"/>
              </a:rPr>
              <a:t>&gt;</a:t>
            </a:r>
            <a:endParaRPr lang="sr-Latn-RS" sz="2000" spc="-1" dirty="0">
              <a:solidFill>
                <a:srgbClr val="6F2927"/>
              </a:solidFill>
              <a:uFill>
                <a:solidFill>
                  <a:srgbClr val="FFFFFF"/>
                </a:solidFill>
              </a:uFill>
              <a:latin typeface="Consolas" panose="020B0609020204030204" pitchFamily="49" charset="0"/>
            </a:endParaRPr>
          </a:p>
          <a:p>
            <a:pPr marL="110160">
              <a:spcBef>
                <a:spcPts val="400"/>
              </a:spcBef>
              <a:buClr>
                <a:srgbClr val="2DA2BF"/>
              </a:buClr>
              <a:buSzPct val="68000"/>
            </a:pPr>
            <a:r>
              <a:rPr lang="en-US" sz="2000" spc="-1" dirty="0">
                <a:solidFill>
                  <a:srgbClr val="6F2927"/>
                </a:solidFill>
                <a:uFill>
                  <a:solidFill>
                    <a:srgbClr val="FFFFFF"/>
                  </a:solidFill>
                </a:uFill>
                <a:latin typeface="Consolas" panose="020B0609020204030204" pitchFamily="49" charset="0"/>
              </a:rPr>
              <a:t>	</a:t>
            </a:r>
            <a:endParaRPr lang="sr-Latn-RS" sz="2000" b="1" strike="noStrike" spc="-1" dirty="0" smtClean="0">
              <a:uFill>
                <a:solidFill>
                  <a:srgbClr val="FFFFFF"/>
                </a:solidFill>
              </a:u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731718400"/>
      </p:ext>
    </p:extLst>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2"/>
          <p:cNvSpPr txBox="1"/>
          <p:nvPr/>
        </p:nvSpPr>
        <p:spPr>
          <a:xfrm>
            <a:off x="794880" y="352354"/>
            <a:ext cx="10430640" cy="1325160"/>
          </a:xfrm>
          <a:prstGeom prst="rect">
            <a:avLst/>
          </a:prstGeom>
          <a:noFill/>
          <a:ln>
            <a:noFill/>
          </a:ln>
        </p:spPr>
        <p:txBody>
          <a:bodyPr anchor="ctr"/>
          <a:lstStyle/>
          <a:p>
            <a:pPr>
              <a:lnSpc>
                <a:spcPct val="100000"/>
              </a:lnSpc>
            </a:pPr>
            <a:r>
              <a:rPr lang="en-US" sz="2800" b="1" spc="-1" dirty="0" err="1" smtClean="0">
                <a:solidFill>
                  <a:srgbClr val="000000"/>
                </a:solidFill>
                <a:uFill>
                  <a:solidFill>
                    <a:srgbClr val="FFFFFF"/>
                  </a:solidFill>
                </a:uFill>
                <a:latin typeface="Lucida Sans Unicode"/>
              </a:rPr>
              <a:t>Padaju</a:t>
            </a:r>
            <a:r>
              <a:rPr lang="sr-Latn-RS" sz="2800" b="1" spc="-1" dirty="0" smtClean="0">
                <a:solidFill>
                  <a:srgbClr val="000000"/>
                </a:solidFill>
                <a:uFill>
                  <a:solidFill>
                    <a:srgbClr val="FFFFFF"/>
                  </a:solidFill>
                </a:uFill>
                <a:latin typeface="Lucida Sans Unicode"/>
              </a:rPr>
              <a:t>ća lista</a:t>
            </a:r>
            <a:endParaRPr lang="ru-RU" sz="2800" b="1" strike="noStrike" spc="-1" dirty="0">
              <a:solidFill>
                <a:srgbClr val="000000"/>
              </a:solidFill>
              <a:uFill>
                <a:solidFill>
                  <a:srgbClr val="FFFFFF"/>
                </a:solidFill>
              </a:uFill>
              <a:latin typeface="Lucida Sans Unicode"/>
            </a:endParaRPr>
          </a:p>
        </p:txBody>
      </p:sp>
      <p:sp>
        <p:nvSpPr>
          <p:cNvPr id="5" name="TextShape 1"/>
          <p:cNvSpPr txBox="1"/>
          <p:nvPr/>
        </p:nvSpPr>
        <p:spPr>
          <a:xfrm>
            <a:off x="767520" y="1407205"/>
            <a:ext cx="10458000" cy="4309200"/>
          </a:xfrm>
          <a:prstGeom prst="rect">
            <a:avLst/>
          </a:prstGeom>
          <a:noFill/>
          <a:ln>
            <a:noFill/>
          </a:ln>
        </p:spPr>
        <p:txBody>
          <a:bodyPr lIns="90000" tIns="45000" rIns="90000" bIns="45000">
            <a:normAutofit/>
          </a:bodyPr>
          <a:lstStyle/>
          <a:p>
            <a:pPr marL="365760" indent="-255600">
              <a:lnSpc>
                <a:spcPct val="100000"/>
              </a:lnSpc>
              <a:spcBef>
                <a:spcPts val="400"/>
              </a:spcBef>
              <a:buClr>
                <a:srgbClr val="2DA2BF"/>
              </a:buClr>
              <a:buSzPct val="68000"/>
              <a:buFont typeface="Wingdings 3" charset="2"/>
              <a:buChar char=""/>
            </a:pPr>
            <a:endParaRPr lang="en-US" sz="2000" spc="-1" dirty="0" smtClean="0">
              <a:uFill>
                <a:solidFill>
                  <a:srgbClr val="FFFFFF"/>
                </a:solidFill>
              </a:uFill>
              <a:latin typeface="Lucida Sans Unicode" panose="020B0602030504020204" pitchFamily="34" charset="0"/>
              <a:cs typeface="Lucida Sans Unicode" panose="020B0602030504020204" pitchFamily="34" charset="0"/>
            </a:endParaRPr>
          </a:p>
          <a:p>
            <a:pPr marL="365760" indent="-255600">
              <a:lnSpc>
                <a:spcPct val="100000"/>
              </a:lnSpc>
              <a:spcBef>
                <a:spcPts val="400"/>
              </a:spcBef>
              <a:buClr>
                <a:srgbClr val="2DA2BF"/>
              </a:buClr>
              <a:buSzPct val="68000"/>
              <a:buFont typeface="Wingdings 3" charset="2"/>
              <a:buChar char=""/>
            </a:pPr>
            <a:r>
              <a:rPr lang="sr-Latn-RS" sz="2000" spc="-1" dirty="0" smtClean="0">
                <a:uFill>
                  <a:solidFill>
                    <a:srgbClr val="FFFFFF"/>
                  </a:solidFill>
                </a:uFill>
                <a:latin typeface="Lucida Sans Unicode" panose="020B0602030504020204" pitchFamily="34" charset="0"/>
                <a:cs typeface="Lucida Sans Unicode" panose="020B0602030504020204" pitchFamily="34" charset="0"/>
              </a:rPr>
              <a:t>Kreiramo je tagom </a:t>
            </a:r>
            <a:r>
              <a:rPr lang="sr-Latn-RS" sz="2000" b="1" spc="-1" dirty="0" smtClean="0">
                <a:uFill>
                  <a:solidFill>
                    <a:srgbClr val="FFFFFF"/>
                  </a:solidFill>
                </a:uFill>
                <a:latin typeface="Lucida Sans Unicode" panose="020B0602030504020204" pitchFamily="34" charset="0"/>
                <a:cs typeface="Lucida Sans Unicode" panose="020B0602030504020204" pitchFamily="34" charset="0"/>
              </a:rPr>
              <a:t>SELECT</a:t>
            </a:r>
          </a:p>
          <a:p>
            <a:pPr marL="365760" indent="-255600">
              <a:lnSpc>
                <a:spcPct val="100000"/>
              </a:lnSpc>
              <a:spcBef>
                <a:spcPts val="400"/>
              </a:spcBef>
              <a:buClr>
                <a:srgbClr val="2DA2BF"/>
              </a:buClr>
              <a:buSzPct val="68000"/>
              <a:buFont typeface="Wingdings 3" charset="2"/>
              <a:buChar char=""/>
            </a:pPr>
            <a:r>
              <a:rPr lang="sr-Latn-RS" sz="2000" spc="-1" dirty="0" smtClean="0">
                <a:uFill>
                  <a:solidFill>
                    <a:srgbClr val="FFFFFF"/>
                  </a:solidFill>
                </a:uFill>
                <a:latin typeface="Lucida Sans Unicode" panose="020B0602030504020204" pitchFamily="34" charset="0"/>
                <a:cs typeface="Lucida Sans Unicode" panose="020B0602030504020204" pitchFamily="34" charset="0"/>
              </a:rPr>
              <a:t>Stavke liste kreiramo tagom </a:t>
            </a:r>
            <a:r>
              <a:rPr lang="sr-Latn-RS" sz="2000" b="1" spc="-1" dirty="0" smtClean="0">
                <a:uFill>
                  <a:solidFill>
                    <a:srgbClr val="FFFFFF"/>
                  </a:solidFill>
                </a:uFill>
                <a:latin typeface="Lucida Sans Unicode" panose="020B0602030504020204" pitchFamily="34" charset="0"/>
                <a:cs typeface="Lucida Sans Unicode" panose="020B0602030504020204" pitchFamily="34" charset="0"/>
              </a:rPr>
              <a:t>OPTION</a:t>
            </a:r>
          </a:p>
          <a:p>
            <a:pPr marL="365760" indent="-255600">
              <a:lnSpc>
                <a:spcPct val="100000"/>
              </a:lnSpc>
              <a:spcBef>
                <a:spcPts val="400"/>
              </a:spcBef>
              <a:buClr>
                <a:srgbClr val="2DA2BF"/>
              </a:buClr>
              <a:buSzPct val="68000"/>
              <a:buFont typeface="Wingdings 3" charset="2"/>
              <a:buChar char=""/>
            </a:pPr>
            <a:endParaRPr lang="sr-Latn-RS" sz="2000" b="1" spc="-1" dirty="0">
              <a:solidFill>
                <a:srgbClr val="6F2927"/>
              </a:solidFill>
              <a:uFill>
                <a:solidFill>
                  <a:srgbClr val="FFFFFF"/>
                </a:solidFill>
              </a:uFill>
              <a:latin typeface="Lucida Sans Unicode" panose="020B0602030504020204" pitchFamily="34" charset="0"/>
              <a:cs typeface="Lucida Sans Unicode" panose="020B0602030504020204" pitchFamily="34" charset="0"/>
            </a:endParaRPr>
          </a:p>
          <a:p>
            <a:pPr marL="110160">
              <a:spcBef>
                <a:spcPts val="400"/>
              </a:spcBef>
              <a:buClr>
                <a:srgbClr val="2DA2BF"/>
              </a:buClr>
              <a:buSzPct val="68000"/>
            </a:pPr>
            <a:r>
              <a:rPr lang="en-US" sz="2000" spc="-1" dirty="0" smtClean="0">
                <a:solidFill>
                  <a:srgbClr val="6F2927"/>
                </a:solidFill>
                <a:uFill>
                  <a:solidFill>
                    <a:srgbClr val="FFFFFF"/>
                  </a:solidFill>
                </a:uFill>
                <a:latin typeface="Consolas" panose="020B0609020204030204" pitchFamily="49" charset="0"/>
              </a:rPr>
              <a:t>&lt;</a:t>
            </a:r>
            <a:r>
              <a:rPr lang="sr-Latn-RS" sz="2000" spc="-1" dirty="0" smtClean="0">
                <a:solidFill>
                  <a:srgbClr val="6F2927"/>
                </a:solidFill>
                <a:uFill>
                  <a:solidFill>
                    <a:srgbClr val="FFFFFF"/>
                  </a:solidFill>
                </a:uFill>
                <a:latin typeface="Consolas" panose="020B0609020204030204" pitchFamily="49" charset="0"/>
              </a:rPr>
              <a:t>select </a:t>
            </a:r>
            <a:r>
              <a:rPr lang="sr-Latn-RS" sz="2000" spc="-1" dirty="0" smtClean="0">
                <a:solidFill>
                  <a:srgbClr val="FF0000"/>
                </a:solidFill>
                <a:uFill>
                  <a:solidFill>
                    <a:srgbClr val="FFFFFF"/>
                  </a:solidFill>
                </a:uFill>
                <a:latin typeface="Consolas" panose="020B0609020204030204" pitchFamily="49" charset="0"/>
              </a:rPr>
              <a:t>name</a:t>
            </a:r>
            <a:r>
              <a:rPr lang="en-US" sz="2000" spc="-1" dirty="0" smtClean="0">
                <a:solidFill>
                  <a:srgbClr val="6F2927"/>
                </a:solidFill>
                <a:uFill>
                  <a:solidFill>
                    <a:srgbClr val="FFFFFF"/>
                  </a:solidFill>
                </a:uFill>
                <a:latin typeface="Consolas" panose="020B0609020204030204" pitchFamily="49" charset="0"/>
              </a:rPr>
              <a:t>=„</a:t>
            </a:r>
            <a:r>
              <a:rPr lang="sr-Latn-RS" sz="2000" spc="-1" dirty="0" smtClean="0">
                <a:solidFill>
                  <a:srgbClr val="0000FF"/>
                </a:solidFill>
                <a:uFill>
                  <a:solidFill>
                    <a:srgbClr val="FFFFFF"/>
                  </a:solidFill>
                </a:uFill>
                <a:latin typeface="Consolas" panose="020B0609020204030204" pitchFamily="49" charset="0"/>
              </a:rPr>
              <a:t>uredjaji</a:t>
            </a:r>
            <a:r>
              <a:rPr lang="en-US" sz="2000" spc="-1" dirty="0" smtClean="0">
                <a:solidFill>
                  <a:srgbClr val="6F2927"/>
                </a:solidFill>
                <a:uFill>
                  <a:solidFill>
                    <a:srgbClr val="FFFFFF"/>
                  </a:solidFill>
                </a:uFill>
                <a:latin typeface="Consolas" panose="020B0609020204030204" pitchFamily="49" charset="0"/>
              </a:rPr>
              <a:t>” /&gt;</a:t>
            </a:r>
            <a:endParaRPr lang="sr-Latn-RS" sz="2000" spc="-1" dirty="0">
              <a:solidFill>
                <a:srgbClr val="6F2927"/>
              </a:solidFill>
              <a:uFill>
                <a:solidFill>
                  <a:srgbClr val="FFFFFF"/>
                </a:solidFill>
              </a:uFill>
              <a:latin typeface="Consolas" panose="020B0609020204030204" pitchFamily="49" charset="0"/>
            </a:endParaRPr>
          </a:p>
          <a:p>
            <a:pPr marL="110160">
              <a:spcBef>
                <a:spcPts val="400"/>
              </a:spcBef>
              <a:buClr>
                <a:srgbClr val="2DA2BF"/>
              </a:buClr>
              <a:buSzPct val="68000"/>
            </a:pPr>
            <a:r>
              <a:rPr lang="en-US" sz="2000" spc="-1" dirty="0">
                <a:solidFill>
                  <a:srgbClr val="6F2927"/>
                </a:solidFill>
                <a:uFill>
                  <a:solidFill>
                    <a:srgbClr val="FFFFFF"/>
                  </a:solidFill>
                </a:uFill>
                <a:latin typeface="Consolas" panose="020B0609020204030204" pitchFamily="49" charset="0"/>
              </a:rPr>
              <a:t>	</a:t>
            </a:r>
            <a:r>
              <a:rPr lang="en-US" sz="2000" spc="-1" dirty="0" smtClean="0">
                <a:solidFill>
                  <a:srgbClr val="6F2927"/>
                </a:solidFill>
                <a:uFill>
                  <a:solidFill>
                    <a:srgbClr val="FFFFFF"/>
                  </a:solidFill>
                </a:uFill>
                <a:latin typeface="Consolas" panose="020B0609020204030204" pitchFamily="49" charset="0"/>
              </a:rPr>
              <a:t>&lt;option </a:t>
            </a:r>
            <a:r>
              <a:rPr lang="en-US" sz="2000" spc="-1" dirty="0" smtClean="0">
                <a:solidFill>
                  <a:srgbClr val="FF0000"/>
                </a:solidFill>
                <a:uFill>
                  <a:solidFill>
                    <a:srgbClr val="FFFFFF"/>
                  </a:solidFill>
                </a:uFill>
                <a:latin typeface="Consolas" panose="020B0609020204030204" pitchFamily="49" charset="0"/>
              </a:rPr>
              <a:t>value</a:t>
            </a:r>
            <a:r>
              <a:rPr lang="en-US" sz="2000" spc="-1" dirty="0" smtClean="0">
                <a:solidFill>
                  <a:srgbClr val="6F2927"/>
                </a:solidFill>
                <a:uFill>
                  <a:solidFill>
                    <a:srgbClr val="FFFFFF"/>
                  </a:solidFill>
                </a:uFill>
                <a:latin typeface="Consolas" panose="020B0609020204030204" pitchFamily="49" charset="0"/>
              </a:rPr>
              <a:t>=“</a:t>
            </a:r>
            <a:r>
              <a:rPr lang="en-US" sz="2000" spc="-1" dirty="0" smtClean="0">
                <a:solidFill>
                  <a:srgbClr val="0000FF"/>
                </a:solidFill>
                <a:uFill>
                  <a:solidFill>
                    <a:srgbClr val="FFFFFF"/>
                  </a:solidFill>
                </a:uFill>
                <a:latin typeface="Consolas" panose="020B0609020204030204" pitchFamily="49" charset="0"/>
              </a:rPr>
              <a:t>radio</a:t>
            </a:r>
            <a:r>
              <a:rPr lang="en-US" sz="2000" spc="-1" dirty="0" smtClean="0">
                <a:solidFill>
                  <a:srgbClr val="6F2927"/>
                </a:solidFill>
                <a:uFill>
                  <a:solidFill>
                    <a:srgbClr val="FFFFFF"/>
                  </a:solidFill>
                </a:uFill>
                <a:latin typeface="Consolas" panose="020B0609020204030204" pitchFamily="49" charset="0"/>
              </a:rPr>
              <a:t>”&gt;</a:t>
            </a:r>
            <a:r>
              <a:rPr lang="en-US" sz="2000" spc="-1" dirty="0" smtClean="0">
                <a:uFill>
                  <a:solidFill>
                    <a:srgbClr val="FFFFFF"/>
                  </a:solidFill>
                </a:uFill>
                <a:latin typeface="Consolas" panose="020B0609020204030204" pitchFamily="49" charset="0"/>
              </a:rPr>
              <a:t> Radio </a:t>
            </a:r>
            <a:r>
              <a:rPr lang="en-US" sz="2000" spc="-1" dirty="0" smtClean="0">
                <a:solidFill>
                  <a:srgbClr val="6F2927"/>
                </a:solidFill>
                <a:uFill>
                  <a:solidFill>
                    <a:srgbClr val="FFFFFF"/>
                  </a:solidFill>
                </a:uFill>
                <a:latin typeface="Consolas" panose="020B0609020204030204" pitchFamily="49" charset="0"/>
              </a:rPr>
              <a:t>&lt;/option&gt;</a:t>
            </a:r>
            <a:endParaRPr lang="sr-Latn-RS" sz="2000" spc="-1" dirty="0">
              <a:solidFill>
                <a:srgbClr val="6F2927"/>
              </a:solidFill>
              <a:uFill>
                <a:solidFill>
                  <a:srgbClr val="FFFFFF"/>
                </a:solidFill>
              </a:uFill>
              <a:latin typeface="Consolas" panose="020B0609020204030204" pitchFamily="49" charset="0"/>
            </a:endParaRPr>
          </a:p>
          <a:p>
            <a:pPr marL="110160">
              <a:spcBef>
                <a:spcPts val="400"/>
              </a:spcBef>
              <a:buClr>
                <a:srgbClr val="2DA2BF"/>
              </a:buClr>
              <a:buSzPct val="68000"/>
            </a:pPr>
            <a:r>
              <a:rPr lang="en-US" sz="2000" spc="-1" dirty="0">
                <a:solidFill>
                  <a:srgbClr val="6F2927"/>
                </a:solidFill>
                <a:uFill>
                  <a:solidFill>
                    <a:srgbClr val="FFFFFF"/>
                  </a:solidFill>
                </a:uFill>
                <a:latin typeface="Consolas" panose="020B0609020204030204" pitchFamily="49" charset="0"/>
              </a:rPr>
              <a:t>	</a:t>
            </a:r>
            <a:r>
              <a:rPr lang="en-US" sz="2000" spc="-1" dirty="0" smtClean="0">
                <a:solidFill>
                  <a:srgbClr val="6F2927"/>
                </a:solidFill>
                <a:uFill>
                  <a:solidFill>
                    <a:srgbClr val="FFFFFF"/>
                  </a:solidFill>
                </a:uFill>
                <a:latin typeface="Consolas" panose="020B0609020204030204" pitchFamily="49" charset="0"/>
              </a:rPr>
              <a:t>&lt;option </a:t>
            </a:r>
            <a:r>
              <a:rPr lang="en-US" sz="2000" spc="-1" dirty="0" smtClean="0">
                <a:solidFill>
                  <a:srgbClr val="FF0000"/>
                </a:solidFill>
                <a:uFill>
                  <a:solidFill>
                    <a:srgbClr val="FFFFFF"/>
                  </a:solidFill>
                </a:uFill>
                <a:latin typeface="Consolas" panose="020B0609020204030204" pitchFamily="49" charset="0"/>
              </a:rPr>
              <a:t>value</a:t>
            </a:r>
            <a:r>
              <a:rPr lang="en-US" sz="2000" spc="-1" dirty="0" smtClean="0">
                <a:solidFill>
                  <a:srgbClr val="6F2927"/>
                </a:solidFill>
                <a:uFill>
                  <a:solidFill>
                    <a:srgbClr val="FFFFFF"/>
                  </a:solidFill>
                </a:uFill>
                <a:latin typeface="Consolas" panose="020B0609020204030204" pitchFamily="49" charset="0"/>
              </a:rPr>
              <a:t>=“</a:t>
            </a:r>
            <a:r>
              <a:rPr lang="en-US" sz="2000" spc="-1" dirty="0" err="1" smtClean="0">
                <a:solidFill>
                  <a:srgbClr val="0000FF"/>
                </a:solidFill>
                <a:uFill>
                  <a:solidFill>
                    <a:srgbClr val="FFFFFF"/>
                  </a:solidFill>
                </a:uFill>
                <a:latin typeface="Consolas" panose="020B0609020204030204" pitchFamily="49" charset="0"/>
              </a:rPr>
              <a:t>tv</a:t>
            </a:r>
            <a:r>
              <a:rPr lang="en-US" sz="2000" spc="-1" dirty="0" smtClean="0">
                <a:solidFill>
                  <a:srgbClr val="6F2927"/>
                </a:solidFill>
                <a:uFill>
                  <a:solidFill>
                    <a:srgbClr val="FFFFFF"/>
                  </a:solidFill>
                </a:uFill>
                <a:latin typeface="Consolas" panose="020B0609020204030204" pitchFamily="49" charset="0"/>
              </a:rPr>
              <a:t>”&gt; </a:t>
            </a:r>
            <a:r>
              <a:rPr lang="en-US" sz="2000" spc="-1" dirty="0" err="1" smtClean="0">
                <a:uFill>
                  <a:solidFill>
                    <a:srgbClr val="FFFFFF"/>
                  </a:solidFill>
                </a:uFill>
                <a:latin typeface="Consolas" panose="020B0609020204030204" pitchFamily="49" charset="0"/>
              </a:rPr>
              <a:t>Televizor</a:t>
            </a:r>
            <a:r>
              <a:rPr lang="en-US" sz="2000" spc="-1" dirty="0" smtClean="0">
                <a:uFill>
                  <a:solidFill>
                    <a:srgbClr val="FFFFFF"/>
                  </a:solidFill>
                </a:uFill>
                <a:latin typeface="Consolas" panose="020B0609020204030204" pitchFamily="49" charset="0"/>
              </a:rPr>
              <a:t> </a:t>
            </a:r>
            <a:r>
              <a:rPr lang="en-US" sz="2000" spc="-1" dirty="0" smtClean="0">
                <a:solidFill>
                  <a:srgbClr val="6F2927"/>
                </a:solidFill>
                <a:uFill>
                  <a:solidFill>
                    <a:srgbClr val="FFFFFF"/>
                  </a:solidFill>
                </a:uFill>
                <a:latin typeface="Consolas" panose="020B0609020204030204" pitchFamily="49" charset="0"/>
              </a:rPr>
              <a:t>&lt;/option&gt;</a:t>
            </a:r>
            <a:endParaRPr lang="sr-Latn-RS" sz="2000" spc="-1" dirty="0">
              <a:solidFill>
                <a:srgbClr val="6F2927"/>
              </a:solidFill>
              <a:uFill>
                <a:solidFill>
                  <a:srgbClr val="FFFFFF"/>
                </a:solidFill>
              </a:uFill>
              <a:latin typeface="Consolas" panose="020B0609020204030204" pitchFamily="49" charset="0"/>
            </a:endParaRPr>
          </a:p>
          <a:p>
            <a:pPr marL="110160">
              <a:spcBef>
                <a:spcPts val="400"/>
              </a:spcBef>
              <a:buClr>
                <a:srgbClr val="2DA2BF"/>
              </a:buClr>
              <a:buSzPct val="68000"/>
            </a:pPr>
            <a:r>
              <a:rPr lang="en-US" sz="2000" spc="-1" dirty="0">
                <a:solidFill>
                  <a:srgbClr val="6F2927"/>
                </a:solidFill>
                <a:uFill>
                  <a:solidFill>
                    <a:srgbClr val="FFFFFF"/>
                  </a:solidFill>
                </a:uFill>
                <a:latin typeface="Consolas" panose="020B0609020204030204" pitchFamily="49" charset="0"/>
              </a:rPr>
              <a:t>	</a:t>
            </a:r>
            <a:r>
              <a:rPr lang="en-US" sz="2000" spc="-1" dirty="0" smtClean="0">
                <a:solidFill>
                  <a:srgbClr val="6F2927"/>
                </a:solidFill>
                <a:uFill>
                  <a:solidFill>
                    <a:srgbClr val="FFFFFF"/>
                  </a:solidFill>
                </a:uFill>
                <a:latin typeface="Consolas" panose="020B0609020204030204" pitchFamily="49" charset="0"/>
              </a:rPr>
              <a:t>&lt;option </a:t>
            </a:r>
            <a:r>
              <a:rPr lang="en-US" sz="2000" spc="-1" dirty="0" smtClean="0">
                <a:solidFill>
                  <a:srgbClr val="FF0000"/>
                </a:solidFill>
                <a:uFill>
                  <a:solidFill>
                    <a:srgbClr val="FFFFFF"/>
                  </a:solidFill>
                </a:uFill>
                <a:latin typeface="Consolas" panose="020B0609020204030204" pitchFamily="49" charset="0"/>
              </a:rPr>
              <a:t>value</a:t>
            </a:r>
            <a:r>
              <a:rPr lang="en-US" sz="2000" spc="-1" dirty="0" smtClean="0">
                <a:solidFill>
                  <a:srgbClr val="6F2927"/>
                </a:solidFill>
                <a:uFill>
                  <a:solidFill>
                    <a:srgbClr val="FFFFFF"/>
                  </a:solidFill>
                </a:uFill>
                <a:latin typeface="Consolas" panose="020B0609020204030204" pitchFamily="49" charset="0"/>
              </a:rPr>
              <a:t>=“</a:t>
            </a:r>
            <a:r>
              <a:rPr lang="en-US" sz="2000" spc="-1" dirty="0" err="1" smtClean="0">
                <a:solidFill>
                  <a:srgbClr val="0000FF"/>
                </a:solidFill>
                <a:uFill>
                  <a:solidFill>
                    <a:srgbClr val="FFFFFF"/>
                  </a:solidFill>
                </a:uFill>
                <a:latin typeface="Consolas" panose="020B0609020204030204" pitchFamily="49" charset="0"/>
              </a:rPr>
              <a:t>xbox</a:t>
            </a:r>
            <a:r>
              <a:rPr lang="en-US" sz="2000" spc="-1" dirty="0" smtClean="0">
                <a:solidFill>
                  <a:srgbClr val="6F2927"/>
                </a:solidFill>
                <a:uFill>
                  <a:solidFill>
                    <a:srgbClr val="FFFFFF"/>
                  </a:solidFill>
                </a:uFill>
                <a:latin typeface="Consolas" panose="020B0609020204030204" pitchFamily="49" charset="0"/>
              </a:rPr>
              <a:t>”&gt; </a:t>
            </a:r>
            <a:r>
              <a:rPr lang="en-US" sz="2000" spc="-1" dirty="0" smtClean="0">
                <a:uFill>
                  <a:solidFill>
                    <a:srgbClr val="FFFFFF"/>
                  </a:solidFill>
                </a:uFill>
                <a:latin typeface="Consolas" panose="020B0609020204030204" pitchFamily="49" charset="0"/>
              </a:rPr>
              <a:t>Xbox </a:t>
            </a:r>
            <a:r>
              <a:rPr lang="en-US" sz="2000" spc="-1" dirty="0" smtClean="0">
                <a:solidFill>
                  <a:srgbClr val="6F2927"/>
                </a:solidFill>
                <a:uFill>
                  <a:solidFill>
                    <a:srgbClr val="FFFFFF"/>
                  </a:solidFill>
                </a:uFill>
                <a:latin typeface="Consolas" panose="020B0609020204030204" pitchFamily="49" charset="0"/>
              </a:rPr>
              <a:t>&lt;/option&gt;</a:t>
            </a:r>
          </a:p>
          <a:p>
            <a:pPr marL="110160">
              <a:spcBef>
                <a:spcPts val="400"/>
              </a:spcBef>
              <a:buClr>
                <a:srgbClr val="2DA2BF"/>
              </a:buClr>
              <a:buSzPct val="68000"/>
            </a:pPr>
            <a:r>
              <a:rPr lang="en-US" sz="2000" spc="-1" dirty="0" smtClean="0">
                <a:solidFill>
                  <a:srgbClr val="6F2927"/>
                </a:solidFill>
                <a:uFill>
                  <a:solidFill>
                    <a:srgbClr val="FFFFFF"/>
                  </a:solidFill>
                </a:uFill>
                <a:latin typeface="Consolas" panose="020B0609020204030204" pitchFamily="49" charset="0"/>
              </a:rPr>
              <a:t>&lt;/</a:t>
            </a:r>
            <a:r>
              <a:rPr lang="sr-Latn-RS" sz="2000" spc="-1" dirty="0" smtClean="0">
                <a:solidFill>
                  <a:srgbClr val="6F2927"/>
                </a:solidFill>
                <a:uFill>
                  <a:solidFill>
                    <a:srgbClr val="FFFFFF"/>
                  </a:solidFill>
                </a:uFill>
                <a:latin typeface="Consolas" panose="020B0609020204030204" pitchFamily="49" charset="0"/>
              </a:rPr>
              <a:t>select</a:t>
            </a:r>
            <a:r>
              <a:rPr lang="en-US" sz="2000" spc="-1" dirty="0" smtClean="0">
                <a:solidFill>
                  <a:srgbClr val="6F2927"/>
                </a:solidFill>
                <a:uFill>
                  <a:solidFill>
                    <a:srgbClr val="FFFFFF"/>
                  </a:solidFill>
                </a:uFill>
                <a:latin typeface="Consolas" panose="020B0609020204030204" pitchFamily="49" charset="0"/>
              </a:rPr>
              <a:t>&gt;</a:t>
            </a:r>
            <a:endParaRPr lang="sr-Latn-RS" sz="2000" spc="-1" dirty="0">
              <a:solidFill>
                <a:srgbClr val="6F2927"/>
              </a:solidFill>
              <a:uFill>
                <a:solidFill>
                  <a:srgbClr val="FFFFFF"/>
                </a:solidFill>
              </a:uFill>
              <a:latin typeface="Consolas" panose="020B0609020204030204" pitchFamily="49" charset="0"/>
            </a:endParaRPr>
          </a:p>
          <a:p>
            <a:pPr marL="365760" indent="-255600">
              <a:lnSpc>
                <a:spcPct val="100000"/>
              </a:lnSpc>
              <a:spcBef>
                <a:spcPts val="400"/>
              </a:spcBef>
              <a:buClr>
                <a:srgbClr val="2DA2BF"/>
              </a:buClr>
              <a:buSzPct val="68000"/>
              <a:buFont typeface="Wingdings 3" charset="2"/>
              <a:buChar char=""/>
            </a:pPr>
            <a:r>
              <a:rPr lang="en-US" sz="2000" spc="-1" dirty="0">
                <a:solidFill>
                  <a:srgbClr val="6F2927"/>
                </a:solidFill>
                <a:uFill>
                  <a:solidFill>
                    <a:srgbClr val="FFFFFF"/>
                  </a:solidFill>
                </a:uFill>
                <a:latin typeface="Consolas" panose="020B0609020204030204" pitchFamily="49" charset="0"/>
              </a:rPr>
              <a:t>	</a:t>
            </a:r>
            <a:endParaRPr lang="sr-Latn-RS" sz="2000" b="1" strike="noStrike" spc="-1" dirty="0" smtClean="0">
              <a:uFill>
                <a:solidFill>
                  <a:srgbClr val="FFFFFF"/>
                </a:solidFill>
              </a:u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3384281188"/>
      </p:ext>
    </p:extLst>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2"/>
          <p:cNvSpPr txBox="1"/>
          <p:nvPr/>
        </p:nvSpPr>
        <p:spPr>
          <a:xfrm>
            <a:off x="794880" y="352354"/>
            <a:ext cx="10430640" cy="1325160"/>
          </a:xfrm>
          <a:prstGeom prst="rect">
            <a:avLst/>
          </a:prstGeom>
          <a:noFill/>
          <a:ln>
            <a:noFill/>
          </a:ln>
        </p:spPr>
        <p:txBody>
          <a:bodyPr anchor="ctr"/>
          <a:lstStyle/>
          <a:p>
            <a:pPr>
              <a:lnSpc>
                <a:spcPct val="100000"/>
              </a:lnSpc>
            </a:pPr>
            <a:r>
              <a:rPr lang="en-US" sz="2800" b="1" spc="-1" dirty="0" err="1" smtClean="0">
                <a:solidFill>
                  <a:srgbClr val="000000"/>
                </a:solidFill>
                <a:uFill>
                  <a:solidFill>
                    <a:srgbClr val="FFFFFF"/>
                  </a:solidFill>
                </a:uFill>
                <a:latin typeface="Lucida Sans Unicode"/>
              </a:rPr>
              <a:t>Padaju</a:t>
            </a:r>
            <a:r>
              <a:rPr lang="sr-Latn-RS" sz="2800" b="1" spc="-1" dirty="0" smtClean="0">
                <a:solidFill>
                  <a:srgbClr val="000000"/>
                </a:solidFill>
                <a:uFill>
                  <a:solidFill>
                    <a:srgbClr val="FFFFFF"/>
                  </a:solidFill>
                </a:uFill>
                <a:latin typeface="Lucida Sans Unicode"/>
              </a:rPr>
              <a:t>ća lista</a:t>
            </a:r>
            <a:endParaRPr lang="ru-RU" sz="2800" b="1" strike="noStrike" spc="-1" dirty="0">
              <a:solidFill>
                <a:srgbClr val="000000"/>
              </a:solidFill>
              <a:uFill>
                <a:solidFill>
                  <a:srgbClr val="FFFFFF"/>
                </a:solidFill>
              </a:uFill>
              <a:latin typeface="Lucida Sans Unicode"/>
            </a:endParaRPr>
          </a:p>
        </p:txBody>
      </p:sp>
      <p:sp>
        <p:nvSpPr>
          <p:cNvPr id="5" name="TextShape 1"/>
          <p:cNvSpPr txBox="1"/>
          <p:nvPr/>
        </p:nvSpPr>
        <p:spPr>
          <a:xfrm>
            <a:off x="767520" y="1407205"/>
            <a:ext cx="10458000" cy="4309200"/>
          </a:xfrm>
          <a:prstGeom prst="rect">
            <a:avLst/>
          </a:prstGeom>
          <a:noFill/>
          <a:ln>
            <a:noFill/>
          </a:ln>
        </p:spPr>
        <p:txBody>
          <a:bodyPr lIns="90000" tIns="45000" rIns="90000" bIns="45000">
            <a:normAutofit fontScale="77500" lnSpcReduction="20000"/>
          </a:bodyPr>
          <a:lstStyle/>
          <a:p>
            <a:pPr marL="365760" indent="-255600">
              <a:lnSpc>
                <a:spcPct val="100000"/>
              </a:lnSpc>
              <a:spcBef>
                <a:spcPts val="400"/>
              </a:spcBef>
              <a:buClr>
                <a:srgbClr val="2DA2BF"/>
              </a:buClr>
              <a:buSzPct val="68000"/>
              <a:buFont typeface="Wingdings 3" charset="2"/>
              <a:buChar char=""/>
            </a:pPr>
            <a:endParaRPr lang="en-US" sz="2000" spc="-1" dirty="0" smtClean="0">
              <a:uFill>
                <a:solidFill>
                  <a:srgbClr val="FFFFFF"/>
                </a:solidFill>
              </a:uFill>
              <a:latin typeface="Lucida Sans Unicode" panose="020B0602030504020204" pitchFamily="34" charset="0"/>
              <a:cs typeface="Lucida Sans Unicode" panose="020B0602030504020204" pitchFamily="34" charset="0"/>
            </a:endParaRPr>
          </a:p>
          <a:p>
            <a:pPr marL="365760" indent="-255600">
              <a:lnSpc>
                <a:spcPct val="100000"/>
              </a:lnSpc>
              <a:spcBef>
                <a:spcPts val="400"/>
              </a:spcBef>
              <a:buClr>
                <a:srgbClr val="2DA2BF"/>
              </a:buClr>
              <a:buSzPct val="68000"/>
              <a:buFont typeface="Wingdings 3" charset="2"/>
              <a:buChar char=""/>
            </a:pPr>
            <a:r>
              <a:rPr lang="sr-Latn-RS" sz="2000" spc="-1" dirty="0" smtClean="0">
                <a:uFill>
                  <a:solidFill>
                    <a:srgbClr val="FFFFFF"/>
                  </a:solidFill>
                </a:uFill>
                <a:latin typeface="Lucida Sans Unicode" panose="020B0602030504020204" pitchFamily="34" charset="0"/>
                <a:cs typeface="Lucida Sans Unicode" panose="020B0602030504020204" pitchFamily="34" charset="0"/>
              </a:rPr>
              <a:t>Možemo grupisati stavke liste koristeći tag </a:t>
            </a:r>
            <a:r>
              <a:rPr lang="sr-Latn-RS" sz="2000" b="1" spc="-1" dirty="0" smtClean="0">
                <a:uFill>
                  <a:solidFill>
                    <a:srgbClr val="FFFFFF"/>
                  </a:solidFill>
                </a:uFill>
                <a:latin typeface="Lucida Sans Unicode" panose="020B0602030504020204" pitchFamily="34" charset="0"/>
                <a:cs typeface="Lucida Sans Unicode" panose="020B0602030504020204" pitchFamily="34" charset="0"/>
              </a:rPr>
              <a:t>OPTGROUP</a:t>
            </a:r>
            <a:endParaRPr lang="sr-Latn-RS" sz="2000" spc="-1" dirty="0" smtClean="0">
              <a:uFill>
                <a:solidFill>
                  <a:srgbClr val="FFFFFF"/>
                </a:solidFill>
              </a:uFill>
              <a:latin typeface="Lucida Sans Unicode" panose="020B0602030504020204" pitchFamily="34" charset="0"/>
              <a:cs typeface="Lucida Sans Unicode" panose="020B0602030504020204" pitchFamily="34" charset="0"/>
            </a:endParaRPr>
          </a:p>
          <a:p>
            <a:pPr marL="365760" indent="-255600">
              <a:lnSpc>
                <a:spcPct val="100000"/>
              </a:lnSpc>
              <a:spcBef>
                <a:spcPts val="400"/>
              </a:spcBef>
              <a:buClr>
                <a:srgbClr val="2DA2BF"/>
              </a:buClr>
              <a:buSzPct val="68000"/>
              <a:buFont typeface="Wingdings 3" charset="2"/>
              <a:buChar char=""/>
            </a:pPr>
            <a:r>
              <a:rPr lang="sr-Latn-RS" sz="2000" spc="-1" dirty="0" smtClean="0">
                <a:uFill>
                  <a:solidFill>
                    <a:srgbClr val="FFFFFF"/>
                  </a:solidFill>
                </a:uFill>
                <a:latin typeface="Lucida Sans Unicode" panose="020B0602030504020204" pitchFamily="34" charset="0"/>
                <a:cs typeface="Lucida Sans Unicode" panose="020B0602030504020204" pitchFamily="34" charset="0"/>
              </a:rPr>
              <a:t>Ime grupisanih stavki zadajemo atributom </a:t>
            </a:r>
            <a:r>
              <a:rPr lang="sr-Latn-RS" sz="2000" spc="-1" dirty="0" smtClean="0">
                <a:solidFill>
                  <a:srgbClr val="FF0000"/>
                </a:solidFill>
                <a:uFill>
                  <a:solidFill>
                    <a:srgbClr val="FFFFFF"/>
                  </a:solidFill>
                </a:uFill>
                <a:latin typeface="Consolas" panose="020B0609020204030204" pitchFamily="49" charset="0"/>
              </a:rPr>
              <a:t>label</a:t>
            </a:r>
            <a:endParaRPr lang="sr-Latn-RS" sz="2000" b="1" spc="-1" dirty="0" smtClean="0">
              <a:uFill>
                <a:solidFill>
                  <a:srgbClr val="FFFFFF"/>
                </a:solidFill>
              </a:uFill>
              <a:latin typeface="Lucida Sans Unicode" panose="020B0602030504020204" pitchFamily="34" charset="0"/>
              <a:cs typeface="Lucida Sans Unicode" panose="020B0602030504020204" pitchFamily="34" charset="0"/>
            </a:endParaRPr>
          </a:p>
          <a:p>
            <a:pPr marL="365760" indent="-255600">
              <a:lnSpc>
                <a:spcPct val="100000"/>
              </a:lnSpc>
              <a:spcBef>
                <a:spcPts val="400"/>
              </a:spcBef>
              <a:buClr>
                <a:srgbClr val="2DA2BF"/>
              </a:buClr>
              <a:buSzPct val="68000"/>
              <a:buFont typeface="Wingdings 3" charset="2"/>
              <a:buChar char=""/>
            </a:pPr>
            <a:endParaRPr lang="sr-Latn-RS" sz="2000" b="1" spc="-1" dirty="0">
              <a:solidFill>
                <a:srgbClr val="6F2927"/>
              </a:solidFill>
              <a:uFill>
                <a:solidFill>
                  <a:srgbClr val="FFFFFF"/>
                </a:solidFill>
              </a:uFill>
              <a:latin typeface="Lucida Sans Unicode" panose="020B0602030504020204" pitchFamily="34" charset="0"/>
              <a:cs typeface="Lucida Sans Unicode" panose="020B0602030504020204" pitchFamily="34" charset="0"/>
            </a:endParaRPr>
          </a:p>
          <a:p>
            <a:pPr marL="110160">
              <a:spcBef>
                <a:spcPts val="400"/>
              </a:spcBef>
              <a:buClr>
                <a:srgbClr val="2DA2BF"/>
              </a:buClr>
              <a:buSzPct val="68000"/>
            </a:pPr>
            <a:r>
              <a:rPr lang="en-US" sz="2000" spc="-1" dirty="0" smtClean="0">
                <a:solidFill>
                  <a:srgbClr val="6F2927"/>
                </a:solidFill>
                <a:uFill>
                  <a:solidFill>
                    <a:srgbClr val="FFFFFF"/>
                  </a:solidFill>
                </a:uFill>
                <a:latin typeface="Consolas" panose="020B0609020204030204" pitchFamily="49" charset="0"/>
              </a:rPr>
              <a:t>&lt;</a:t>
            </a:r>
            <a:r>
              <a:rPr lang="sr-Latn-RS" sz="2000" spc="-1" dirty="0" smtClean="0">
                <a:solidFill>
                  <a:srgbClr val="6F2927"/>
                </a:solidFill>
                <a:uFill>
                  <a:solidFill>
                    <a:srgbClr val="FFFFFF"/>
                  </a:solidFill>
                </a:uFill>
                <a:latin typeface="Consolas" panose="020B0609020204030204" pitchFamily="49" charset="0"/>
              </a:rPr>
              <a:t>select </a:t>
            </a:r>
            <a:r>
              <a:rPr lang="sr-Latn-RS" sz="2000" spc="-1" dirty="0" smtClean="0">
                <a:solidFill>
                  <a:srgbClr val="FF0000"/>
                </a:solidFill>
                <a:uFill>
                  <a:solidFill>
                    <a:srgbClr val="FFFFFF"/>
                  </a:solidFill>
                </a:uFill>
                <a:latin typeface="Consolas" panose="020B0609020204030204" pitchFamily="49" charset="0"/>
              </a:rPr>
              <a:t>name</a:t>
            </a:r>
            <a:r>
              <a:rPr lang="en-US" sz="2000" spc="-1" dirty="0" smtClean="0">
                <a:solidFill>
                  <a:srgbClr val="6F2927"/>
                </a:solidFill>
                <a:uFill>
                  <a:solidFill>
                    <a:srgbClr val="FFFFFF"/>
                  </a:solidFill>
                </a:uFill>
                <a:latin typeface="Consolas" panose="020B0609020204030204" pitchFamily="49" charset="0"/>
              </a:rPr>
              <a:t>=”</a:t>
            </a:r>
            <a:r>
              <a:rPr lang="sr-Latn-RS" sz="2000" spc="-1" dirty="0" smtClean="0">
                <a:solidFill>
                  <a:srgbClr val="0000FF"/>
                </a:solidFill>
                <a:uFill>
                  <a:solidFill>
                    <a:srgbClr val="FFFFFF"/>
                  </a:solidFill>
                </a:uFill>
                <a:latin typeface="Consolas" panose="020B0609020204030204" pitchFamily="49" charset="0"/>
              </a:rPr>
              <a:t>pica</a:t>
            </a:r>
            <a:r>
              <a:rPr lang="en-US" sz="2000" spc="-1" dirty="0" smtClean="0">
                <a:solidFill>
                  <a:srgbClr val="6F2927"/>
                </a:solidFill>
                <a:uFill>
                  <a:solidFill>
                    <a:srgbClr val="FFFFFF"/>
                  </a:solidFill>
                </a:uFill>
                <a:latin typeface="Consolas" panose="020B0609020204030204" pitchFamily="49" charset="0"/>
              </a:rPr>
              <a:t>” /&gt;</a:t>
            </a:r>
            <a:endParaRPr lang="sr-Latn-RS" sz="2000" spc="-1" dirty="0">
              <a:solidFill>
                <a:srgbClr val="6F2927"/>
              </a:solidFill>
              <a:uFill>
                <a:solidFill>
                  <a:srgbClr val="FFFFFF"/>
                </a:solidFill>
              </a:uFill>
              <a:latin typeface="Consolas" panose="020B0609020204030204" pitchFamily="49" charset="0"/>
            </a:endParaRPr>
          </a:p>
          <a:p>
            <a:pPr marL="110160">
              <a:spcBef>
                <a:spcPts val="400"/>
              </a:spcBef>
              <a:buClr>
                <a:srgbClr val="2DA2BF"/>
              </a:buClr>
              <a:buSzPct val="68000"/>
            </a:pPr>
            <a:r>
              <a:rPr lang="en-US" sz="2000" spc="-1" dirty="0">
                <a:solidFill>
                  <a:srgbClr val="6F2927"/>
                </a:solidFill>
                <a:uFill>
                  <a:solidFill>
                    <a:srgbClr val="FFFFFF"/>
                  </a:solidFill>
                </a:uFill>
                <a:latin typeface="Consolas" panose="020B0609020204030204" pitchFamily="49" charset="0"/>
              </a:rPr>
              <a:t>	&lt;</a:t>
            </a:r>
            <a:r>
              <a:rPr lang="en-US" sz="2000" spc="-1" dirty="0" smtClean="0">
                <a:solidFill>
                  <a:srgbClr val="6F2927"/>
                </a:solidFill>
                <a:uFill>
                  <a:solidFill>
                    <a:srgbClr val="FFFFFF"/>
                  </a:solidFill>
                </a:uFill>
                <a:latin typeface="Consolas" panose="020B0609020204030204" pitchFamily="49" charset="0"/>
              </a:rPr>
              <a:t>opt</a:t>
            </a:r>
            <a:r>
              <a:rPr lang="sr-Latn-RS" sz="2000" spc="-1" dirty="0" smtClean="0">
                <a:solidFill>
                  <a:srgbClr val="6F2927"/>
                </a:solidFill>
                <a:uFill>
                  <a:solidFill>
                    <a:srgbClr val="FFFFFF"/>
                  </a:solidFill>
                </a:uFill>
                <a:latin typeface="Consolas" panose="020B0609020204030204" pitchFamily="49" charset="0"/>
              </a:rPr>
              <a:t>group</a:t>
            </a:r>
            <a:r>
              <a:rPr lang="en-US" sz="2000" spc="-1" dirty="0" smtClean="0">
                <a:solidFill>
                  <a:srgbClr val="6F2927"/>
                </a:solidFill>
                <a:uFill>
                  <a:solidFill>
                    <a:srgbClr val="FFFFFF"/>
                  </a:solidFill>
                </a:uFill>
                <a:latin typeface="Consolas" panose="020B0609020204030204" pitchFamily="49" charset="0"/>
              </a:rPr>
              <a:t> </a:t>
            </a:r>
            <a:r>
              <a:rPr lang="sr-Latn-RS" sz="2000" spc="-1" dirty="0" smtClean="0">
                <a:solidFill>
                  <a:srgbClr val="FF0000"/>
                </a:solidFill>
                <a:uFill>
                  <a:solidFill>
                    <a:srgbClr val="FFFFFF"/>
                  </a:solidFill>
                </a:uFill>
                <a:latin typeface="Consolas" panose="020B0609020204030204" pitchFamily="49" charset="0"/>
              </a:rPr>
              <a:t>label</a:t>
            </a:r>
            <a:r>
              <a:rPr lang="en-US" sz="2000" spc="-1" dirty="0" smtClean="0">
                <a:solidFill>
                  <a:srgbClr val="6F2927"/>
                </a:solidFill>
                <a:uFill>
                  <a:solidFill>
                    <a:srgbClr val="FFFFFF"/>
                  </a:solidFill>
                </a:uFill>
                <a:latin typeface="Consolas" panose="020B0609020204030204" pitchFamily="49" charset="0"/>
              </a:rPr>
              <a:t>=“</a:t>
            </a:r>
            <a:r>
              <a:rPr lang="sr-Latn-RS" sz="2000" spc="-1" dirty="0" smtClean="0">
                <a:solidFill>
                  <a:srgbClr val="0000FF"/>
                </a:solidFill>
                <a:uFill>
                  <a:solidFill>
                    <a:srgbClr val="FFFFFF"/>
                  </a:solidFill>
                </a:uFill>
                <a:latin typeface="Consolas" panose="020B0609020204030204" pitchFamily="49" charset="0"/>
              </a:rPr>
              <a:t>negazirana</a:t>
            </a:r>
            <a:r>
              <a:rPr lang="en-US" sz="2000" spc="-1" dirty="0" smtClean="0">
                <a:solidFill>
                  <a:srgbClr val="6F2927"/>
                </a:solidFill>
                <a:uFill>
                  <a:solidFill>
                    <a:srgbClr val="FFFFFF"/>
                  </a:solidFill>
                </a:uFill>
                <a:latin typeface="Consolas" panose="020B0609020204030204" pitchFamily="49" charset="0"/>
              </a:rPr>
              <a:t>”&gt;</a:t>
            </a:r>
            <a:endParaRPr lang="sr-Latn-RS" sz="2000" spc="-1" dirty="0" smtClean="0">
              <a:solidFill>
                <a:srgbClr val="6F2927"/>
              </a:solidFill>
              <a:uFill>
                <a:solidFill>
                  <a:srgbClr val="FFFFFF"/>
                </a:solidFill>
              </a:uFill>
              <a:latin typeface="Consolas" panose="020B0609020204030204" pitchFamily="49" charset="0"/>
            </a:endParaRPr>
          </a:p>
          <a:p>
            <a:pPr marL="110160">
              <a:spcBef>
                <a:spcPts val="400"/>
              </a:spcBef>
              <a:buClr>
                <a:srgbClr val="2DA2BF"/>
              </a:buClr>
              <a:buSzPct val="68000"/>
            </a:pPr>
            <a:r>
              <a:rPr lang="sr-Latn-RS" sz="2000" spc="-1" dirty="0">
                <a:solidFill>
                  <a:srgbClr val="6F2927"/>
                </a:solidFill>
                <a:uFill>
                  <a:solidFill>
                    <a:srgbClr val="FFFFFF"/>
                  </a:solidFill>
                </a:uFill>
                <a:latin typeface="Consolas" panose="020B0609020204030204" pitchFamily="49" charset="0"/>
              </a:rPr>
              <a:t>	</a:t>
            </a:r>
            <a:r>
              <a:rPr lang="sr-Latn-RS" sz="2000" spc="-1" dirty="0" smtClean="0">
                <a:solidFill>
                  <a:srgbClr val="6F2927"/>
                </a:solidFill>
                <a:uFill>
                  <a:solidFill>
                    <a:srgbClr val="FFFFFF"/>
                  </a:solidFill>
                </a:uFill>
                <a:latin typeface="Consolas" panose="020B0609020204030204" pitchFamily="49" charset="0"/>
              </a:rPr>
              <a:t>	</a:t>
            </a:r>
            <a:r>
              <a:rPr lang="en-US" sz="2000" spc="-1" dirty="0" smtClean="0">
                <a:solidFill>
                  <a:srgbClr val="6F2927"/>
                </a:solidFill>
                <a:uFill>
                  <a:solidFill>
                    <a:srgbClr val="FFFFFF"/>
                  </a:solidFill>
                </a:uFill>
                <a:latin typeface="Consolas" panose="020B0609020204030204" pitchFamily="49" charset="0"/>
              </a:rPr>
              <a:t>&lt;option </a:t>
            </a:r>
            <a:r>
              <a:rPr lang="en-US" sz="2000" spc="-1" dirty="0" smtClean="0">
                <a:solidFill>
                  <a:srgbClr val="FF0000"/>
                </a:solidFill>
                <a:uFill>
                  <a:solidFill>
                    <a:srgbClr val="FFFFFF"/>
                  </a:solidFill>
                </a:uFill>
                <a:latin typeface="Consolas" panose="020B0609020204030204" pitchFamily="49" charset="0"/>
              </a:rPr>
              <a:t>value</a:t>
            </a:r>
            <a:r>
              <a:rPr lang="en-US" sz="2000" spc="-1" dirty="0" smtClean="0">
                <a:solidFill>
                  <a:srgbClr val="6F2927"/>
                </a:solidFill>
                <a:uFill>
                  <a:solidFill>
                    <a:srgbClr val="FFFFFF"/>
                  </a:solidFill>
                </a:uFill>
                <a:latin typeface="Consolas" panose="020B0609020204030204" pitchFamily="49" charset="0"/>
              </a:rPr>
              <a:t>=“</a:t>
            </a:r>
            <a:r>
              <a:rPr lang="sr-Latn-RS" sz="2000" spc="-1" dirty="0" smtClean="0">
                <a:solidFill>
                  <a:srgbClr val="0000FF"/>
                </a:solidFill>
                <a:uFill>
                  <a:solidFill>
                    <a:srgbClr val="FFFFFF"/>
                  </a:solidFill>
                </a:uFill>
                <a:latin typeface="Consolas" panose="020B0609020204030204" pitchFamily="49" charset="0"/>
              </a:rPr>
              <a:t>jabuka</a:t>
            </a:r>
            <a:r>
              <a:rPr lang="en-US" sz="2000" spc="-1" dirty="0" smtClean="0">
                <a:solidFill>
                  <a:srgbClr val="6F2927"/>
                </a:solidFill>
                <a:uFill>
                  <a:solidFill>
                    <a:srgbClr val="FFFFFF"/>
                  </a:solidFill>
                </a:uFill>
                <a:latin typeface="Consolas" panose="020B0609020204030204" pitchFamily="49" charset="0"/>
              </a:rPr>
              <a:t>”&gt;</a:t>
            </a:r>
            <a:r>
              <a:rPr lang="en-US" sz="2000" spc="-1" dirty="0" smtClean="0">
                <a:uFill>
                  <a:solidFill>
                    <a:srgbClr val="FFFFFF"/>
                  </a:solidFill>
                </a:uFill>
                <a:latin typeface="Consolas" panose="020B0609020204030204" pitchFamily="49" charset="0"/>
              </a:rPr>
              <a:t> </a:t>
            </a:r>
            <a:r>
              <a:rPr lang="sr-Latn-RS" sz="2000" spc="-1" dirty="0" smtClean="0">
                <a:uFill>
                  <a:solidFill>
                    <a:srgbClr val="FFFFFF"/>
                  </a:solidFill>
                </a:uFill>
                <a:latin typeface="Consolas" panose="020B0609020204030204" pitchFamily="49" charset="0"/>
              </a:rPr>
              <a:t>Jabuka</a:t>
            </a:r>
            <a:r>
              <a:rPr lang="en-US" sz="2000" spc="-1" dirty="0" smtClean="0">
                <a:uFill>
                  <a:solidFill>
                    <a:srgbClr val="FFFFFF"/>
                  </a:solidFill>
                </a:uFill>
                <a:latin typeface="Consolas" panose="020B0609020204030204" pitchFamily="49" charset="0"/>
              </a:rPr>
              <a:t> </a:t>
            </a:r>
            <a:r>
              <a:rPr lang="en-US" sz="2000" spc="-1" dirty="0" smtClean="0">
                <a:solidFill>
                  <a:srgbClr val="6F2927"/>
                </a:solidFill>
                <a:uFill>
                  <a:solidFill>
                    <a:srgbClr val="FFFFFF"/>
                  </a:solidFill>
                </a:uFill>
                <a:latin typeface="Consolas" panose="020B0609020204030204" pitchFamily="49" charset="0"/>
              </a:rPr>
              <a:t>&lt;/option&gt;</a:t>
            </a:r>
            <a:endParaRPr lang="sr-Latn-RS" sz="2000" spc="-1" dirty="0">
              <a:solidFill>
                <a:srgbClr val="6F2927"/>
              </a:solidFill>
              <a:uFill>
                <a:solidFill>
                  <a:srgbClr val="FFFFFF"/>
                </a:solidFill>
              </a:uFill>
              <a:latin typeface="Consolas" panose="020B0609020204030204" pitchFamily="49" charset="0"/>
            </a:endParaRPr>
          </a:p>
          <a:p>
            <a:pPr marL="110160">
              <a:spcBef>
                <a:spcPts val="400"/>
              </a:spcBef>
              <a:buClr>
                <a:srgbClr val="2DA2BF"/>
              </a:buClr>
              <a:buSzPct val="68000"/>
            </a:pPr>
            <a:r>
              <a:rPr lang="en-US" sz="2000" spc="-1" dirty="0">
                <a:solidFill>
                  <a:srgbClr val="6F2927"/>
                </a:solidFill>
                <a:uFill>
                  <a:solidFill>
                    <a:srgbClr val="FFFFFF"/>
                  </a:solidFill>
                </a:uFill>
                <a:latin typeface="Consolas" panose="020B0609020204030204" pitchFamily="49" charset="0"/>
              </a:rPr>
              <a:t>	</a:t>
            </a:r>
            <a:r>
              <a:rPr lang="sr-Latn-RS" sz="2000" spc="-1" dirty="0" smtClean="0">
                <a:solidFill>
                  <a:srgbClr val="6F2927"/>
                </a:solidFill>
                <a:uFill>
                  <a:solidFill>
                    <a:srgbClr val="FFFFFF"/>
                  </a:solidFill>
                </a:uFill>
                <a:latin typeface="Consolas" panose="020B0609020204030204" pitchFamily="49" charset="0"/>
              </a:rPr>
              <a:t>	</a:t>
            </a:r>
            <a:r>
              <a:rPr lang="en-US" sz="2000" spc="-1" dirty="0" smtClean="0">
                <a:solidFill>
                  <a:srgbClr val="6F2927"/>
                </a:solidFill>
                <a:uFill>
                  <a:solidFill>
                    <a:srgbClr val="FFFFFF"/>
                  </a:solidFill>
                </a:uFill>
                <a:latin typeface="Consolas" panose="020B0609020204030204" pitchFamily="49" charset="0"/>
              </a:rPr>
              <a:t>&lt;option </a:t>
            </a:r>
            <a:r>
              <a:rPr lang="en-US" sz="2000" spc="-1" dirty="0" smtClean="0">
                <a:solidFill>
                  <a:srgbClr val="FF0000"/>
                </a:solidFill>
                <a:uFill>
                  <a:solidFill>
                    <a:srgbClr val="FFFFFF"/>
                  </a:solidFill>
                </a:uFill>
                <a:latin typeface="Consolas" panose="020B0609020204030204" pitchFamily="49" charset="0"/>
              </a:rPr>
              <a:t>value</a:t>
            </a:r>
            <a:r>
              <a:rPr lang="en-US" sz="2000" spc="-1" dirty="0" smtClean="0">
                <a:solidFill>
                  <a:srgbClr val="6F2927"/>
                </a:solidFill>
                <a:uFill>
                  <a:solidFill>
                    <a:srgbClr val="FFFFFF"/>
                  </a:solidFill>
                </a:uFill>
                <a:latin typeface="Consolas" panose="020B0609020204030204" pitchFamily="49" charset="0"/>
              </a:rPr>
              <a:t>=“</a:t>
            </a:r>
            <a:r>
              <a:rPr lang="sr-Latn-RS" sz="2000" spc="-1" dirty="0" smtClean="0">
                <a:solidFill>
                  <a:srgbClr val="0000FF"/>
                </a:solidFill>
                <a:uFill>
                  <a:solidFill>
                    <a:srgbClr val="FFFFFF"/>
                  </a:solidFill>
                </a:uFill>
                <a:latin typeface="Consolas" panose="020B0609020204030204" pitchFamily="49" charset="0"/>
              </a:rPr>
              <a:t>narandza</a:t>
            </a:r>
            <a:r>
              <a:rPr lang="en-US" sz="2000" spc="-1" dirty="0" smtClean="0">
                <a:solidFill>
                  <a:srgbClr val="6F2927"/>
                </a:solidFill>
                <a:uFill>
                  <a:solidFill>
                    <a:srgbClr val="FFFFFF"/>
                  </a:solidFill>
                </a:uFill>
                <a:latin typeface="Consolas" panose="020B0609020204030204" pitchFamily="49" charset="0"/>
              </a:rPr>
              <a:t>”&gt; </a:t>
            </a:r>
            <a:r>
              <a:rPr lang="sr-Latn-RS" sz="2000" spc="-1" dirty="0" smtClean="0">
                <a:uFill>
                  <a:solidFill>
                    <a:srgbClr val="FFFFFF"/>
                  </a:solidFill>
                </a:uFill>
                <a:latin typeface="Consolas" panose="020B0609020204030204" pitchFamily="49" charset="0"/>
              </a:rPr>
              <a:t>Narandža</a:t>
            </a:r>
            <a:r>
              <a:rPr lang="en-US" sz="2000" spc="-1" dirty="0" smtClean="0">
                <a:uFill>
                  <a:solidFill>
                    <a:srgbClr val="FFFFFF"/>
                  </a:solidFill>
                </a:uFill>
                <a:latin typeface="Consolas" panose="020B0609020204030204" pitchFamily="49" charset="0"/>
              </a:rPr>
              <a:t> </a:t>
            </a:r>
            <a:r>
              <a:rPr lang="en-US" sz="2000" spc="-1" dirty="0" smtClean="0">
                <a:solidFill>
                  <a:srgbClr val="6F2927"/>
                </a:solidFill>
                <a:uFill>
                  <a:solidFill>
                    <a:srgbClr val="FFFFFF"/>
                  </a:solidFill>
                </a:uFill>
                <a:latin typeface="Consolas" panose="020B0609020204030204" pitchFamily="49" charset="0"/>
              </a:rPr>
              <a:t>&lt;/option&gt;</a:t>
            </a:r>
            <a:endParaRPr lang="sr-Latn-RS" sz="2000" spc="-1" dirty="0">
              <a:solidFill>
                <a:srgbClr val="6F2927"/>
              </a:solidFill>
              <a:uFill>
                <a:solidFill>
                  <a:srgbClr val="FFFFFF"/>
                </a:solidFill>
              </a:uFill>
              <a:latin typeface="Consolas" panose="020B0609020204030204" pitchFamily="49" charset="0"/>
            </a:endParaRPr>
          </a:p>
          <a:p>
            <a:pPr marL="110160">
              <a:spcBef>
                <a:spcPts val="400"/>
              </a:spcBef>
              <a:buClr>
                <a:srgbClr val="2DA2BF"/>
              </a:buClr>
              <a:buSzPct val="68000"/>
            </a:pPr>
            <a:r>
              <a:rPr lang="en-US" sz="2000" spc="-1" dirty="0">
                <a:solidFill>
                  <a:srgbClr val="6F2927"/>
                </a:solidFill>
                <a:uFill>
                  <a:solidFill>
                    <a:srgbClr val="FFFFFF"/>
                  </a:solidFill>
                </a:uFill>
                <a:latin typeface="Consolas" panose="020B0609020204030204" pitchFamily="49" charset="0"/>
              </a:rPr>
              <a:t>	</a:t>
            </a:r>
            <a:r>
              <a:rPr lang="sr-Latn-RS" sz="2000" spc="-1" dirty="0" smtClean="0">
                <a:solidFill>
                  <a:srgbClr val="6F2927"/>
                </a:solidFill>
                <a:uFill>
                  <a:solidFill>
                    <a:srgbClr val="FFFFFF"/>
                  </a:solidFill>
                </a:uFill>
                <a:latin typeface="Consolas" panose="020B0609020204030204" pitchFamily="49" charset="0"/>
              </a:rPr>
              <a:t>	</a:t>
            </a:r>
            <a:r>
              <a:rPr lang="en-US" sz="2000" spc="-1" dirty="0" smtClean="0">
                <a:solidFill>
                  <a:srgbClr val="6F2927"/>
                </a:solidFill>
                <a:uFill>
                  <a:solidFill>
                    <a:srgbClr val="FFFFFF"/>
                  </a:solidFill>
                </a:uFill>
                <a:latin typeface="Consolas" panose="020B0609020204030204" pitchFamily="49" charset="0"/>
              </a:rPr>
              <a:t>&lt;option </a:t>
            </a:r>
            <a:r>
              <a:rPr lang="en-US" sz="2000" spc="-1" dirty="0" smtClean="0">
                <a:solidFill>
                  <a:srgbClr val="FF0000"/>
                </a:solidFill>
                <a:uFill>
                  <a:solidFill>
                    <a:srgbClr val="FFFFFF"/>
                  </a:solidFill>
                </a:uFill>
                <a:latin typeface="Consolas" panose="020B0609020204030204" pitchFamily="49" charset="0"/>
              </a:rPr>
              <a:t>value</a:t>
            </a:r>
            <a:r>
              <a:rPr lang="en-US" sz="2000" spc="-1" dirty="0" smtClean="0">
                <a:solidFill>
                  <a:srgbClr val="6F2927"/>
                </a:solidFill>
                <a:uFill>
                  <a:solidFill>
                    <a:srgbClr val="FFFFFF"/>
                  </a:solidFill>
                </a:uFill>
                <a:latin typeface="Consolas" panose="020B0609020204030204" pitchFamily="49" charset="0"/>
              </a:rPr>
              <a:t>=“</a:t>
            </a:r>
            <a:r>
              <a:rPr lang="sr-Latn-RS" sz="2000" spc="-1" dirty="0" smtClean="0">
                <a:solidFill>
                  <a:srgbClr val="0000FF"/>
                </a:solidFill>
                <a:uFill>
                  <a:solidFill>
                    <a:srgbClr val="FFFFFF"/>
                  </a:solidFill>
                </a:uFill>
                <a:latin typeface="Consolas" panose="020B0609020204030204" pitchFamily="49" charset="0"/>
              </a:rPr>
              <a:t>breskva</a:t>
            </a:r>
            <a:r>
              <a:rPr lang="en-US" sz="2000" spc="-1" dirty="0" smtClean="0">
                <a:solidFill>
                  <a:srgbClr val="6F2927"/>
                </a:solidFill>
                <a:uFill>
                  <a:solidFill>
                    <a:srgbClr val="FFFFFF"/>
                  </a:solidFill>
                </a:uFill>
                <a:latin typeface="Consolas" panose="020B0609020204030204" pitchFamily="49" charset="0"/>
              </a:rPr>
              <a:t>”&gt; </a:t>
            </a:r>
            <a:r>
              <a:rPr lang="sr-Latn-RS" sz="2000" spc="-1" dirty="0" smtClean="0">
                <a:uFill>
                  <a:solidFill>
                    <a:srgbClr val="FFFFFF"/>
                  </a:solidFill>
                </a:uFill>
                <a:latin typeface="Consolas" panose="020B0609020204030204" pitchFamily="49" charset="0"/>
              </a:rPr>
              <a:t>Breskva </a:t>
            </a:r>
            <a:r>
              <a:rPr lang="en-US" sz="2000" spc="-1" dirty="0" smtClean="0">
                <a:solidFill>
                  <a:srgbClr val="6F2927"/>
                </a:solidFill>
                <a:uFill>
                  <a:solidFill>
                    <a:srgbClr val="FFFFFF"/>
                  </a:solidFill>
                </a:uFill>
                <a:latin typeface="Consolas" panose="020B0609020204030204" pitchFamily="49" charset="0"/>
              </a:rPr>
              <a:t>&lt;/option&gt;</a:t>
            </a:r>
            <a:endParaRPr lang="sr-Latn-RS" sz="2000" spc="-1" dirty="0" smtClean="0">
              <a:solidFill>
                <a:srgbClr val="6F2927"/>
              </a:solidFill>
              <a:uFill>
                <a:solidFill>
                  <a:srgbClr val="FFFFFF"/>
                </a:solidFill>
              </a:uFill>
              <a:latin typeface="Consolas" panose="020B0609020204030204" pitchFamily="49" charset="0"/>
            </a:endParaRPr>
          </a:p>
          <a:p>
            <a:pPr marL="110160">
              <a:spcBef>
                <a:spcPts val="400"/>
              </a:spcBef>
              <a:buClr>
                <a:srgbClr val="2DA2BF"/>
              </a:buClr>
              <a:buSzPct val="68000"/>
            </a:pPr>
            <a:r>
              <a:rPr lang="sr-Latn-RS" sz="2000" spc="-1" dirty="0" smtClean="0">
                <a:solidFill>
                  <a:srgbClr val="6F2927"/>
                </a:solidFill>
                <a:uFill>
                  <a:solidFill>
                    <a:srgbClr val="FFFFFF"/>
                  </a:solidFill>
                </a:uFill>
                <a:latin typeface="Consolas" panose="020B0609020204030204" pitchFamily="49" charset="0"/>
              </a:rPr>
              <a:t>	</a:t>
            </a:r>
            <a:r>
              <a:rPr lang="en-US" sz="2000" spc="-1" dirty="0" smtClean="0">
                <a:solidFill>
                  <a:srgbClr val="6F2927"/>
                </a:solidFill>
                <a:uFill>
                  <a:solidFill>
                    <a:srgbClr val="FFFFFF"/>
                  </a:solidFill>
                </a:uFill>
                <a:latin typeface="Consolas" panose="020B0609020204030204" pitchFamily="49" charset="0"/>
              </a:rPr>
              <a:t>&lt;/opt</a:t>
            </a:r>
            <a:r>
              <a:rPr lang="sr-Latn-RS" sz="2000" spc="-1" dirty="0" smtClean="0">
                <a:solidFill>
                  <a:srgbClr val="6F2927"/>
                </a:solidFill>
                <a:uFill>
                  <a:solidFill>
                    <a:srgbClr val="FFFFFF"/>
                  </a:solidFill>
                </a:uFill>
                <a:latin typeface="Consolas" panose="020B0609020204030204" pitchFamily="49" charset="0"/>
              </a:rPr>
              <a:t>group</a:t>
            </a:r>
            <a:r>
              <a:rPr lang="en-US" sz="2000" spc="-1" dirty="0" smtClean="0">
                <a:solidFill>
                  <a:srgbClr val="6F2927"/>
                </a:solidFill>
                <a:uFill>
                  <a:solidFill>
                    <a:srgbClr val="FFFFFF"/>
                  </a:solidFill>
                </a:uFill>
                <a:latin typeface="Consolas" panose="020B0609020204030204" pitchFamily="49" charset="0"/>
              </a:rPr>
              <a:t>&gt;</a:t>
            </a:r>
            <a:endParaRPr lang="sr-Latn-RS" sz="2000" spc="-1" dirty="0">
              <a:solidFill>
                <a:srgbClr val="6F2927"/>
              </a:solidFill>
              <a:uFill>
                <a:solidFill>
                  <a:srgbClr val="FFFFFF"/>
                </a:solidFill>
              </a:uFill>
              <a:latin typeface="Consolas" panose="020B0609020204030204" pitchFamily="49" charset="0"/>
            </a:endParaRPr>
          </a:p>
          <a:p>
            <a:pPr marL="110160">
              <a:spcBef>
                <a:spcPts val="400"/>
              </a:spcBef>
              <a:buClr>
                <a:srgbClr val="2DA2BF"/>
              </a:buClr>
              <a:buSzPct val="68000"/>
            </a:pPr>
            <a:r>
              <a:rPr lang="en-US" sz="2000" spc="-1" dirty="0">
                <a:solidFill>
                  <a:srgbClr val="6F2927"/>
                </a:solidFill>
                <a:uFill>
                  <a:solidFill>
                    <a:srgbClr val="FFFFFF"/>
                  </a:solidFill>
                </a:uFill>
                <a:latin typeface="Consolas" panose="020B0609020204030204" pitchFamily="49" charset="0"/>
              </a:rPr>
              <a:t>	&lt;opt</a:t>
            </a:r>
            <a:r>
              <a:rPr lang="sr-Latn-RS" sz="2000" spc="-1" dirty="0">
                <a:solidFill>
                  <a:srgbClr val="6F2927"/>
                </a:solidFill>
                <a:uFill>
                  <a:solidFill>
                    <a:srgbClr val="FFFFFF"/>
                  </a:solidFill>
                </a:uFill>
                <a:latin typeface="Consolas" panose="020B0609020204030204" pitchFamily="49" charset="0"/>
              </a:rPr>
              <a:t>group</a:t>
            </a:r>
            <a:r>
              <a:rPr lang="en-US" sz="2000" spc="-1" dirty="0">
                <a:solidFill>
                  <a:srgbClr val="6F2927"/>
                </a:solidFill>
                <a:uFill>
                  <a:solidFill>
                    <a:srgbClr val="FFFFFF"/>
                  </a:solidFill>
                </a:uFill>
                <a:latin typeface="Consolas" panose="020B0609020204030204" pitchFamily="49" charset="0"/>
              </a:rPr>
              <a:t> </a:t>
            </a:r>
            <a:r>
              <a:rPr lang="sr-Latn-RS" sz="2000" spc="-1" dirty="0">
                <a:solidFill>
                  <a:srgbClr val="FF0000"/>
                </a:solidFill>
                <a:uFill>
                  <a:solidFill>
                    <a:srgbClr val="FFFFFF"/>
                  </a:solidFill>
                </a:uFill>
                <a:latin typeface="Consolas" panose="020B0609020204030204" pitchFamily="49" charset="0"/>
              </a:rPr>
              <a:t>label</a:t>
            </a:r>
            <a:r>
              <a:rPr lang="en-US" sz="2000" spc="-1" dirty="0" smtClean="0">
                <a:solidFill>
                  <a:srgbClr val="6F2927"/>
                </a:solidFill>
                <a:uFill>
                  <a:solidFill>
                    <a:srgbClr val="FFFFFF"/>
                  </a:solidFill>
                </a:uFill>
                <a:latin typeface="Consolas" panose="020B0609020204030204" pitchFamily="49" charset="0"/>
              </a:rPr>
              <a:t>=“</a:t>
            </a:r>
            <a:r>
              <a:rPr lang="sr-Latn-RS" sz="2000" spc="-1" dirty="0" smtClean="0">
                <a:solidFill>
                  <a:srgbClr val="0000FF"/>
                </a:solidFill>
                <a:uFill>
                  <a:solidFill>
                    <a:srgbClr val="FFFFFF"/>
                  </a:solidFill>
                </a:uFill>
                <a:latin typeface="Consolas" panose="020B0609020204030204" pitchFamily="49" charset="0"/>
              </a:rPr>
              <a:t>gazirana</a:t>
            </a:r>
            <a:r>
              <a:rPr lang="en-US" sz="2000" spc="-1" dirty="0">
                <a:solidFill>
                  <a:srgbClr val="6F2927"/>
                </a:solidFill>
                <a:uFill>
                  <a:solidFill>
                    <a:srgbClr val="FFFFFF"/>
                  </a:solidFill>
                </a:uFill>
                <a:latin typeface="Consolas" panose="020B0609020204030204" pitchFamily="49" charset="0"/>
              </a:rPr>
              <a:t>”&gt;</a:t>
            </a:r>
            <a:endParaRPr lang="sr-Latn-RS" sz="2000" spc="-1" dirty="0">
              <a:solidFill>
                <a:srgbClr val="6F2927"/>
              </a:solidFill>
              <a:uFill>
                <a:solidFill>
                  <a:srgbClr val="FFFFFF"/>
                </a:solidFill>
              </a:uFill>
              <a:latin typeface="Consolas" panose="020B0609020204030204" pitchFamily="49" charset="0"/>
            </a:endParaRPr>
          </a:p>
          <a:p>
            <a:pPr marL="110160">
              <a:spcBef>
                <a:spcPts val="400"/>
              </a:spcBef>
              <a:buClr>
                <a:srgbClr val="2DA2BF"/>
              </a:buClr>
              <a:buSzPct val="68000"/>
            </a:pPr>
            <a:r>
              <a:rPr lang="sr-Latn-RS" sz="2000" spc="-1" dirty="0">
                <a:solidFill>
                  <a:srgbClr val="6F2927"/>
                </a:solidFill>
                <a:uFill>
                  <a:solidFill>
                    <a:srgbClr val="FFFFFF"/>
                  </a:solidFill>
                </a:uFill>
                <a:latin typeface="Consolas" panose="020B0609020204030204" pitchFamily="49" charset="0"/>
              </a:rPr>
              <a:t>		</a:t>
            </a:r>
            <a:r>
              <a:rPr lang="en-US" sz="2000" spc="-1" dirty="0">
                <a:solidFill>
                  <a:srgbClr val="6F2927"/>
                </a:solidFill>
                <a:uFill>
                  <a:solidFill>
                    <a:srgbClr val="FFFFFF"/>
                  </a:solidFill>
                </a:uFill>
                <a:latin typeface="Consolas" panose="020B0609020204030204" pitchFamily="49" charset="0"/>
              </a:rPr>
              <a:t>&lt;option </a:t>
            </a:r>
            <a:r>
              <a:rPr lang="en-US" sz="2000" spc="-1" dirty="0">
                <a:solidFill>
                  <a:srgbClr val="FF0000"/>
                </a:solidFill>
                <a:uFill>
                  <a:solidFill>
                    <a:srgbClr val="FFFFFF"/>
                  </a:solidFill>
                </a:uFill>
                <a:latin typeface="Consolas" panose="020B0609020204030204" pitchFamily="49" charset="0"/>
              </a:rPr>
              <a:t>value</a:t>
            </a:r>
            <a:r>
              <a:rPr lang="en-US" sz="2000" spc="-1" dirty="0" smtClean="0">
                <a:solidFill>
                  <a:srgbClr val="6F2927"/>
                </a:solidFill>
                <a:uFill>
                  <a:solidFill>
                    <a:srgbClr val="FFFFFF"/>
                  </a:solidFill>
                </a:uFill>
                <a:latin typeface="Consolas" panose="020B0609020204030204" pitchFamily="49" charset="0"/>
              </a:rPr>
              <a:t>=“</a:t>
            </a:r>
            <a:r>
              <a:rPr lang="sr-Latn-RS" sz="2000" spc="-1" dirty="0" smtClean="0">
                <a:solidFill>
                  <a:srgbClr val="0000FF"/>
                </a:solidFill>
                <a:uFill>
                  <a:solidFill>
                    <a:srgbClr val="FFFFFF"/>
                  </a:solidFill>
                </a:uFill>
                <a:latin typeface="Consolas" panose="020B0609020204030204" pitchFamily="49" charset="0"/>
              </a:rPr>
              <a:t>cocacola</a:t>
            </a:r>
            <a:r>
              <a:rPr lang="en-US" sz="2000" spc="-1" dirty="0" smtClean="0">
                <a:solidFill>
                  <a:srgbClr val="6F2927"/>
                </a:solidFill>
                <a:uFill>
                  <a:solidFill>
                    <a:srgbClr val="FFFFFF"/>
                  </a:solidFill>
                </a:uFill>
                <a:latin typeface="Consolas" panose="020B0609020204030204" pitchFamily="49" charset="0"/>
              </a:rPr>
              <a:t>”&gt;</a:t>
            </a:r>
            <a:r>
              <a:rPr lang="en-US" sz="2000" spc="-1" dirty="0" smtClean="0">
                <a:uFill>
                  <a:solidFill>
                    <a:srgbClr val="FFFFFF"/>
                  </a:solidFill>
                </a:uFill>
                <a:latin typeface="Consolas" panose="020B0609020204030204" pitchFamily="49" charset="0"/>
              </a:rPr>
              <a:t> </a:t>
            </a:r>
            <a:r>
              <a:rPr lang="sr-Latn-RS" sz="2000" spc="-1" dirty="0" smtClean="0">
                <a:uFill>
                  <a:solidFill>
                    <a:srgbClr val="FFFFFF"/>
                  </a:solidFill>
                </a:uFill>
                <a:latin typeface="Consolas" panose="020B0609020204030204" pitchFamily="49" charset="0"/>
              </a:rPr>
              <a:t>Coca cola </a:t>
            </a:r>
            <a:r>
              <a:rPr lang="en-US" sz="2000" spc="-1" dirty="0" smtClean="0">
                <a:solidFill>
                  <a:srgbClr val="6F2927"/>
                </a:solidFill>
                <a:uFill>
                  <a:solidFill>
                    <a:srgbClr val="FFFFFF"/>
                  </a:solidFill>
                </a:uFill>
                <a:latin typeface="Consolas" panose="020B0609020204030204" pitchFamily="49" charset="0"/>
              </a:rPr>
              <a:t>&lt;/</a:t>
            </a:r>
            <a:r>
              <a:rPr lang="en-US" sz="2000" spc="-1" dirty="0">
                <a:solidFill>
                  <a:srgbClr val="6F2927"/>
                </a:solidFill>
                <a:uFill>
                  <a:solidFill>
                    <a:srgbClr val="FFFFFF"/>
                  </a:solidFill>
                </a:uFill>
                <a:latin typeface="Consolas" panose="020B0609020204030204" pitchFamily="49" charset="0"/>
              </a:rPr>
              <a:t>option&gt;</a:t>
            </a:r>
            <a:endParaRPr lang="sr-Latn-RS" sz="2000" spc="-1" dirty="0">
              <a:solidFill>
                <a:srgbClr val="6F2927"/>
              </a:solidFill>
              <a:uFill>
                <a:solidFill>
                  <a:srgbClr val="FFFFFF"/>
                </a:solidFill>
              </a:uFill>
              <a:latin typeface="Consolas" panose="020B0609020204030204" pitchFamily="49" charset="0"/>
            </a:endParaRPr>
          </a:p>
          <a:p>
            <a:pPr marL="110160">
              <a:spcBef>
                <a:spcPts val="400"/>
              </a:spcBef>
              <a:buClr>
                <a:srgbClr val="2DA2BF"/>
              </a:buClr>
              <a:buSzPct val="68000"/>
            </a:pPr>
            <a:r>
              <a:rPr lang="en-US" sz="2000" spc="-1" dirty="0">
                <a:solidFill>
                  <a:srgbClr val="6F2927"/>
                </a:solidFill>
                <a:uFill>
                  <a:solidFill>
                    <a:srgbClr val="FFFFFF"/>
                  </a:solidFill>
                </a:uFill>
                <a:latin typeface="Consolas" panose="020B0609020204030204" pitchFamily="49" charset="0"/>
              </a:rPr>
              <a:t>	</a:t>
            </a:r>
            <a:r>
              <a:rPr lang="sr-Latn-RS" sz="2000" spc="-1" dirty="0">
                <a:solidFill>
                  <a:srgbClr val="6F2927"/>
                </a:solidFill>
                <a:uFill>
                  <a:solidFill>
                    <a:srgbClr val="FFFFFF"/>
                  </a:solidFill>
                </a:uFill>
                <a:latin typeface="Consolas" panose="020B0609020204030204" pitchFamily="49" charset="0"/>
              </a:rPr>
              <a:t>	</a:t>
            </a:r>
            <a:r>
              <a:rPr lang="en-US" sz="2000" spc="-1" dirty="0">
                <a:solidFill>
                  <a:srgbClr val="6F2927"/>
                </a:solidFill>
                <a:uFill>
                  <a:solidFill>
                    <a:srgbClr val="FFFFFF"/>
                  </a:solidFill>
                </a:uFill>
                <a:latin typeface="Consolas" panose="020B0609020204030204" pitchFamily="49" charset="0"/>
              </a:rPr>
              <a:t>&lt;option </a:t>
            </a:r>
            <a:r>
              <a:rPr lang="en-US" sz="2000" spc="-1" dirty="0">
                <a:solidFill>
                  <a:srgbClr val="FF0000"/>
                </a:solidFill>
                <a:uFill>
                  <a:solidFill>
                    <a:srgbClr val="FFFFFF"/>
                  </a:solidFill>
                </a:uFill>
                <a:latin typeface="Consolas" panose="020B0609020204030204" pitchFamily="49" charset="0"/>
              </a:rPr>
              <a:t>value</a:t>
            </a:r>
            <a:r>
              <a:rPr lang="en-US" sz="2000" spc="-1" dirty="0" smtClean="0">
                <a:solidFill>
                  <a:srgbClr val="6F2927"/>
                </a:solidFill>
                <a:uFill>
                  <a:solidFill>
                    <a:srgbClr val="FFFFFF"/>
                  </a:solidFill>
                </a:uFill>
                <a:latin typeface="Consolas" panose="020B0609020204030204" pitchFamily="49" charset="0"/>
              </a:rPr>
              <a:t>=“</a:t>
            </a:r>
            <a:r>
              <a:rPr lang="sr-Latn-RS" sz="2000" spc="-1" dirty="0" smtClean="0">
                <a:solidFill>
                  <a:srgbClr val="0000FF"/>
                </a:solidFill>
                <a:uFill>
                  <a:solidFill>
                    <a:srgbClr val="FFFFFF"/>
                  </a:solidFill>
                </a:uFill>
                <a:latin typeface="Consolas" panose="020B0609020204030204" pitchFamily="49" charset="0"/>
              </a:rPr>
              <a:t>fanta</a:t>
            </a:r>
            <a:r>
              <a:rPr lang="en-US" sz="2000" spc="-1" dirty="0" smtClean="0">
                <a:solidFill>
                  <a:srgbClr val="6F2927"/>
                </a:solidFill>
                <a:uFill>
                  <a:solidFill>
                    <a:srgbClr val="FFFFFF"/>
                  </a:solidFill>
                </a:uFill>
                <a:latin typeface="Consolas" panose="020B0609020204030204" pitchFamily="49" charset="0"/>
              </a:rPr>
              <a:t>”&gt; </a:t>
            </a:r>
            <a:r>
              <a:rPr lang="sr-Latn-RS" sz="2000" spc="-1" dirty="0" smtClean="0">
                <a:uFill>
                  <a:solidFill>
                    <a:srgbClr val="FFFFFF"/>
                  </a:solidFill>
                </a:uFill>
                <a:latin typeface="Consolas" panose="020B0609020204030204" pitchFamily="49" charset="0"/>
              </a:rPr>
              <a:t>Fanta</a:t>
            </a:r>
            <a:r>
              <a:rPr lang="en-US" sz="2000" spc="-1" dirty="0" smtClean="0">
                <a:uFill>
                  <a:solidFill>
                    <a:srgbClr val="FFFFFF"/>
                  </a:solidFill>
                </a:uFill>
                <a:latin typeface="Consolas" panose="020B0609020204030204" pitchFamily="49" charset="0"/>
              </a:rPr>
              <a:t> </a:t>
            </a:r>
            <a:r>
              <a:rPr lang="en-US" sz="2000" spc="-1" dirty="0">
                <a:solidFill>
                  <a:srgbClr val="6F2927"/>
                </a:solidFill>
                <a:uFill>
                  <a:solidFill>
                    <a:srgbClr val="FFFFFF"/>
                  </a:solidFill>
                </a:uFill>
                <a:latin typeface="Consolas" panose="020B0609020204030204" pitchFamily="49" charset="0"/>
              </a:rPr>
              <a:t>&lt;/option&gt;</a:t>
            </a:r>
            <a:endParaRPr lang="sr-Latn-RS" sz="2000" spc="-1" dirty="0">
              <a:solidFill>
                <a:srgbClr val="6F2927"/>
              </a:solidFill>
              <a:uFill>
                <a:solidFill>
                  <a:srgbClr val="FFFFFF"/>
                </a:solidFill>
              </a:uFill>
              <a:latin typeface="Consolas" panose="020B0609020204030204" pitchFamily="49" charset="0"/>
            </a:endParaRPr>
          </a:p>
          <a:p>
            <a:pPr marL="110160">
              <a:spcBef>
                <a:spcPts val="400"/>
              </a:spcBef>
              <a:buClr>
                <a:srgbClr val="2DA2BF"/>
              </a:buClr>
              <a:buSzPct val="68000"/>
            </a:pPr>
            <a:r>
              <a:rPr lang="en-US" sz="2000" spc="-1" dirty="0">
                <a:solidFill>
                  <a:srgbClr val="6F2927"/>
                </a:solidFill>
                <a:uFill>
                  <a:solidFill>
                    <a:srgbClr val="FFFFFF"/>
                  </a:solidFill>
                </a:uFill>
                <a:latin typeface="Consolas" panose="020B0609020204030204" pitchFamily="49" charset="0"/>
              </a:rPr>
              <a:t>	</a:t>
            </a:r>
            <a:r>
              <a:rPr lang="sr-Latn-RS" sz="2000" spc="-1" dirty="0">
                <a:solidFill>
                  <a:srgbClr val="6F2927"/>
                </a:solidFill>
                <a:uFill>
                  <a:solidFill>
                    <a:srgbClr val="FFFFFF"/>
                  </a:solidFill>
                </a:uFill>
                <a:latin typeface="Consolas" panose="020B0609020204030204" pitchFamily="49" charset="0"/>
              </a:rPr>
              <a:t>	</a:t>
            </a:r>
            <a:r>
              <a:rPr lang="en-US" sz="2000" spc="-1" dirty="0">
                <a:solidFill>
                  <a:srgbClr val="6F2927"/>
                </a:solidFill>
                <a:uFill>
                  <a:solidFill>
                    <a:srgbClr val="FFFFFF"/>
                  </a:solidFill>
                </a:uFill>
                <a:latin typeface="Consolas" panose="020B0609020204030204" pitchFamily="49" charset="0"/>
              </a:rPr>
              <a:t>&lt;option </a:t>
            </a:r>
            <a:r>
              <a:rPr lang="en-US" sz="2000" spc="-1" dirty="0">
                <a:solidFill>
                  <a:srgbClr val="FF0000"/>
                </a:solidFill>
                <a:uFill>
                  <a:solidFill>
                    <a:srgbClr val="FFFFFF"/>
                  </a:solidFill>
                </a:uFill>
                <a:latin typeface="Consolas" panose="020B0609020204030204" pitchFamily="49" charset="0"/>
              </a:rPr>
              <a:t>value</a:t>
            </a:r>
            <a:r>
              <a:rPr lang="en-US" sz="2000" spc="-1" dirty="0" smtClean="0">
                <a:solidFill>
                  <a:srgbClr val="6F2927"/>
                </a:solidFill>
                <a:uFill>
                  <a:solidFill>
                    <a:srgbClr val="FFFFFF"/>
                  </a:solidFill>
                </a:uFill>
                <a:latin typeface="Consolas" panose="020B0609020204030204" pitchFamily="49" charset="0"/>
              </a:rPr>
              <a:t>=“</a:t>
            </a:r>
            <a:r>
              <a:rPr lang="sr-Latn-RS" sz="2000" spc="-1" dirty="0" smtClean="0">
                <a:solidFill>
                  <a:srgbClr val="0000FF"/>
                </a:solidFill>
                <a:uFill>
                  <a:solidFill>
                    <a:srgbClr val="FFFFFF"/>
                  </a:solidFill>
                </a:uFill>
                <a:latin typeface="Consolas" panose="020B0609020204030204" pitchFamily="49" charset="0"/>
              </a:rPr>
              <a:t>sprite</a:t>
            </a:r>
            <a:r>
              <a:rPr lang="en-US" sz="2000" spc="-1" dirty="0" smtClean="0">
                <a:solidFill>
                  <a:srgbClr val="6F2927"/>
                </a:solidFill>
                <a:uFill>
                  <a:solidFill>
                    <a:srgbClr val="FFFFFF"/>
                  </a:solidFill>
                </a:uFill>
                <a:latin typeface="Consolas" panose="020B0609020204030204" pitchFamily="49" charset="0"/>
              </a:rPr>
              <a:t>”&gt; </a:t>
            </a:r>
            <a:r>
              <a:rPr lang="sr-Latn-RS" sz="2000" spc="-1" dirty="0" smtClean="0">
                <a:uFill>
                  <a:solidFill>
                    <a:srgbClr val="FFFFFF"/>
                  </a:solidFill>
                </a:uFill>
                <a:latin typeface="Consolas" panose="020B0609020204030204" pitchFamily="49" charset="0"/>
              </a:rPr>
              <a:t>Sprite </a:t>
            </a:r>
            <a:r>
              <a:rPr lang="en-US" sz="2000" spc="-1" dirty="0" smtClean="0">
                <a:solidFill>
                  <a:srgbClr val="6F2927"/>
                </a:solidFill>
                <a:uFill>
                  <a:solidFill>
                    <a:srgbClr val="FFFFFF"/>
                  </a:solidFill>
                </a:uFill>
                <a:latin typeface="Consolas" panose="020B0609020204030204" pitchFamily="49" charset="0"/>
              </a:rPr>
              <a:t>&lt;/</a:t>
            </a:r>
            <a:r>
              <a:rPr lang="en-US" sz="2000" spc="-1" dirty="0">
                <a:solidFill>
                  <a:srgbClr val="6F2927"/>
                </a:solidFill>
                <a:uFill>
                  <a:solidFill>
                    <a:srgbClr val="FFFFFF"/>
                  </a:solidFill>
                </a:uFill>
                <a:latin typeface="Consolas" panose="020B0609020204030204" pitchFamily="49" charset="0"/>
              </a:rPr>
              <a:t>option&gt;</a:t>
            </a:r>
            <a:endParaRPr lang="sr-Latn-RS" sz="2000" spc="-1" dirty="0">
              <a:solidFill>
                <a:srgbClr val="6F2927"/>
              </a:solidFill>
              <a:uFill>
                <a:solidFill>
                  <a:srgbClr val="FFFFFF"/>
                </a:solidFill>
              </a:uFill>
              <a:latin typeface="Consolas" panose="020B0609020204030204" pitchFamily="49" charset="0"/>
            </a:endParaRPr>
          </a:p>
          <a:p>
            <a:pPr marL="110160">
              <a:spcBef>
                <a:spcPts val="400"/>
              </a:spcBef>
              <a:buClr>
                <a:srgbClr val="2DA2BF"/>
              </a:buClr>
              <a:buSzPct val="68000"/>
            </a:pPr>
            <a:r>
              <a:rPr lang="sr-Latn-RS" sz="2000" spc="-1" dirty="0">
                <a:solidFill>
                  <a:srgbClr val="6F2927"/>
                </a:solidFill>
                <a:uFill>
                  <a:solidFill>
                    <a:srgbClr val="FFFFFF"/>
                  </a:solidFill>
                </a:uFill>
                <a:latin typeface="Consolas" panose="020B0609020204030204" pitchFamily="49" charset="0"/>
              </a:rPr>
              <a:t>	</a:t>
            </a:r>
            <a:r>
              <a:rPr lang="en-US" sz="2000" spc="-1" dirty="0">
                <a:solidFill>
                  <a:srgbClr val="6F2927"/>
                </a:solidFill>
                <a:uFill>
                  <a:solidFill>
                    <a:srgbClr val="FFFFFF"/>
                  </a:solidFill>
                </a:uFill>
                <a:latin typeface="Consolas" panose="020B0609020204030204" pitchFamily="49" charset="0"/>
              </a:rPr>
              <a:t>&lt;/opt</a:t>
            </a:r>
            <a:r>
              <a:rPr lang="sr-Latn-RS" sz="2000" spc="-1" dirty="0">
                <a:solidFill>
                  <a:srgbClr val="6F2927"/>
                </a:solidFill>
                <a:uFill>
                  <a:solidFill>
                    <a:srgbClr val="FFFFFF"/>
                  </a:solidFill>
                </a:uFill>
                <a:latin typeface="Consolas" panose="020B0609020204030204" pitchFamily="49" charset="0"/>
              </a:rPr>
              <a:t>group</a:t>
            </a:r>
            <a:r>
              <a:rPr lang="en-US" sz="2000" spc="-1" dirty="0" smtClean="0">
                <a:solidFill>
                  <a:srgbClr val="6F2927"/>
                </a:solidFill>
                <a:uFill>
                  <a:solidFill>
                    <a:srgbClr val="FFFFFF"/>
                  </a:solidFill>
                </a:uFill>
                <a:latin typeface="Consolas" panose="020B0609020204030204" pitchFamily="49" charset="0"/>
              </a:rPr>
              <a:t>&gt;</a:t>
            </a:r>
          </a:p>
          <a:p>
            <a:pPr marL="110160">
              <a:spcBef>
                <a:spcPts val="400"/>
              </a:spcBef>
              <a:buClr>
                <a:srgbClr val="2DA2BF"/>
              </a:buClr>
              <a:buSzPct val="68000"/>
            </a:pPr>
            <a:r>
              <a:rPr lang="en-US" sz="2000" spc="-1" dirty="0" smtClean="0">
                <a:solidFill>
                  <a:srgbClr val="6F2927"/>
                </a:solidFill>
                <a:uFill>
                  <a:solidFill>
                    <a:srgbClr val="FFFFFF"/>
                  </a:solidFill>
                </a:uFill>
                <a:latin typeface="Consolas" panose="020B0609020204030204" pitchFamily="49" charset="0"/>
              </a:rPr>
              <a:t>&lt;/</a:t>
            </a:r>
            <a:r>
              <a:rPr lang="sr-Latn-RS" sz="2000" spc="-1" dirty="0" smtClean="0">
                <a:solidFill>
                  <a:srgbClr val="6F2927"/>
                </a:solidFill>
                <a:uFill>
                  <a:solidFill>
                    <a:srgbClr val="FFFFFF"/>
                  </a:solidFill>
                </a:uFill>
                <a:latin typeface="Consolas" panose="020B0609020204030204" pitchFamily="49" charset="0"/>
              </a:rPr>
              <a:t>select</a:t>
            </a:r>
            <a:r>
              <a:rPr lang="en-US" sz="2000" spc="-1" dirty="0" smtClean="0">
                <a:solidFill>
                  <a:srgbClr val="6F2927"/>
                </a:solidFill>
                <a:uFill>
                  <a:solidFill>
                    <a:srgbClr val="FFFFFF"/>
                  </a:solidFill>
                </a:uFill>
                <a:latin typeface="Consolas" panose="020B0609020204030204" pitchFamily="49" charset="0"/>
              </a:rPr>
              <a:t>&gt;</a:t>
            </a:r>
            <a:endParaRPr lang="sr-Latn-RS" sz="2000" spc="-1" dirty="0">
              <a:solidFill>
                <a:srgbClr val="6F2927"/>
              </a:solidFill>
              <a:uFill>
                <a:solidFill>
                  <a:srgbClr val="FFFFFF"/>
                </a:solidFill>
              </a:uFill>
              <a:latin typeface="Consolas" panose="020B0609020204030204" pitchFamily="49" charset="0"/>
            </a:endParaRPr>
          </a:p>
          <a:p>
            <a:pPr marL="365760" indent="-255600">
              <a:lnSpc>
                <a:spcPct val="100000"/>
              </a:lnSpc>
              <a:spcBef>
                <a:spcPts val="400"/>
              </a:spcBef>
              <a:buClr>
                <a:srgbClr val="2DA2BF"/>
              </a:buClr>
              <a:buSzPct val="68000"/>
              <a:buFont typeface="Wingdings 3" charset="2"/>
              <a:buChar char=""/>
            </a:pPr>
            <a:r>
              <a:rPr lang="en-US" sz="2000" spc="-1" dirty="0">
                <a:solidFill>
                  <a:srgbClr val="6F2927"/>
                </a:solidFill>
                <a:uFill>
                  <a:solidFill>
                    <a:srgbClr val="FFFFFF"/>
                  </a:solidFill>
                </a:uFill>
                <a:latin typeface="Consolas" panose="020B0609020204030204" pitchFamily="49" charset="0"/>
              </a:rPr>
              <a:t>	</a:t>
            </a:r>
            <a:endParaRPr lang="sr-Latn-RS" sz="2000" b="1" strike="noStrike" spc="-1" dirty="0" smtClean="0">
              <a:uFill>
                <a:solidFill>
                  <a:srgbClr val="FFFFFF"/>
                </a:solidFill>
              </a:u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804666227"/>
      </p:ext>
    </p:extLst>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2"/>
          <p:cNvSpPr txBox="1"/>
          <p:nvPr/>
        </p:nvSpPr>
        <p:spPr>
          <a:xfrm>
            <a:off x="794880" y="352354"/>
            <a:ext cx="10430640" cy="1325160"/>
          </a:xfrm>
          <a:prstGeom prst="rect">
            <a:avLst/>
          </a:prstGeom>
          <a:noFill/>
          <a:ln>
            <a:noFill/>
          </a:ln>
        </p:spPr>
        <p:txBody>
          <a:bodyPr anchor="ctr"/>
          <a:lstStyle/>
          <a:p>
            <a:pPr>
              <a:lnSpc>
                <a:spcPct val="100000"/>
              </a:lnSpc>
            </a:pPr>
            <a:r>
              <a:rPr lang="sr-Latn-RS" sz="2800" b="1" spc="-1" dirty="0" smtClean="0">
                <a:solidFill>
                  <a:srgbClr val="000000"/>
                </a:solidFill>
                <a:uFill>
                  <a:solidFill>
                    <a:srgbClr val="FFFFFF"/>
                  </a:solidFill>
                </a:uFill>
                <a:latin typeface="Lucida Sans Unicode"/>
              </a:rPr>
              <a:t>Labele</a:t>
            </a:r>
            <a:endParaRPr lang="ru-RU" sz="2800" b="1" strike="noStrike" spc="-1" dirty="0">
              <a:solidFill>
                <a:srgbClr val="000000"/>
              </a:solidFill>
              <a:uFill>
                <a:solidFill>
                  <a:srgbClr val="FFFFFF"/>
                </a:solidFill>
              </a:uFill>
              <a:latin typeface="Lucida Sans Unicode"/>
            </a:endParaRPr>
          </a:p>
        </p:txBody>
      </p:sp>
      <p:sp>
        <p:nvSpPr>
          <p:cNvPr id="5" name="TextShape 1"/>
          <p:cNvSpPr txBox="1"/>
          <p:nvPr/>
        </p:nvSpPr>
        <p:spPr>
          <a:xfrm>
            <a:off x="767520" y="1407205"/>
            <a:ext cx="10458000" cy="4309200"/>
          </a:xfrm>
          <a:prstGeom prst="rect">
            <a:avLst/>
          </a:prstGeom>
          <a:noFill/>
          <a:ln>
            <a:noFill/>
          </a:ln>
        </p:spPr>
        <p:txBody>
          <a:bodyPr lIns="90000" tIns="45000" rIns="90000" bIns="45000">
            <a:normAutofit/>
          </a:bodyPr>
          <a:lstStyle/>
          <a:p>
            <a:pPr marL="365760" indent="-255600">
              <a:lnSpc>
                <a:spcPct val="100000"/>
              </a:lnSpc>
              <a:spcBef>
                <a:spcPts val="400"/>
              </a:spcBef>
              <a:buClr>
                <a:srgbClr val="2DA2BF"/>
              </a:buClr>
              <a:buSzPct val="68000"/>
              <a:buFont typeface="Wingdings 3" charset="2"/>
              <a:buChar char=""/>
            </a:pPr>
            <a:endParaRPr lang="en-US" sz="2000" spc="-1" dirty="0" smtClean="0">
              <a:uFill>
                <a:solidFill>
                  <a:srgbClr val="FFFFFF"/>
                </a:solidFill>
              </a:uFill>
              <a:latin typeface="Lucida Sans Unicode" panose="020B0602030504020204" pitchFamily="34" charset="0"/>
              <a:cs typeface="Lucida Sans Unicode" panose="020B0602030504020204" pitchFamily="34" charset="0"/>
            </a:endParaRPr>
          </a:p>
          <a:p>
            <a:pPr marL="365760" indent="-255600">
              <a:lnSpc>
                <a:spcPct val="100000"/>
              </a:lnSpc>
              <a:spcBef>
                <a:spcPts val="400"/>
              </a:spcBef>
              <a:buClr>
                <a:srgbClr val="2DA2BF"/>
              </a:buClr>
              <a:buSzPct val="68000"/>
              <a:buFont typeface="Wingdings 3" charset="2"/>
              <a:buChar char=""/>
            </a:pPr>
            <a:r>
              <a:rPr lang="sr-Latn-RS" sz="2000" spc="-1" dirty="0" smtClean="0">
                <a:uFill>
                  <a:solidFill>
                    <a:srgbClr val="FFFFFF"/>
                  </a:solidFill>
                </a:uFill>
                <a:latin typeface="Lucida Sans Unicode" panose="020B0602030504020204" pitchFamily="34" charset="0"/>
                <a:cs typeface="Lucida Sans Unicode" panose="020B0602030504020204" pitchFamily="34" charset="0"/>
              </a:rPr>
              <a:t>Tag </a:t>
            </a:r>
            <a:r>
              <a:rPr lang="sr-Latn-RS" sz="2000" b="1" spc="-1" dirty="0" smtClean="0">
                <a:uFill>
                  <a:solidFill>
                    <a:srgbClr val="FFFFFF"/>
                  </a:solidFill>
                </a:uFill>
                <a:latin typeface="Lucida Sans Unicode" panose="020B0602030504020204" pitchFamily="34" charset="0"/>
                <a:cs typeface="Lucida Sans Unicode" panose="020B0602030504020204" pitchFamily="34" charset="0"/>
              </a:rPr>
              <a:t>LABEL </a:t>
            </a:r>
            <a:r>
              <a:rPr lang="sr-Latn-RS" sz="2000" spc="-1" dirty="0" smtClean="0">
                <a:uFill>
                  <a:solidFill>
                    <a:srgbClr val="FFFFFF"/>
                  </a:solidFill>
                </a:uFill>
                <a:latin typeface="Lucida Sans Unicode" panose="020B0602030504020204" pitchFamily="34" charset="0"/>
                <a:cs typeface="Lucida Sans Unicode" panose="020B0602030504020204" pitchFamily="34" charset="0"/>
              </a:rPr>
              <a:t>služi da zadamo naziv elementa forme</a:t>
            </a:r>
          </a:p>
          <a:p>
            <a:pPr marL="365760" indent="-255600">
              <a:lnSpc>
                <a:spcPct val="100000"/>
              </a:lnSpc>
              <a:spcBef>
                <a:spcPts val="400"/>
              </a:spcBef>
              <a:buClr>
                <a:srgbClr val="2DA2BF"/>
              </a:buClr>
              <a:buSzPct val="68000"/>
              <a:buFont typeface="Wingdings 3" charset="2"/>
              <a:buChar char=""/>
            </a:pPr>
            <a:r>
              <a:rPr lang="sr-Latn-RS" sz="2000" spc="-1" dirty="0" smtClean="0">
                <a:uFill>
                  <a:solidFill>
                    <a:srgbClr val="FFFFFF"/>
                  </a:solidFill>
                </a:uFill>
                <a:latin typeface="Lucida Sans Unicode" panose="020B0602030504020204" pitchFamily="34" charset="0"/>
                <a:cs typeface="Lucida Sans Unicode" panose="020B0602030504020204" pitchFamily="34" charset="0"/>
              </a:rPr>
              <a:t>Kako bismo naglasili da se labela odnosi na specifičan element forme, potrebno je tagu postavimo atribut</a:t>
            </a:r>
            <a:r>
              <a:rPr lang="en-US" sz="2000" spc="-1" dirty="0">
                <a:solidFill>
                  <a:srgbClr val="FF0000"/>
                </a:solidFill>
                <a:uFill>
                  <a:solidFill>
                    <a:srgbClr val="FFFFFF"/>
                  </a:solidFill>
                </a:uFill>
                <a:latin typeface="Consolas" panose="020B0609020204030204" pitchFamily="49" charset="0"/>
              </a:rPr>
              <a:t> for</a:t>
            </a:r>
            <a:r>
              <a:rPr lang="sr-Latn-RS" sz="2000" spc="-1" dirty="0" smtClean="0">
                <a:uFill>
                  <a:solidFill>
                    <a:srgbClr val="FFFFFF"/>
                  </a:solidFill>
                </a:uFill>
                <a:latin typeface="Lucida Sans Unicode" panose="020B0602030504020204" pitchFamily="34" charset="0"/>
                <a:cs typeface="Lucida Sans Unicode" panose="020B0602030504020204" pitchFamily="34" charset="0"/>
              </a:rPr>
              <a:t> na istu vrednost koju ima atribut </a:t>
            </a:r>
            <a:r>
              <a:rPr lang="en-US" sz="2000" spc="-1" dirty="0" smtClean="0">
                <a:solidFill>
                  <a:srgbClr val="FF0000"/>
                </a:solidFill>
                <a:uFill>
                  <a:solidFill>
                    <a:srgbClr val="FFFFFF"/>
                  </a:solidFill>
                </a:uFill>
                <a:latin typeface="Consolas" panose="020B0609020204030204" pitchFamily="49" charset="0"/>
              </a:rPr>
              <a:t>id</a:t>
            </a:r>
            <a:r>
              <a:rPr lang="sr-Latn-RS" sz="2000" spc="-1" dirty="0" smtClean="0">
                <a:uFill>
                  <a:solidFill>
                    <a:srgbClr val="FFFFFF"/>
                  </a:solidFill>
                </a:uFill>
                <a:latin typeface="Lucida Sans Unicode" panose="020B0602030504020204" pitchFamily="34" charset="0"/>
                <a:cs typeface="Lucida Sans Unicode" panose="020B0602030504020204" pitchFamily="34" charset="0"/>
              </a:rPr>
              <a:t> elementa forme na koji se labela odnosi</a:t>
            </a:r>
          </a:p>
          <a:p>
            <a:pPr marL="110160">
              <a:spcBef>
                <a:spcPts val="400"/>
              </a:spcBef>
              <a:buClr>
                <a:srgbClr val="2DA2BF"/>
              </a:buClr>
              <a:buSzPct val="68000"/>
            </a:pPr>
            <a:endParaRPr lang="en-US" sz="2000" spc="-1" dirty="0" smtClean="0">
              <a:solidFill>
                <a:srgbClr val="6F2927"/>
              </a:solidFill>
              <a:uFill>
                <a:solidFill>
                  <a:srgbClr val="FFFFFF"/>
                </a:solidFill>
              </a:uFill>
              <a:latin typeface="Consolas" panose="020B0609020204030204" pitchFamily="49" charset="0"/>
            </a:endParaRPr>
          </a:p>
          <a:p>
            <a:pPr marL="110160">
              <a:spcBef>
                <a:spcPts val="400"/>
              </a:spcBef>
              <a:buClr>
                <a:srgbClr val="2DA2BF"/>
              </a:buClr>
              <a:buSzPct val="68000"/>
            </a:pPr>
            <a:r>
              <a:rPr lang="sr-Latn-RS" sz="2000" spc="-1" dirty="0" smtClean="0">
                <a:solidFill>
                  <a:srgbClr val="6F2927"/>
                </a:solidFill>
                <a:uFill>
                  <a:solidFill>
                    <a:srgbClr val="FFFFFF"/>
                  </a:solidFill>
                </a:uFill>
                <a:latin typeface="Consolas" panose="020B0609020204030204" pitchFamily="49" charset="0"/>
              </a:rPr>
              <a:t>	</a:t>
            </a:r>
            <a:r>
              <a:rPr lang="en-US" sz="2000" spc="-1" dirty="0" smtClean="0">
                <a:solidFill>
                  <a:srgbClr val="6F2927"/>
                </a:solidFill>
                <a:uFill>
                  <a:solidFill>
                    <a:srgbClr val="FFFFFF"/>
                  </a:solidFill>
                </a:uFill>
                <a:latin typeface="Consolas" panose="020B0609020204030204" pitchFamily="49" charset="0"/>
              </a:rPr>
              <a:t>&lt;label</a:t>
            </a:r>
            <a:r>
              <a:rPr lang="en-US" sz="2000" spc="-1" dirty="0">
                <a:solidFill>
                  <a:srgbClr val="FF0000"/>
                </a:solidFill>
                <a:uFill>
                  <a:solidFill>
                    <a:srgbClr val="FFFFFF"/>
                  </a:solidFill>
                </a:uFill>
                <a:latin typeface="Consolas" panose="020B0609020204030204" pitchFamily="49" charset="0"/>
              </a:rPr>
              <a:t> </a:t>
            </a:r>
            <a:r>
              <a:rPr lang="en-US" sz="2000" spc="-1" dirty="0" smtClean="0">
                <a:solidFill>
                  <a:srgbClr val="FF0000"/>
                </a:solidFill>
                <a:uFill>
                  <a:solidFill>
                    <a:srgbClr val="FFFFFF"/>
                  </a:solidFill>
                </a:uFill>
                <a:latin typeface="Consolas" panose="020B0609020204030204" pitchFamily="49" charset="0"/>
              </a:rPr>
              <a:t>for</a:t>
            </a:r>
            <a:r>
              <a:rPr lang="en-US" sz="2000" spc="-1" dirty="0" smtClean="0">
                <a:solidFill>
                  <a:srgbClr val="6F2927"/>
                </a:solidFill>
                <a:uFill>
                  <a:solidFill>
                    <a:srgbClr val="FFFFFF"/>
                  </a:solidFill>
                </a:uFill>
                <a:latin typeface="Consolas" panose="020B0609020204030204" pitchFamily="49" charset="0"/>
              </a:rPr>
              <a:t>=“</a:t>
            </a:r>
            <a:r>
              <a:rPr lang="en-US" sz="2000" spc="-1" dirty="0" err="1" smtClean="0">
                <a:solidFill>
                  <a:srgbClr val="0000FF"/>
                </a:solidFill>
                <a:uFill>
                  <a:solidFill>
                    <a:srgbClr val="FFFFFF"/>
                  </a:solidFill>
                </a:uFill>
                <a:latin typeface="Consolas" panose="020B0609020204030204" pitchFamily="49" charset="0"/>
              </a:rPr>
              <a:t>ime</a:t>
            </a:r>
            <a:r>
              <a:rPr lang="en-US" sz="2000" spc="-1" dirty="0" smtClean="0">
                <a:solidFill>
                  <a:srgbClr val="6F2927"/>
                </a:solidFill>
                <a:uFill>
                  <a:solidFill>
                    <a:srgbClr val="FFFFFF"/>
                  </a:solidFill>
                </a:uFill>
                <a:latin typeface="Consolas" panose="020B0609020204030204" pitchFamily="49" charset="0"/>
              </a:rPr>
              <a:t>”&gt;</a:t>
            </a:r>
            <a:r>
              <a:rPr lang="en-US" sz="2000" spc="-1" dirty="0" smtClean="0">
                <a:uFill>
                  <a:solidFill>
                    <a:srgbClr val="FFFFFF"/>
                  </a:solidFill>
                </a:uFill>
                <a:latin typeface="Consolas" panose="020B0609020204030204" pitchFamily="49" charset="0"/>
              </a:rPr>
              <a:t> </a:t>
            </a:r>
            <a:r>
              <a:rPr lang="en-US" sz="2000" spc="-1" dirty="0" err="1" smtClean="0">
                <a:uFill>
                  <a:solidFill>
                    <a:srgbClr val="FFFFFF"/>
                  </a:solidFill>
                </a:uFill>
                <a:latin typeface="Consolas" panose="020B0609020204030204" pitchFamily="49" charset="0"/>
              </a:rPr>
              <a:t>Ime</a:t>
            </a:r>
            <a:r>
              <a:rPr lang="en-US" sz="2000" spc="-1" dirty="0" smtClean="0">
                <a:uFill>
                  <a:solidFill>
                    <a:srgbClr val="FFFFFF"/>
                  </a:solidFill>
                </a:uFill>
                <a:latin typeface="Consolas" panose="020B0609020204030204" pitchFamily="49" charset="0"/>
              </a:rPr>
              <a:t> </a:t>
            </a:r>
            <a:r>
              <a:rPr lang="en-US" sz="2000" spc="-1" dirty="0" smtClean="0">
                <a:solidFill>
                  <a:srgbClr val="6F2927"/>
                </a:solidFill>
                <a:uFill>
                  <a:solidFill>
                    <a:srgbClr val="FFFFFF"/>
                  </a:solidFill>
                </a:uFill>
                <a:latin typeface="Consolas" panose="020B0609020204030204" pitchFamily="49" charset="0"/>
              </a:rPr>
              <a:t>&lt;/label&gt;</a:t>
            </a:r>
            <a:endParaRPr lang="sr-Latn-RS" sz="2000" spc="-1" dirty="0">
              <a:solidFill>
                <a:srgbClr val="6F2927"/>
              </a:solidFill>
              <a:uFill>
                <a:solidFill>
                  <a:srgbClr val="FFFFFF"/>
                </a:solidFill>
              </a:uFill>
              <a:latin typeface="Consolas" panose="020B0609020204030204" pitchFamily="49" charset="0"/>
            </a:endParaRPr>
          </a:p>
          <a:p>
            <a:pPr marL="110160">
              <a:spcBef>
                <a:spcPts val="400"/>
              </a:spcBef>
              <a:buClr>
                <a:srgbClr val="2DA2BF"/>
              </a:buClr>
              <a:buSzPct val="68000"/>
            </a:pPr>
            <a:r>
              <a:rPr lang="sr-Latn-RS" sz="2000" spc="-1" dirty="0" smtClean="0">
                <a:solidFill>
                  <a:srgbClr val="6F2927"/>
                </a:solidFill>
                <a:uFill>
                  <a:solidFill>
                    <a:srgbClr val="FFFFFF"/>
                  </a:solidFill>
                </a:uFill>
                <a:latin typeface="Consolas" panose="020B0609020204030204" pitchFamily="49" charset="0"/>
              </a:rPr>
              <a:t>	</a:t>
            </a:r>
            <a:r>
              <a:rPr lang="en-US" sz="2000" spc="-1" dirty="0" smtClean="0">
                <a:solidFill>
                  <a:srgbClr val="6F2927"/>
                </a:solidFill>
                <a:uFill>
                  <a:solidFill>
                    <a:srgbClr val="FFFFFF"/>
                  </a:solidFill>
                </a:uFill>
                <a:latin typeface="Consolas" panose="020B0609020204030204" pitchFamily="49" charset="0"/>
              </a:rPr>
              <a:t>&lt;</a:t>
            </a:r>
            <a:r>
              <a:rPr lang="sr-Latn-RS" sz="2000" spc="-1" dirty="0" smtClean="0">
                <a:solidFill>
                  <a:srgbClr val="6F2927"/>
                </a:solidFill>
                <a:uFill>
                  <a:solidFill>
                    <a:srgbClr val="FFFFFF"/>
                  </a:solidFill>
                </a:uFill>
                <a:latin typeface="Consolas" panose="020B0609020204030204" pitchFamily="49" charset="0"/>
              </a:rPr>
              <a:t>input </a:t>
            </a:r>
            <a:r>
              <a:rPr lang="en-US" sz="2000" spc="-1" dirty="0" smtClean="0">
                <a:solidFill>
                  <a:srgbClr val="FF0000"/>
                </a:solidFill>
                <a:uFill>
                  <a:solidFill>
                    <a:srgbClr val="FFFFFF"/>
                  </a:solidFill>
                </a:uFill>
                <a:latin typeface="Consolas" panose="020B0609020204030204" pitchFamily="49" charset="0"/>
              </a:rPr>
              <a:t>type</a:t>
            </a:r>
            <a:r>
              <a:rPr lang="en-US" sz="2000" spc="-1" dirty="0" smtClean="0">
                <a:solidFill>
                  <a:srgbClr val="6F2927"/>
                </a:solidFill>
                <a:uFill>
                  <a:solidFill>
                    <a:srgbClr val="FFFFFF"/>
                  </a:solidFill>
                </a:uFill>
                <a:latin typeface="Consolas" panose="020B0609020204030204" pitchFamily="49" charset="0"/>
              </a:rPr>
              <a:t>=“</a:t>
            </a:r>
            <a:r>
              <a:rPr lang="en-US" sz="2000" spc="-1" dirty="0" smtClean="0">
                <a:solidFill>
                  <a:srgbClr val="0000FF"/>
                </a:solidFill>
                <a:uFill>
                  <a:solidFill>
                    <a:srgbClr val="FFFFFF"/>
                  </a:solidFill>
                </a:uFill>
                <a:latin typeface="Consolas" panose="020B0609020204030204" pitchFamily="49" charset="0"/>
              </a:rPr>
              <a:t>text</a:t>
            </a:r>
            <a:r>
              <a:rPr lang="en-US" sz="2000" spc="-1" dirty="0" smtClean="0">
                <a:solidFill>
                  <a:srgbClr val="6F2927"/>
                </a:solidFill>
                <a:uFill>
                  <a:solidFill>
                    <a:srgbClr val="FFFFFF"/>
                  </a:solidFill>
                </a:uFill>
                <a:latin typeface="Consolas" panose="020B0609020204030204" pitchFamily="49" charset="0"/>
              </a:rPr>
              <a:t>”</a:t>
            </a:r>
            <a:r>
              <a:rPr lang="sr-Latn-RS" sz="2000" spc="-1" dirty="0" smtClean="0">
                <a:solidFill>
                  <a:srgbClr val="6F2927"/>
                </a:solidFill>
                <a:uFill>
                  <a:solidFill>
                    <a:srgbClr val="FFFFFF"/>
                  </a:solidFill>
                </a:uFill>
                <a:latin typeface="Consolas" panose="020B0609020204030204" pitchFamily="49" charset="0"/>
              </a:rPr>
              <a:t> </a:t>
            </a:r>
            <a:r>
              <a:rPr lang="en-US" sz="2000" spc="-1" dirty="0" smtClean="0">
                <a:solidFill>
                  <a:srgbClr val="FF0000"/>
                </a:solidFill>
                <a:uFill>
                  <a:solidFill>
                    <a:srgbClr val="FFFFFF"/>
                  </a:solidFill>
                </a:uFill>
                <a:latin typeface="Consolas" panose="020B0609020204030204" pitchFamily="49" charset="0"/>
              </a:rPr>
              <a:t>value</a:t>
            </a:r>
            <a:r>
              <a:rPr lang="en-US" sz="2000" spc="-1" dirty="0" smtClean="0">
                <a:solidFill>
                  <a:srgbClr val="6F2927"/>
                </a:solidFill>
                <a:uFill>
                  <a:solidFill>
                    <a:srgbClr val="FFFFFF"/>
                  </a:solidFill>
                </a:uFill>
                <a:latin typeface="Consolas" panose="020B0609020204030204" pitchFamily="49" charset="0"/>
              </a:rPr>
              <a:t>=“</a:t>
            </a:r>
            <a:r>
              <a:rPr lang="sr-Latn-RS" sz="2000" spc="-1" dirty="0" smtClean="0">
                <a:solidFill>
                  <a:srgbClr val="0000FF"/>
                </a:solidFill>
                <a:uFill>
                  <a:solidFill>
                    <a:srgbClr val="FFFFFF"/>
                  </a:solidFill>
                </a:uFill>
                <a:latin typeface="Consolas" panose="020B0609020204030204" pitchFamily="49" charset="0"/>
              </a:rPr>
              <a:t>ime</a:t>
            </a:r>
            <a:r>
              <a:rPr lang="en-US" sz="2000" spc="-1" dirty="0" smtClean="0">
                <a:solidFill>
                  <a:srgbClr val="6F2927"/>
                </a:solidFill>
                <a:uFill>
                  <a:solidFill>
                    <a:srgbClr val="FFFFFF"/>
                  </a:solidFill>
                </a:uFill>
                <a:latin typeface="Consolas" panose="020B0609020204030204" pitchFamily="49" charset="0"/>
              </a:rPr>
              <a:t>”</a:t>
            </a:r>
            <a:r>
              <a:rPr lang="sr-Latn-RS" sz="2000" spc="-1" dirty="0" smtClean="0">
                <a:solidFill>
                  <a:srgbClr val="6F2927"/>
                </a:solidFill>
                <a:uFill>
                  <a:solidFill>
                    <a:srgbClr val="FFFFFF"/>
                  </a:solidFill>
                </a:uFill>
                <a:latin typeface="Consolas" panose="020B0609020204030204" pitchFamily="49" charset="0"/>
              </a:rPr>
              <a:t> </a:t>
            </a:r>
            <a:r>
              <a:rPr lang="en-US" sz="2000" spc="-1" dirty="0" smtClean="0">
                <a:solidFill>
                  <a:srgbClr val="FF0000"/>
                </a:solidFill>
                <a:uFill>
                  <a:solidFill>
                    <a:srgbClr val="FFFFFF"/>
                  </a:solidFill>
                </a:uFill>
                <a:latin typeface="Consolas" panose="020B0609020204030204" pitchFamily="49" charset="0"/>
              </a:rPr>
              <a:t>name</a:t>
            </a:r>
            <a:r>
              <a:rPr lang="en-US" sz="2000" spc="-1" dirty="0" smtClean="0">
                <a:solidFill>
                  <a:srgbClr val="6F2927"/>
                </a:solidFill>
                <a:uFill>
                  <a:solidFill>
                    <a:srgbClr val="FFFFFF"/>
                  </a:solidFill>
                </a:uFill>
                <a:latin typeface="Consolas" panose="020B0609020204030204" pitchFamily="49" charset="0"/>
              </a:rPr>
              <a:t>=“</a:t>
            </a:r>
            <a:r>
              <a:rPr lang="en-US" sz="2000" spc="-1" dirty="0" err="1" smtClean="0">
                <a:solidFill>
                  <a:srgbClr val="0000FF"/>
                </a:solidFill>
                <a:uFill>
                  <a:solidFill>
                    <a:srgbClr val="FFFFFF"/>
                  </a:solidFill>
                </a:uFill>
                <a:latin typeface="Consolas" panose="020B0609020204030204" pitchFamily="49" charset="0"/>
              </a:rPr>
              <a:t>ime</a:t>
            </a:r>
            <a:r>
              <a:rPr lang="en-US" sz="2000" spc="-1" dirty="0" smtClean="0">
                <a:solidFill>
                  <a:srgbClr val="6F2927"/>
                </a:solidFill>
                <a:uFill>
                  <a:solidFill>
                    <a:srgbClr val="FFFFFF"/>
                  </a:solidFill>
                </a:uFill>
                <a:latin typeface="Consolas" panose="020B0609020204030204" pitchFamily="49" charset="0"/>
              </a:rPr>
              <a:t>” </a:t>
            </a:r>
            <a:r>
              <a:rPr lang="en-US" sz="2000" spc="-1" dirty="0" smtClean="0">
                <a:solidFill>
                  <a:srgbClr val="FF0000"/>
                </a:solidFill>
                <a:uFill>
                  <a:solidFill>
                    <a:srgbClr val="FFFFFF"/>
                  </a:solidFill>
                </a:uFill>
                <a:latin typeface="Consolas" panose="020B0609020204030204" pitchFamily="49" charset="0"/>
              </a:rPr>
              <a:t>id</a:t>
            </a:r>
            <a:r>
              <a:rPr lang="en-US" sz="2000" spc="-1" dirty="0" smtClean="0">
                <a:solidFill>
                  <a:srgbClr val="6F2927"/>
                </a:solidFill>
                <a:uFill>
                  <a:solidFill>
                    <a:srgbClr val="FFFFFF"/>
                  </a:solidFill>
                </a:uFill>
                <a:latin typeface="Consolas" panose="020B0609020204030204" pitchFamily="49" charset="0"/>
              </a:rPr>
              <a:t>=“</a:t>
            </a:r>
            <a:r>
              <a:rPr lang="sr-Latn-RS" sz="2000" spc="-1" dirty="0" smtClean="0">
                <a:solidFill>
                  <a:srgbClr val="0000FF"/>
                </a:solidFill>
                <a:uFill>
                  <a:solidFill>
                    <a:srgbClr val="FFFFFF"/>
                  </a:solidFill>
                </a:uFill>
                <a:latin typeface="Consolas" panose="020B0609020204030204" pitchFamily="49" charset="0"/>
              </a:rPr>
              <a:t>ime</a:t>
            </a:r>
            <a:r>
              <a:rPr lang="en-US" sz="2000" spc="-1" dirty="0" smtClean="0">
                <a:solidFill>
                  <a:srgbClr val="6F2927"/>
                </a:solidFill>
                <a:uFill>
                  <a:solidFill>
                    <a:srgbClr val="FFFFFF"/>
                  </a:solidFill>
                </a:uFill>
                <a:latin typeface="Consolas" panose="020B0609020204030204" pitchFamily="49" charset="0"/>
              </a:rPr>
              <a:t>” /&gt;</a:t>
            </a:r>
            <a:endParaRPr lang="sr-Latn-RS" sz="2000" spc="-1" dirty="0" smtClean="0">
              <a:solidFill>
                <a:srgbClr val="6F2927"/>
              </a:solidFill>
              <a:uFill>
                <a:solidFill>
                  <a:srgbClr val="FFFFFF"/>
                </a:solidFill>
              </a:uFill>
              <a:latin typeface="Consolas" panose="020B0609020204030204" pitchFamily="49" charset="0"/>
            </a:endParaRPr>
          </a:p>
          <a:p>
            <a:pPr marL="110160">
              <a:lnSpc>
                <a:spcPct val="100000"/>
              </a:lnSpc>
              <a:spcBef>
                <a:spcPts val="400"/>
              </a:spcBef>
              <a:buClr>
                <a:srgbClr val="2DA2BF"/>
              </a:buClr>
              <a:buSzPct val="68000"/>
            </a:pPr>
            <a:r>
              <a:rPr lang="en-US" sz="2000" spc="-1" dirty="0" smtClean="0">
                <a:solidFill>
                  <a:srgbClr val="6F2927"/>
                </a:solidFill>
                <a:uFill>
                  <a:solidFill>
                    <a:srgbClr val="FFFFFF"/>
                  </a:solidFill>
                </a:uFill>
                <a:latin typeface="Consolas" panose="020B0609020204030204" pitchFamily="49" charset="0"/>
              </a:rPr>
              <a:t>	</a:t>
            </a:r>
            <a:endParaRPr lang="sr-Latn-RS" sz="2000" b="1" strike="noStrike" spc="-1" dirty="0" smtClean="0">
              <a:uFill>
                <a:solidFill>
                  <a:srgbClr val="FFFFFF"/>
                </a:solidFill>
              </a:u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414426463"/>
      </p:ext>
    </p:extLst>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2"/>
          <p:cNvSpPr txBox="1"/>
          <p:nvPr/>
        </p:nvSpPr>
        <p:spPr>
          <a:xfrm>
            <a:off x="794880" y="352354"/>
            <a:ext cx="10430640" cy="1325160"/>
          </a:xfrm>
          <a:prstGeom prst="rect">
            <a:avLst/>
          </a:prstGeom>
          <a:noFill/>
          <a:ln>
            <a:noFill/>
          </a:ln>
        </p:spPr>
        <p:txBody>
          <a:bodyPr anchor="ctr"/>
          <a:lstStyle/>
          <a:p>
            <a:pPr>
              <a:lnSpc>
                <a:spcPct val="100000"/>
              </a:lnSpc>
            </a:pPr>
            <a:r>
              <a:rPr lang="en-US" sz="2800" b="1" spc="-1" dirty="0" err="1" smtClean="0">
                <a:solidFill>
                  <a:srgbClr val="000000"/>
                </a:solidFill>
                <a:uFill>
                  <a:solidFill>
                    <a:srgbClr val="FFFFFF"/>
                  </a:solidFill>
                </a:uFill>
                <a:latin typeface="Lucida Sans Unicode"/>
              </a:rPr>
              <a:t>Fieldset</a:t>
            </a:r>
            <a:endParaRPr lang="ru-RU" sz="2800" b="1" strike="noStrike" spc="-1" dirty="0">
              <a:solidFill>
                <a:srgbClr val="000000"/>
              </a:solidFill>
              <a:uFill>
                <a:solidFill>
                  <a:srgbClr val="FFFFFF"/>
                </a:solidFill>
              </a:uFill>
              <a:latin typeface="Lucida Sans Unicode"/>
            </a:endParaRPr>
          </a:p>
        </p:txBody>
      </p:sp>
      <p:sp>
        <p:nvSpPr>
          <p:cNvPr id="5" name="TextShape 1"/>
          <p:cNvSpPr txBox="1"/>
          <p:nvPr/>
        </p:nvSpPr>
        <p:spPr>
          <a:xfrm>
            <a:off x="767520" y="1407205"/>
            <a:ext cx="10458000" cy="4309200"/>
          </a:xfrm>
          <a:prstGeom prst="rect">
            <a:avLst/>
          </a:prstGeom>
          <a:noFill/>
          <a:ln>
            <a:noFill/>
          </a:ln>
        </p:spPr>
        <p:txBody>
          <a:bodyPr lIns="90000" tIns="45000" rIns="90000" bIns="45000">
            <a:normAutofit/>
          </a:bodyPr>
          <a:lstStyle/>
          <a:p>
            <a:pPr marL="365760" indent="-255600">
              <a:lnSpc>
                <a:spcPct val="100000"/>
              </a:lnSpc>
              <a:spcBef>
                <a:spcPts val="400"/>
              </a:spcBef>
              <a:buClr>
                <a:srgbClr val="2DA2BF"/>
              </a:buClr>
              <a:buSzPct val="68000"/>
              <a:buFont typeface="Wingdings 3" charset="2"/>
              <a:buChar char=""/>
            </a:pPr>
            <a:endParaRPr lang="en-US" sz="2000" spc="-1" dirty="0" smtClean="0">
              <a:uFill>
                <a:solidFill>
                  <a:srgbClr val="FFFFFF"/>
                </a:solidFill>
              </a:uFill>
              <a:latin typeface="Lucida Sans Unicode" panose="020B0602030504020204" pitchFamily="34" charset="0"/>
              <a:cs typeface="Lucida Sans Unicode" panose="020B0602030504020204" pitchFamily="34" charset="0"/>
            </a:endParaRPr>
          </a:p>
          <a:p>
            <a:pPr marL="365760" indent="-255600">
              <a:lnSpc>
                <a:spcPct val="100000"/>
              </a:lnSpc>
              <a:spcBef>
                <a:spcPts val="400"/>
              </a:spcBef>
              <a:buClr>
                <a:srgbClr val="2DA2BF"/>
              </a:buClr>
              <a:buSzPct val="68000"/>
              <a:buFont typeface="Wingdings 3" charset="2"/>
              <a:buChar char=""/>
            </a:pPr>
            <a:r>
              <a:rPr lang="en-US" sz="2000" spc="-1" dirty="0" err="1" smtClean="0">
                <a:uFill>
                  <a:solidFill>
                    <a:srgbClr val="FFFFFF"/>
                  </a:solidFill>
                </a:uFill>
                <a:latin typeface="Lucida Sans Unicode" panose="020B0602030504020204" pitchFamily="34" charset="0"/>
                <a:cs typeface="Lucida Sans Unicode" panose="020B0602030504020204" pitchFamily="34" charset="0"/>
              </a:rPr>
              <a:t>Elemente</a:t>
            </a:r>
            <a:r>
              <a:rPr lang="en-US" sz="2000" spc="-1" dirty="0" smtClean="0">
                <a:uFill>
                  <a:solidFill>
                    <a:srgbClr val="FFFFFF"/>
                  </a:solidFill>
                </a:uFill>
                <a:latin typeface="Lucida Sans Unicode" panose="020B0602030504020204" pitchFamily="34" charset="0"/>
                <a:cs typeface="Lucida Sans Unicode" panose="020B0602030504020204" pitchFamily="34" charset="0"/>
              </a:rPr>
              <a:t> </a:t>
            </a:r>
            <a:r>
              <a:rPr lang="en-US" sz="2000" spc="-1" dirty="0" err="1" smtClean="0">
                <a:uFill>
                  <a:solidFill>
                    <a:srgbClr val="FFFFFF"/>
                  </a:solidFill>
                </a:uFill>
                <a:latin typeface="Lucida Sans Unicode" panose="020B0602030504020204" pitchFamily="34" charset="0"/>
                <a:cs typeface="Lucida Sans Unicode" panose="020B0602030504020204" pitchFamily="34" charset="0"/>
              </a:rPr>
              <a:t>forme</a:t>
            </a:r>
            <a:r>
              <a:rPr lang="en-US" sz="2000" spc="-1" dirty="0" smtClean="0">
                <a:uFill>
                  <a:solidFill>
                    <a:srgbClr val="FFFFFF"/>
                  </a:solidFill>
                </a:uFill>
                <a:latin typeface="Lucida Sans Unicode" panose="020B0602030504020204" pitchFamily="34" charset="0"/>
                <a:cs typeface="Lucida Sans Unicode" panose="020B0602030504020204" pitchFamily="34" charset="0"/>
              </a:rPr>
              <a:t> </a:t>
            </a:r>
            <a:r>
              <a:rPr lang="en-US" sz="2000" spc="-1" dirty="0" err="1" smtClean="0">
                <a:uFill>
                  <a:solidFill>
                    <a:srgbClr val="FFFFFF"/>
                  </a:solidFill>
                </a:uFill>
                <a:latin typeface="Lucida Sans Unicode" panose="020B0602030504020204" pitchFamily="34" charset="0"/>
                <a:cs typeface="Lucida Sans Unicode" panose="020B0602030504020204" pitchFamily="34" charset="0"/>
              </a:rPr>
              <a:t>mo</a:t>
            </a:r>
            <a:r>
              <a:rPr lang="sr-Latn-RS" sz="2000" spc="-1" dirty="0" smtClean="0">
                <a:uFill>
                  <a:solidFill>
                    <a:srgbClr val="FFFFFF"/>
                  </a:solidFill>
                </a:uFill>
                <a:latin typeface="Lucida Sans Unicode" panose="020B0602030504020204" pitchFamily="34" charset="0"/>
                <a:cs typeface="Lucida Sans Unicode" panose="020B0602030504020204" pitchFamily="34" charset="0"/>
              </a:rPr>
              <a:t>žemo grupisati koristeći tag </a:t>
            </a:r>
            <a:r>
              <a:rPr lang="sr-Latn-RS" sz="2000" b="1" spc="-1" dirty="0" smtClean="0">
                <a:uFill>
                  <a:solidFill>
                    <a:srgbClr val="FFFFFF"/>
                  </a:solidFill>
                </a:uFill>
                <a:latin typeface="Lucida Sans Unicode" panose="020B0602030504020204" pitchFamily="34" charset="0"/>
                <a:cs typeface="Lucida Sans Unicode" panose="020B0602030504020204" pitchFamily="34" charset="0"/>
              </a:rPr>
              <a:t>LABEL </a:t>
            </a:r>
            <a:r>
              <a:rPr lang="sr-Latn-RS" sz="2000" spc="-1" dirty="0" smtClean="0">
                <a:uFill>
                  <a:solidFill>
                    <a:srgbClr val="FFFFFF"/>
                  </a:solidFill>
                </a:uFill>
                <a:latin typeface="Lucida Sans Unicode" panose="020B0602030504020204" pitchFamily="34" charset="0"/>
                <a:cs typeface="Lucida Sans Unicode" panose="020B0602030504020204" pitchFamily="34" charset="0"/>
              </a:rPr>
              <a:t>(npr. </a:t>
            </a:r>
            <a:r>
              <a:rPr lang="sr-Latn-RS" sz="2000" spc="-1" dirty="0">
                <a:uFill>
                  <a:solidFill>
                    <a:srgbClr val="FFFFFF"/>
                  </a:solidFill>
                </a:uFill>
                <a:latin typeface="Lucida Sans Unicode" panose="020B0602030504020204" pitchFamily="34" charset="0"/>
                <a:cs typeface="Lucida Sans Unicode" panose="020B0602030504020204" pitchFamily="34" charset="0"/>
              </a:rPr>
              <a:t>g</a:t>
            </a:r>
            <a:r>
              <a:rPr lang="sr-Latn-RS" sz="2000" spc="-1" dirty="0" smtClean="0">
                <a:uFill>
                  <a:solidFill>
                    <a:srgbClr val="FFFFFF"/>
                  </a:solidFill>
                </a:uFill>
                <a:latin typeface="Lucida Sans Unicode" panose="020B0602030504020204" pitchFamily="34" charset="0"/>
                <a:cs typeface="Lucida Sans Unicode" panose="020B0602030504020204" pitchFamily="34" charset="0"/>
              </a:rPr>
              <a:t>rupišemo one elemente koji se odnose na lične podatke)</a:t>
            </a:r>
          </a:p>
          <a:p>
            <a:pPr marL="365760" indent="-255600">
              <a:lnSpc>
                <a:spcPct val="100000"/>
              </a:lnSpc>
              <a:spcBef>
                <a:spcPts val="400"/>
              </a:spcBef>
              <a:buClr>
                <a:srgbClr val="2DA2BF"/>
              </a:buClr>
              <a:buSzPct val="68000"/>
              <a:buFont typeface="Wingdings 3" charset="2"/>
              <a:buChar char=""/>
            </a:pPr>
            <a:endParaRPr lang="sr-Latn-RS" sz="2000" spc="-1" dirty="0">
              <a:solidFill>
                <a:srgbClr val="6F2927"/>
              </a:solidFill>
              <a:uFill>
                <a:solidFill>
                  <a:srgbClr val="FFFFFF"/>
                </a:solidFill>
              </a:uFill>
              <a:latin typeface="Lucida Sans Unicode" panose="020B0602030504020204" pitchFamily="34" charset="0"/>
              <a:cs typeface="Lucida Sans Unicode" panose="020B0602030504020204" pitchFamily="34" charset="0"/>
            </a:endParaRPr>
          </a:p>
          <a:p>
            <a:pPr marL="110160">
              <a:spcBef>
                <a:spcPts val="400"/>
              </a:spcBef>
              <a:buClr>
                <a:srgbClr val="2DA2BF"/>
              </a:buClr>
              <a:buSzPct val="68000"/>
            </a:pPr>
            <a:r>
              <a:rPr lang="sr-Latn-RS" sz="2000" spc="-1" dirty="0" smtClean="0">
                <a:solidFill>
                  <a:srgbClr val="6F2927"/>
                </a:solidFill>
                <a:uFill>
                  <a:solidFill>
                    <a:srgbClr val="FFFFFF"/>
                  </a:solidFill>
                </a:uFill>
                <a:latin typeface="Consolas" panose="020B0609020204030204" pitchFamily="49" charset="0"/>
              </a:rPr>
              <a:t>  </a:t>
            </a:r>
            <a:r>
              <a:rPr lang="en-US" sz="2000" spc="-1" dirty="0" smtClean="0">
                <a:solidFill>
                  <a:srgbClr val="6F2927"/>
                </a:solidFill>
                <a:uFill>
                  <a:solidFill>
                    <a:srgbClr val="FFFFFF"/>
                  </a:solidFill>
                </a:uFill>
                <a:latin typeface="Consolas" panose="020B0609020204030204" pitchFamily="49" charset="0"/>
              </a:rPr>
              <a:t>&lt;</a:t>
            </a:r>
            <a:r>
              <a:rPr lang="sr-Latn-RS" sz="2000" spc="-1" dirty="0" smtClean="0">
                <a:solidFill>
                  <a:srgbClr val="6F2927"/>
                </a:solidFill>
                <a:uFill>
                  <a:solidFill>
                    <a:srgbClr val="FFFFFF"/>
                  </a:solidFill>
                </a:uFill>
                <a:latin typeface="Consolas" panose="020B0609020204030204" pitchFamily="49" charset="0"/>
              </a:rPr>
              <a:t>fieldset</a:t>
            </a:r>
            <a:r>
              <a:rPr lang="en-US" sz="2000" spc="-1" dirty="0" smtClean="0">
                <a:solidFill>
                  <a:srgbClr val="6F2927"/>
                </a:solidFill>
                <a:uFill>
                  <a:solidFill>
                    <a:srgbClr val="FFFFFF"/>
                  </a:solidFill>
                </a:uFill>
                <a:latin typeface="Consolas" panose="020B0609020204030204" pitchFamily="49" charset="0"/>
              </a:rPr>
              <a:t>&gt;</a:t>
            </a:r>
          </a:p>
          <a:p>
            <a:pPr marL="110160">
              <a:spcBef>
                <a:spcPts val="400"/>
              </a:spcBef>
              <a:buClr>
                <a:srgbClr val="2DA2BF"/>
              </a:buClr>
              <a:buSzPct val="68000"/>
            </a:pPr>
            <a:r>
              <a:rPr lang="sr-Latn-RS" sz="2000" spc="-1" dirty="0" smtClean="0">
                <a:solidFill>
                  <a:srgbClr val="6F2927"/>
                </a:solidFill>
                <a:uFill>
                  <a:solidFill>
                    <a:srgbClr val="FFFFFF"/>
                  </a:solidFill>
                </a:uFill>
                <a:latin typeface="Consolas" panose="020B0609020204030204" pitchFamily="49" charset="0"/>
              </a:rPr>
              <a:t>	</a:t>
            </a:r>
            <a:r>
              <a:rPr lang="en-US" sz="2000" spc="-1" dirty="0" smtClean="0">
                <a:solidFill>
                  <a:srgbClr val="6F2927"/>
                </a:solidFill>
                <a:uFill>
                  <a:solidFill>
                    <a:srgbClr val="FFFFFF"/>
                  </a:solidFill>
                </a:uFill>
                <a:latin typeface="Consolas" panose="020B0609020204030204" pitchFamily="49" charset="0"/>
              </a:rPr>
              <a:t>&lt;label</a:t>
            </a:r>
            <a:r>
              <a:rPr lang="en-US" sz="2000" spc="-1" dirty="0" smtClean="0">
                <a:solidFill>
                  <a:srgbClr val="FF0000"/>
                </a:solidFill>
                <a:uFill>
                  <a:solidFill>
                    <a:srgbClr val="FFFFFF"/>
                  </a:solidFill>
                </a:uFill>
                <a:latin typeface="Consolas" panose="020B0609020204030204" pitchFamily="49" charset="0"/>
              </a:rPr>
              <a:t> for</a:t>
            </a:r>
            <a:r>
              <a:rPr lang="en-US" sz="2000" spc="-1" dirty="0" smtClean="0">
                <a:solidFill>
                  <a:srgbClr val="6F2927"/>
                </a:solidFill>
                <a:uFill>
                  <a:solidFill>
                    <a:srgbClr val="FFFFFF"/>
                  </a:solidFill>
                </a:uFill>
                <a:latin typeface="Consolas" panose="020B0609020204030204" pitchFamily="49" charset="0"/>
              </a:rPr>
              <a:t>=“</a:t>
            </a:r>
            <a:r>
              <a:rPr lang="en-US" sz="2000" spc="-1" dirty="0" err="1" smtClean="0">
                <a:solidFill>
                  <a:srgbClr val="0000FF"/>
                </a:solidFill>
                <a:uFill>
                  <a:solidFill>
                    <a:srgbClr val="FFFFFF"/>
                  </a:solidFill>
                </a:uFill>
                <a:latin typeface="Consolas" panose="020B0609020204030204" pitchFamily="49" charset="0"/>
              </a:rPr>
              <a:t>ime</a:t>
            </a:r>
            <a:r>
              <a:rPr lang="en-US" sz="2000" spc="-1" dirty="0" smtClean="0">
                <a:solidFill>
                  <a:srgbClr val="6F2927"/>
                </a:solidFill>
                <a:uFill>
                  <a:solidFill>
                    <a:srgbClr val="FFFFFF"/>
                  </a:solidFill>
                </a:uFill>
                <a:latin typeface="Consolas" panose="020B0609020204030204" pitchFamily="49" charset="0"/>
              </a:rPr>
              <a:t>”&gt;</a:t>
            </a:r>
            <a:r>
              <a:rPr lang="en-US" sz="2000" spc="-1" dirty="0" smtClean="0">
                <a:uFill>
                  <a:solidFill>
                    <a:srgbClr val="FFFFFF"/>
                  </a:solidFill>
                </a:uFill>
                <a:latin typeface="Consolas" panose="020B0609020204030204" pitchFamily="49" charset="0"/>
              </a:rPr>
              <a:t> </a:t>
            </a:r>
            <a:r>
              <a:rPr lang="en-US" sz="2000" spc="-1" dirty="0" err="1" smtClean="0">
                <a:uFill>
                  <a:solidFill>
                    <a:srgbClr val="FFFFFF"/>
                  </a:solidFill>
                </a:uFill>
                <a:latin typeface="Consolas" panose="020B0609020204030204" pitchFamily="49" charset="0"/>
              </a:rPr>
              <a:t>Ime</a:t>
            </a:r>
            <a:r>
              <a:rPr lang="en-US" sz="2000" spc="-1" dirty="0" smtClean="0">
                <a:uFill>
                  <a:solidFill>
                    <a:srgbClr val="FFFFFF"/>
                  </a:solidFill>
                </a:uFill>
                <a:latin typeface="Consolas" panose="020B0609020204030204" pitchFamily="49" charset="0"/>
              </a:rPr>
              <a:t> </a:t>
            </a:r>
            <a:r>
              <a:rPr lang="en-US" sz="2000" spc="-1" dirty="0" smtClean="0">
                <a:solidFill>
                  <a:srgbClr val="6F2927"/>
                </a:solidFill>
                <a:uFill>
                  <a:solidFill>
                    <a:srgbClr val="FFFFFF"/>
                  </a:solidFill>
                </a:uFill>
                <a:latin typeface="Consolas" panose="020B0609020204030204" pitchFamily="49" charset="0"/>
              </a:rPr>
              <a:t>&lt;/label&gt;</a:t>
            </a:r>
            <a:endParaRPr lang="sr-Latn-RS" sz="2000" spc="-1" dirty="0">
              <a:solidFill>
                <a:srgbClr val="6F2927"/>
              </a:solidFill>
              <a:uFill>
                <a:solidFill>
                  <a:srgbClr val="FFFFFF"/>
                </a:solidFill>
              </a:uFill>
              <a:latin typeface="Consolas" panose="020B0609020204030204" pitchFamily="49" charset="0"/>
            </a:endParaRPr>
          </a:p>
          <a:p>
            <a:pPr marL="110160">
              <a:spcBef>
                <a:spcPts val="400"/>
              </a:spcBef>
              <a:buClr>
                <a:srgbClr val="2DA2BF"/>
              </a:buClr>
              <a:buSzPct val="68000"/>
            </a:pPr>
            <a:r>
              <a:rPr lang="sr-Latn-RS" sz="2000" spc="-1" dirty="0" smtClean="0">
                <a:solidFill>
                  <a:srgbClr val="6F2927"/>
                </a:solidFill>
                <a:uFill>
                  <a:solidFill>
                    <a:srgbClr val="FFFFFF"/>
                  </a:solidFill>
                </a:uFill>
                <a:latin typeface="Consolas" panose="020B0609020204030204" pitchFamily="49" charset="0"/>
              </a:rPr>
              <a:t>	</a:t>
            </a:r>
            <a:r>
              <a:rPr lang="en-US" sz="2000" spc="-1" dirty="0" smtClean="0">
                <a:solidFill>
                  <a:srgbClr val="6F2927"/>
                </a:solidFill>
                <a:uFill>
                  <a:solidFill>
                    <a:srgbClr val="FFFFFF"/>
                  </a:solidFill>
                </a:uFill>
                <a:latin typeface="Consolas" panose="020B0609020204030204" pitchFamily="49" charset="0"/>
              </a:rPr>
              <a:t>&lt;</a:t>
            </a:r>
            <a:r>
              <a:rPr lang="sr-Latn-RS" sz="2000" spc="-1" dirty="0" smtClean="0">
                <a:solidFill>
                  <a:srgbClr val="6F2927"/>
                </a:solidFill>
                <a:uFill>
                  <a:solidFill>
                    <a:srgbClr val="FFFFFF"/>
                  </a:solidFill>
                </a:uFill>
                <a:latin typeface="Consolas" panose="020B0609020204030204" pitchFamily="49" charset="0"/>
              </a:rPr>
              <a:t>input </a:t>
            </a:r>
            <a:r>
              <a:rPr lang="en-US" sz="2000" spc="-1" dirty="0" smtClean="0">
                <a:solidFill>
                  <a:srgbClr val="FF0000"/>
                </a:solidFill>
                <a:uFill>
                  <a:solidFill>
                    <a:srgbClr val="FFFFFF"/>
                  </a:solidFill>
                </a:uFill>
                <a:latin typeface="Consolas" panose="020B0609020204030204" pitchFamily="49" charset="0"/>
              </a:rPr>
              <a:t>type</a:t>
            </a:r>
            <a:r>
              <a:rPr lang="en-US" sz="2000" spc="-1" dirty="0" smtClean="0">
                <a:solidFill>
                  <a:srgbClr val="6F2927"/>
                </a:solidFill>
                <a:uFill>
                  <a:solidFill>
                    <a:srgbClr val="FFFFFF"/>
                  </a:solidFill>
                </a:uFill>
                <a:latin typeface="Consolas" panose="020B0609020204030204" pitchFamily="49" charset="0"/>
              </a:rPr>
              <a:t>=“</a:t>
            </a:r>
            <a:r>
              <a:rPr lang="en-US" sz="2000" spc="-1" dirty="0" smtClean="0">
                <a:solidFill>
                  <a:srgbClr val="0000FF"/>
                </a:solidFill>
                <a:uFill>
                  <a:solidFill>
                    <a:srgbClr val="FFFFFF"/>
                  </a:solidFill>
                </a:uFill>
                <a:latin typeface="Consolas" panose="020B0609020204030204" pitchFamily="49" charset="0"/>
              </a:rPr>
              <a:t>text</a:t>
            </a:r>
            <a:r>
              <a:rPr lang="en-US" sz="2000" spc="-1" dirty="0" smtClean="0">
                <a:solidFill>
                  <a:srgbClr val="6F2927"/>
                </a:solidFill>
                <a:uFill>
                  <a:solidFill>
                    <a:srgbClr val="FFFFFF"/>
                  </a:solidFill>
                </a:uFill>
                <a:latin typeface="Consolas" panose="020B0609020204030204" pitchFamily="49" charset="0"/>
              </a:rPr>
              <a:t>”</a:t>
            </a:r>
            <a:r>
              <a:rPr lang="sr-Latn-RS" sz="2000" spc="-1" dirty="0" smtClean="0">
                <a:solidFill>
                  <a:srgbClr val="6F2927"/>
                </a:solidFill>
                <a:uFill>
                  <a:solidFill>
                    <a:srgbClr val="FFFFFF"/>
                  </a:solidFill>
                </a:uFill>
                <a:latin typeface="Consolas" panose="020B0609020204030204" pitchFamily="49" charset="0"/>
              </a:rPr>
              <a:t> </a:t>
            </a:r>
            <a:r>
              <a:rPr lang="en-US" sz="2000" spc="-1" dirty="0" smtClean="0">
                <a:solidFill>
                  <a:srgbClr val="FF0000"/>
                </a:solidFill>
                <a:uFill>
                  <a:solidFill>
                    <a:srgbClr val="FFFFFF"/>
                  </a:solidFill>
                </a:uFill>
                <a:latin typeface="Consolas" panose="020B0609020204030204" pitchFamily="49" charset="0"/>
              </a:rPr>
              <a:t>value</a:t>
            </a:r>
            <a:r>
              <a:rPr lang="en-US" sz="2000" spc="-1" dirty="0" smtClean="0">
                <a:solidFill>
                  <a:srgbClr val="6F2927"/>
                </a:solidFill>
                <a:uFill>
                  <a:solidFill>
                    <a:srgbClr val="FFFFFF"/>
                  </a:solidFill>
                </a:uFill>
                <a:latin typeface="Consolas" panose="020B0609020204030204" pitchFamily="49" charset="0"/>
              </a:rPr>
              <a:t>=“</a:t>
            </a:r>
            <a:r>
              <a:rPr lang="sr-Latn-RS" sz="2000" spc="-1" dirty="0" smtClean="0">
                <a:solidFill>
                  <a:srgbClr val="0000FF"/>
                </a:solidFill>
                <a:uFill>
                  <a:solidFill>
                    <a:srgbClr val="FFFFFF"/>
                  </a:solidFill>
                </a:uFill>
                <a:latin typeface="Consolas" panose="020B0609020204030204" pitchFamily="49" charset="0"/>
              </a:rPr>
              <a:t>ime</a:t>
            </a:r>
            <a:r>
              <a:rPr lang="en-US" sz="2000" spc="-1" dirty="0" smtClean="0">
                <a:solidFill>
                  <a:srgbClr val="6F2927"/>
                </a:solidFill>
                <a:uFill>
                  <a:solidFill>
                    <a:srgbClr val="FFFFFF"/>
                  </a:solidFill>
                </a:uFill>
                <a:latin typeface="Consolas" panose="020B0609020204030204" pitchFamily="49" charset="0"/>
              </a:rPr>
              <a:t>”</a:t>
            </a:r>
            <a:r>
              <a:rPr lang="sr-Latn-RS" sz="2000" spc="-1" dirty="0" smtClean="0">
                <a:solidFill>
                  <a:srgbClr val="6F2927"/>
                </a:solidFill>
                <a:uFill>
                  <a:solidFill>
                    <a:srgbClr val="FFFFFF"/>
                  </a:solidFill>
                </a:uFill>
                <a:latin typeface="Consolas" panose="020B0609020204030204" pitchFamily="49" charset="0"/>
              </a:rPr>
              <a:t> </a:t>
            </a:r>
            <a:r>
              <a:rPr lang="en-US" sz="2000" spc="-1" dirty="0" smtClean="0">
                <a:solidFill>
                  <a:srgbClr val="FF0000"/>
                </a:solidFill>
                <a:uFill>
                  <a:solidFill>
                    <a:srgbClr val="FFFFFF"/>
                  </a:solidFill>
                </a:uFill>
                <a:latin typeface="Consolas" panose="020B0609020204030204" pitchFamily="49" charset="0"/>
              </a:rPr>
              <a:t>name</a:t>
            </a:r>
            <a:r>
              <a:rPr lang="en-US" sz="2000" spc="-1" dirty="0" smtClean="0">
                <a:solidFill>
                  <a:srgbClr val="6F2927"/>
                </a:solidFill>
                <a:uFill>
                  <a:solidFill>
                    <a:srgbClr val="FFFFFF"/>
                  </a:solidFill>
                </a:uFill>
                <a:latin typeface="Consolas" panose="020B0609020204030204" pitchFamily="49" charset="0"/>
              </a:rPr>
              <a:t>=“</a:t>
            </a:r>
            <a:r>
              <a:rPr lang="en-US" sz="2000" spc="-1" dirty="0" err="1" smtClean="0">
                <a:solidFill>
                  <a:srgbClr val="0000FF"/>
                </a:solidFill>
                <a:uFill>
                  <a:solidFill>
                    <a:srgbClr val="FFFFFF"/>
                  </a:solidFill>
                </a:uFill>
                <a:latin typeface="Consolas" panose="020B0609020204030204" pitchFamily="49" charset="0"/>
              </a:rPr>
              <a:t>ime</a:t>
            </a:r>
            <a:r>
              <a:rPr lang="en-US" sz="2000" spc="-1" dirty="0" smtClean="0">
                <a:solidFill>
                  <a:srgbClr val="6F2927"/>
                </a:solidFill>
                <a:uFill>
                  <a:solidFill>
                    <a:srgbClr val="FFFFFF"/>
                  </a:solidFill>
                </a:uFill>
                <a:latin typeface="Consolas" panose="020B0609020204030204" pitchFamily="49" charset="0"/>
              </a:rPr>
              <a:t>” </a:t>
            </a:r>
            <a:r>
              <a:rPr lang="en-US" sz="2000" spc="-1" dirty="0" smtClean="0">
                <a:solidFill>
                  <a:srgbClr val="FF0000"/>
                </a:solidFill>
                <a:uFill>
                  <a:solidFill>
                    <a:srgbClr val="FFFFFF"/>
                  </a:solidFill>
                </a:uFill>
                <a:latin typeface="Consolas" panose="020B0609020204030204" pitchFamily="49" charset="0"/>
              </a:rPr>
              <a:t>id</a:t>
            </a:r>
            <a:r>
              <a:rPr lang="en-US" sz="2000" spc="-1" dirty="0" smtClean="0">
                <a:solidFill>
                  <a:srgbClr val="6F2927"/>
                </a:solidFill>
                <a:uFill>
                  <a:solidFill>
                    <a:srgbClr val="FFFFFF"/>
                  </a:solidFill>
                </a:uFill>
                <a:latin typeface="Consolas" panose="020B0609020204030204" pitchFamily="49" charset="0"/>
              </a:rPr>
              <a:t>=“</a:t>
            </a:r>
            <a:r>
              <a:rPr lang="sr-Latn-RS" sz="2000" spc="-1" dirty="0" smtClean="0">
                <a:solidFill>
                  <a:srgbClr val="0000FF"/>
                </a:solidFill>
                <a:uFill>
                  <a:solidFill>
                    <a:srgbClr val="FFFFFF"/>
                  </a:solidFill>
                </a:uFill>
                <a:latin typeface="Consolas" panose="020B0609020204030204" pitchFamily="49" charset="0"/>
              </a:rPr>
              <a:t>ime</a:t>
            </a:r>
            <a:r>
              <a:rPr lang="en-US" sz="2000" spc="-1" dirty="0" smtClean="0">
                <a:solidFill>
                  <a:srgbClr val="6F2927"/>
                </a:solidFill>
                <a:uFill>
                  <a:solidFill>
                    <a:srgbClr val="FFFFFF"/>
                  </a:solidFill>
                </a:uFill>
                <a:latin typeface="Consolas" panose="020B0609020204030204" pitchFamily="49" charset="0"/>
              </a:rPr>
              <a:t>” /&gt;</a:t>
            </a:r>
            <a:endParaRPr lang="sr-Latn-RS" sz="2000" spc="-1" dirty="0" smtClean="0">
              <a:solidFill>
                <a:srgbClr val="6F2927"/>
              </a:solidFill>
              <a:uFill>
                <a:solidFill>
                  <a:srgbClr val="FFFFFF"/>
                </a:solidFill>
              </a:uFill>
              <a:latin typeface="Consolas" panose="020B0609020204030204" pitchFamily="49" charset="0"/>
            </a:endParaRPr>
          </a:p>
          <a:p>
            <a:pPr marL="110160">
              <a:spcBef>
                <a:spcPts val="400"/>
              </a:spcBef>
              <a:buClr>
                <a:srgbClr val="2DA2BF"/>
              </a:buClr>
              <a:buSzPct val="68000"/>
            </a:pPr>
            <a:r>
              <a:rPr lang="sr-Latn-RS" sz="2000" spc="-1" dirty="0">
                <a:solidFill>
                  <a:srgbClr val="6F2927"/>
                </a:solidFill>
                <a:uFill>
                  <a:solidFill>
                    <a:srgbClr val="FFFFFF"/>
                  </a:solidFill>
                </a:uFill>
                <a:latin typeface="Consolas" panose="020B0609020204030204" pitchFamily="49" charset="0"/>
              </a:rPr>
              <a:t>	</a:t>
            </a:r>
            <a:r>
              <a:rPr lang="en-US" sz="2000" spc="-1" dirty="0">
                <a:solidFill>
                  <a:srgbClr val="6F2927"/>
                </a:solidFill>
                <a:uFill>
                  <a:solidFill>
                    <a:srgbClr val="FFFFFF"/>
                  </a:solidFill>
                </a:uFill>
                <a:latin typeface="Consolas" panose="020B0609020204030204" pitchFamily="49" charset="0"/>
              </a:rPr>
              <a:t>&lt;label</a:t>
            </a:r>
            <a:r>
              <a:rPr lang="en-US" sz="2000" spc="-1" dirty="0">
                <a:solidFill>
                  <a:srgbClr val="FF0000"/>
                </a:solidFill>
                <a:uFill>
                  <a:solidFill>
                    <a:srgbClr val="FFFFFF"/>
                  </a:solidFill>
                </a:uFill>
                <a:latin typeface="Consolas" panose="020B0609020204030204" pitchFamily="49" charset="0"/>
              </a:rPr>
              <a:t> for</a:t>
            </a:r>
            <a:r>
              <a:rPr lang="en-US" sz="2000" spc="-1" dirty="0" smtClean="0">
                <a:solidFill>
                  <a:srgbClr val="6F2927"/>
                </a:solidFill>
                <a:uFill>
                  <a:solidFill>
                    <a:srgbClr val="FFFFFF"/>
                  </a:solidFill>
                </a:uFill>
                <a:latin typeface="Consolas" panose="020B0609020204030204" pitchFamily="49" charset="0"/>
              </a:rPr>
              <a:t>=“</a:t>
            </a:r>
            <a:r>
              <a:rPr lang="sr-Latn-RS" sz="2000" spc="-1" dirty="0" smtClean="0">
                <a:solidFill>
                  <a:srgbClr val="0000FF"/>
                </a:solidFill>
                <a:uFill>
                  <a:solidFill>
                    <a:srgbClr val="FFFFFF"/>
                  </a:solidFill>
                </a:uFill>
                <a:latin typeface="Consolas" panose="020B0609020204030204" pitchFamily="49" charset="0"/>
              </a:rPr>
              <a:t>prezi</a:t>
            </a:r>
            <a:r>
              <a:rPr lang="en-US" sz="2000" spc="-1" dirty="0" smtClean="0">
                <a:solidFill>
                  <a:srgbClr val="0000FF"/>
                </a:solidFill>
                <a:uFill>
                  <a:solidFill>
                    <a:srgbClr val="FFFFFF"/>
                  </a:solidFill>
                </a:uFill>
                <a:latin typeface="Consolas" panose="020B0609020204030204" pitchFamily="49" charset="0"/>
              </a:rPr>
              <a:t>me</a:t>
            </a:r>
            <a:r>
              <a:rPr lang="en-US" sz="2000" spc="-1" dirty="0">
                <a:solidFill>
                  <a:srgbClr val="6F2927"/>
                </a:solidFill>
                <a:uFill>
                  <a:solidFill>
                    <a:srgbClr val="FFFFFF"/>
                  </a:solidFill>
                </a:uFill>
                <a:latin typeface="Consolas" panose="020B0609020204030204" pitchFamily="49" charset="0"/>
              </a:rPr>
              <a:t>”&gt;</a:t>
            </a:r>
            <a:r>
              <a:rPr lang="en-US" sz="2000" spc="-1" dirty="0">
                <a:uFill>
                  <a:solidFill>
                    <a:srgbClr val="FFFFFF"/>
                  </a:solidFill>
                </a:uFill>
                <a:latin typeface="Consolas" panose="020B0609020204030204" pitchFamily="49" charset="0"/>
              </a:rPr>
              <a:t> </a:t>
            </a:r>
            <a:r>
              <a:rPr lang="sr-Latn-RS" sz="2000" spc="-1" dirty="0" smtClean="0">
                <a:uFill>
                  <a:solidFill>
                    <a:srgbClr val="FFFFFF"/>
                  </a:solidFill>
                </a:uFill>
                <a:latin typeface="Consolas" panose="020B0609020204030204" pitchFamily="49" charset="0"/>
              </a:rPr>
              <a:t>Prezi</a:t>
            </a:r>
            <a:r>
              <a:rPr lang="en-US" sz="2000" spc="-1" dirty="0" smtClean="0">
                <a:uFill>
                  <a:solidFill>
                    <a:srgbClr val="FFFFFF"/>
                  </a:solidFill>
                </a:uFill>
                <a:latin typeface="Consolas" panose="020B0609020204030204" pitchFamily="49" charset="0"/>
              </a:rPr>
              <a:t>me </a:t>
            </a:r>
            <a:r>
              <a:rPr lang="en-US" sz="2000" spc="-1" dirty="0">
                <a:solidFill>
                  <a:srgbClr val="6F2927"/>
                </a:solidFill>
                <a:uFill>
                  <a:solidFill>
                    <a:srgbClr val="FFFFFF"/>
                  </a:solidFill>
                </a:uFill>
                <a:latin typeface="Consolas" panose="020B0609020204030204" pitchFamily="49" charset="0"/>
              </a:rPr>
              <a:t>&lt;/label&gt;</a:t>
            </a:r>
            <a:endParaRPr lang="sr-Latn-RS" sz="2000" spc="-1" dirty="0">
              <a:solidFill>
                <a:srgbClr val="6F2927"/>
              </a:solidFill>
              <a:uFill>
                <a:solidFill>
                  <a:srgbClr val="FFFFFF"/>
                </a:solidFill>
              </a:uFill>
              <a:latin typeface="Consolas" panose="020B0609020204030204" pitchFamily="49" charset="0"/>
            </a:endParaRPr>
          </a:p>
          <a:p>
            <a:pPr marL="110160">
              <a:spcBef>
                <a:spcPts val="400"/>
              </a:spcBef>
              <a:buClr>
                <a:srgbClr val="2DA2BF"/>
              </a:buClr>
              <a:buSzPct val="68000"/>
            </a:pPr>
            <a:r>
              <a:rPr lang="sr-Latn-RS" sz="2000" spc="-1" dirty="0">
                <a:solidFill>
                  <a:srgbClr val="6F2927"/>
                </a:solidFill>
                <a:uFill>
                  <a:solidFill>
                    <a:srgbClr val="FFFFFF"/>
                  </a:solidFill>
                </a:uFill>
                <a:latin typeface="Consolas" panose="020B0609020204030204" pitchFamily="49" charset="0"/>
              </a:rPr>
              <a:t>	</a:t>
            </a:r>
            <a:r>
              <a:rPr lang="en-US" sz="2000" spc="-1" dirty="0">
                <a:solidFill>
                  <a:srgbClr val="6F2927"/>
                </a:solidFill>
                <a:uFill>
                  <a:solidFill>
                    <a:srgbClr val="FFFFFF"/>
                  </a:solidFill>
                </a:uFill>
                <a:latin typeface="Consolas" panose="020B0609020204030204" pitchFamily="49" charset="0"/>
              </a:rPr>
              <a:t>&lt;</a:t>
            </a:r>
            <a:r>
              <a:rPr lang="sr-Latn-RS" sz="2000" spc="-1" dirty="0">
                <a:solidFill>
                  <a:srgbClr val="6F2927"/>
                </a:solidFill>
                <a:uFill>
                  <a:solidFill>
                    <a:srgbClr val="FFFFFF"/>
                  </a:solidFill>
                </a:uFill>
                <a:latin typeface="Consolas" panose="020B0609020204030204" pitchFamily="49" charset="0"/>
              </a:rPr>
              <a:t>input </a:t>
            </a:r>
            <a:r>
              <a:rPr lang="en-US" sz="2000" spc="-1" dirty="0">
                <a:solidFill>
                  <a:srgbClr val="FF0000"/>
                </a:solidFill>
                <a:uFill>
                  <a:solidFill>
                    <a:srgbClr val="FFFFFF"/>
                  </a:solidFill>
                </a:uFill>
                <a:latin typeface="Consolas" panose="020B0609020204030204" pitchFamily="49" charset="0"/>
              </a:rPr>
              <a:t>type</a:t>
            </a:r>
            <a:r>
              <a:rPr lang="en-US" sz="2000" spc="-1" dirty="0">
                <a:solidFill>
                  <a:srgbClr val="6F2927"/>
                </a:solidFill>
                <a:uFill>
                  <a:solidFill>
                    <a:srgbClr val="FFFFFF"/>
                  </a:solidFill>
                </a:uFill>
                <a:latin typeface="Consolas" panose="020B0609020204030204" pitchFamily="49" charset="0"/>
              </a:rPr>
              <a:t>=“</a:t>
            </a:r>
            <a:r>
              <a:rPr lang="en-US" sz="2000" spc="-1" dirty="0">
                <a:solidFill>
                  <a:srgbClr val="0000FF"/>
                </a:solidFill>
                <a:uFill>
                  <a:solidFill>
                    <a:srgbClr val="FFFFFF"/>
                  </a:solidFill>
                </a:uFill>
                <a:latin typeface="Consolas" panose="020B0609020204030204" pitchFamily="49" charset="0"/>
              </a:rPr>
              <a:t>text</a:t>
            </a:r>
            <a:r>
              <a:rPr lang="en-US" sz="2000" spc="-1" dirty="0">
                <a:solidFill>
                  <a:srgbClr val="6F2927"/>
                </a:solidFill>
                <a:uFill>
                  <a:solidFill>
                    <a:srgbClr val="FFFFFF"/>
                  </a:solidFill>
                </a:uFill>
                <a:latin typeface="Consolas" panose="020B0609020204030204" pitchFamily="49" charset="0"/>
              </a:rPr>
              <a:t>”</a:t>
            </a:r>
            <a:r>
              <a:rPr lang="sr-Latn-RS" sz="2000" spc="-1" dirty="0">
                <a:solidFill>
                  <a:srgbClr val="6F2927"/>
                </a:solidFill>
                <a:uFill>
                  <a:solidFill>
                    <a:srgbClr val="FFFFFF"/>
                  </a:solidFill>
                </a:uFill>
                <a:latin typeface="Consolas" panose="020B0609020204030204" pitchFamily="49" charset="0"/>
              </a:rPr>
              <a:t> </a:t>
            </a:r>
            <a:r>
              <a:rPr lang="en-US" sz="2000" spc="-1" dirty="0">
                <a:solidFill>
                  <a:srgbClr val="FF0000"/>
                </a:solidFill>
                <a:uFill>
                  <a:solidFill>
                    <a:srgbClr val="FFFFFF"/>
                  </a:solidFill>
                </a:uFill>
                <a:latin typeface="Consolas" panose="020B0609020204030204" pitchFamily="49" charset="0"/>
              </a:rPr>
              <a:t>value</a:t>
            </a:r>
            <a:r>
              <a:rPr lang="en-US" sz="2000" spc="-1" dirty="0" smtClean="0">
                <a:solidFill>
                  <a:srgbClr val="6F2927"/>
                </a:solidFill>
                <a:uFill>
                  <a:solidFill>
                    <a:srgbClr val="FFFFFF"/>
                  </a:solidFill>
                </a:uFill>
                <a:latin typeface="Consolas" panose="020B0609020204030204" pitchFamily="49" charset="0"/>
              </a:rPr>
              <a:t>=“</a:t>
            </a:r>
            <a:r>
              <a:rPr lang="sr-Latn-RS" sz="2000" spc="-1" dirty="0" smtClean="0">
                <a:solidFill>
                  <a:srgbClr val="0000FF"/>
                </a:solidFill>
                <a:uFill>
                  <a:solidFill>
                    <a:srgbClr val="FFFFFF"/>
                  </a:solidFill>
                </a:uFill>
                <a:latin typeface="Consolas" panose="020B0609020204030204" pitchFamily="49" charset="0"/>
              </a:rPr>
              <a:t>prezime</a:t>
            </a:r>
            <a:r>
              <a:rPr lang="en-US" sz="2000" spc="-1" dirty="0">
                <a:solidFill>
                  <a:srgbClr val="6F2927"/>
                </a:solidFill>
                <a:uFill>
                  <a:solidFill>
                    <a:srgbClr val="FFFFFF"/>
                  </a:solidFill>
                </a:uFill>
                <a:latin typeface="Consolas" panose="020B0609020204030204" pitchFamily="49" charset="0"/>
              </a:rPr>
              <a:t>”</a:t>
            </a:r>
            <a:r>
              <a:rPr lang="sr-Latn-RS" sz="2000" spc="-1" dirty="0">
                <a:solidFill>
                  <a:srgbClr val="6F2927"/>
                </a:solidFill>
                <a:uFill>
                  <a:solidFill>
                    <a:srgbClr val="FFFFFF"/>
                  </a:solidFill>
                </a:uFill>
                <a:latin typeface="Consolas" panose="020B0609020204030204" pitchFamily="49" charset="0"/>
              </a:rPr>
              <a:t> </a:t>
            </a:r>
            <a:r>
              <a:rPr lang="en-US" sz="2000" spc="-1" dirty="0">
                <a:solidFill>
                  <a:srgbClr val="FF0000"/>
                </a:solidFill>
                <a:uFill>
                  <a:solidFill>
                    <a:srgbClr val="FFFFFF"/>
                  </a:solidFill>
                </a:uFill>
                <a:latin typeface="Consolas" panose="020B0609020204030204" pitchFamily="49" charset="0"/>
              </a:rPr>
              <a:t>name</a:t>
            </a:r>
            <a:r>
              <a:rPr lang="en-US" sz="2000" spc="-1" dirty="0" smtClean="0">
                <a:solidFill>
                  <a:srgbClr val="6F2927"/>
                </a:solidFill>
                <a:uFill>
                  <a:solidFill>
                    <a:srgbClr val="FFFFFF"/>
                  </a:solidFill>
                </a:uFill>
                <a:latin typeface="Consolas" panose="020B0609020204030204" pitchFamily="49" charset="0"/>
              </a:rPr>
              <a:t>=“</a:t>
            </a:r>
            <a:r>
              <a:rPr lang="sr-Latn-RS" sz="2000" spc="-1" dirty="0" smtClean="0">
                <a:solidFill>
                  <a:srgbClr val="0000FF"/>
                </a:solidFill>
                <a:uFill>
                  <a:solidFill>
                    <a:srgbClr val="FFFFFF"/>
                  </a:solidFill>
                </a:uFill>
                <a:latin typeface="Consolas" panose="020B0609020204030204" pitchFamily="49" charset="0"/>
              </a:rPr>
              <a:t>prezi</a:t>
            </a:r>
            <a:r>
              <a:rPr lang="en-US" sz="2000" spc="-1" dirty="0" smtClean="0">
                <a:solidFill>
                  <a:srgbClr val="0000FF"/>
                </a:solidFill>
                <a:uFill>
                  <a:solidFill>
                    <a:srgbClr val="FFFFFF"/>
                  </a:solidFill>
                </a:uFill>
                <a:latin typeface="Consolas" panose="020B0609020204030204" pitchFamily="49" charset="0"/>
              </a:rPr>
              <a:t>me</a:t>
            </a:r>
            <a:r>
              <a:rPr lang="en-US" sz="2000" spc="-1" dirty="0">
                <a:solidFill>
                  <a:srgbClr val="6F2927"/>
                </a:solidFill>
                <a:uFill>
                  <a:solidFill>
                    <a:srgbClr val="FFFFFF"/>
                  </a:solidFill>
                </a:uFill>
                <a:latin typeface="Consolas" panose="020B0609020204030204" pitchFamily="49" charset="0"/>
              </a:rPr>
              <a:t>” </a:t>
            </a:r>
            <a:r>
              <a:rPr lang="en-US" sz="2000" spc="-1" dirty="0">
                <a:solidFill>
                  <a:srgbClr val="FF0000"/>
                </a:solidFill>
                <a:uFill>
                  <a:solidFill>
                    <a:srgbClr val="FFFFFF"/>
                  </a:solidFill>
                </a:uFill>
                <a:latin typeface="Consolas" panose="020B0609020204030204" pitchFamily="49" charset="0"/>
              </a:rPr>
              <a:t>id</a:t>
            </a:r>
            <a:r>
              <a:rPr lang="en-US" sz="2000" spc="-1" dirty="0" smtClean="0">
                <a:solidFill>
                  <a:srgbClr val="6F2927"/>
                </a:solidFill>
                <a:uFill>
                  <a:solidFill>
                    <a:srgbClr val="FFFFFF"/>
                  </a:solidFill>
                </a:uFill>
                <a:latin typeface="Consolas" panose="020B0609020204030204" pitchFamily="49" charset="0"/>
              </a:rPr>
              <a:t>=“</a:t>
            </a:r>
            <a:r>
              <a:rPr lang="sr-Latn-RS" sz="2000" spc="-1" dirty="0" smtClean="0">
                <a:solidFill>
                  <a:srgbClr val="0000FF"/>
                </a:solidFill>
                <a:uFill>
                  <a:solidFill>
                    <a:srgbClr val="FFFFFF"/>
                  </a:solidFill>
                </a:uFill>
                <a:latin typeface="Consolas" panose="020B0609020204030204" pitchFamily="49" charset="0"/>
              </a:rPr>
              <a:t>prezime</a:t>
            </a:r>
            <a:r>
              <a:rPr lang="en-US" sz="2000" spc="-1" dirty="0">
                <a:solidFill>
                  <a:srgbClr val="6F2927"/>
                </a:solidFill>
                <a:uFill>
                  <a:solidFill>
                    <a:srgbClr val="FFFFFF"/>
                  </a:solidFill>
                </a:uFill>
                <a:latin typeface="Consolas" panose="020B0609020204030204" pitchFamily="49" charset="0"/>
              </a:rPr>
              <a:t>” /&gt;</a:t>
            </a:r>
            <a:endParaRPr lang="sr-Latn-RS" sz="2000" spc="-1" dirty="0">
              <a:solidFill>
                <a:srgbClr val="6F2927"/>
              </a:solidFill>
              <a:uFill>
                <a:solidFill>
                  <a:srgbClr val="FFFFFF"/>
                </a:solidFill>
              </a:uFill>
              <a:latin typeface="Consolas" panose="020B0609020204030204" pitchFamily="49" charset="0"/>
            </a:endParaRPr>
          </a:p>
          <a:p>
            <a:pPr marL="110160">
              <a:spcBef>
                <a:spcPts val="400"/>
              </a:spcBef>
              <a:buClr>
                <a:srgbClr val="2DA2BF"/>
              </a:buClr>
              <a:buSzPct val="68000"/>
            </a:pPr>
            <a:r>
              <a:rPr lang="sr-Latn-RS" sz="2000" spc="-1" dirty="0" smtClean="0">
                <a:solidFill>
                  <a:srgbClr val="6F2927"/>
                </a:solidFill>
                <a:uFill>
                  <a:solidFill>
                    <a:srgbClr val="FFFFFF"/>
                  </a:solidFill>
                </a:uFill>
                <a:latin typeface="Consolas" panose="020B0609020204030204" pitchFamily="49" charset="0"/>
              </a:rPr>
              <a:t>  </a:t>
            </a:r>
            <a:r>
              <a:rPr lang="en-US" sz="2000" spc="-1" dirty="0" smtClean="0">
                <a:solidFill>
                  <a:srgbClr val="6F2927"/>
                </a:solidFill>
                <a:uFill>
                  <a:solidFill>
                    <a:srgbClr val="FFFFFF"/>
                  </a:solidFill>
                </a:uFill>
                <a:latin typeface="Consolas" panose="020B0609020204030204" pitchFamily="49" charset="0"/>
              </a:rPr>
              <a:t>&lt;/</a:t>
            </a:r>
            <a:r>
              <a:rPr lang="sr-Latn-RS" sz="2000" spc="-1" dirty="0">
                <a:solidFill>
                  <a:srgbClr val="6F2927"/>
                </a:solidFill>
                <a:uFill>
                  <a:solidFill>
                    <a:srgbClr val="FFFFFF"/>
                  </a:solidFill>
                </a:uFill>
                <a:latin typeface="Consolas" panose="020B0609020204030204" pitchFamily="49" charset="0"/>
              </a:rPr>
              <a:t>fieldset</a:t>
            </a:r>
            <a:r>
              <a:rPr lang="en-US" sz="2000" spc="-1" dirty="0">
                <a:solidFill>
                  <a:srgbClr val="6F2927"/>
                </a:solidFill>
                <a:uFill>
                  <a:solidFill>
                    <a:srgbClr val="FFFFFF"/>
                  </a:solidFill>
                </a:uFill>
                <a:latin typeface="Consolas" panose="020B0609020204030204" pitchFamily="49" charset="0"/>
              </a:rPr>
              <a:t>&gt;</a:t>
            </a:r>
            <a:endParaRPr lang="sr-Latn-RS" sz="2000" spc="-1" dirty="0">
              <a:solidFill>
                <a:srgbClr val="6F2927"/>
              </a:solidFill>
              <a:uFill>
                <a:solidFill>
                  <a:srgbClr val="FFFFFF"/>
                </a:solidFill>
              </a:uFill>
              <a:latin typeface="Consolas" panose="020B0609020204030204" pitchFamily="49" charset="0"/>
            </a:endParaRPr>
          </a:p>
          <a:p>
            <a:pPr marL="110160">
              <a:lnSpc>
                <a:spcPct val="100000"/>
              </a:lnSpc>
              <a:spcBef>
                <a:spcPts val="400"/>
              </a:spcBef>
              <a:buClr>
                <a:srgbClr val="2DA2BF"/>
              </a:buClr>
              <a:buSzPct val="68000"/>
            </a:pPr>
            <a:endParaRPr lang="sr-Latn-RS" sz="2000" b="1" strike="noStrike" spc="-1" dirty="0" smtClean="0">
              <a:uFill>
                <a:solidFill>
                  <a:srgbClr val="FFFFFF"/>
                </a:solidFill>
              </a:u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3923054141"/>
      </p:ext>
    </p:extLst>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813240" y="1176840"/>
            <a:ext cx="10430640" cy="4190040"/>
          </a:xfrm>
          <a:prstGeom prst="rect">
            <a:avLst/>
          </a:prstGeom>
          <a:noFill/>
          <a:ln>
            <a:noFill/>
          </a:ln>
        </p:spPr>
        <p:txBody>
          <a:bodyPr lIns="90000" tIns="45000" rIns="90000" bIns="45000">
            <a:normAutofit fontScale="70000" lnSpcReduction="20000"/>
          </a:bodyPr>
          <a:lstStyle/>
          <a:p>
            <a:pPr marL="109800">
              <a:lnSpc>
                <a:spcPct val="100000"/>
              </a:lnSpc>
              <a:spcBef>
                <a:spcPts val="400"/>
              </a:spcBef>
            </a:pPr>
            <a:endParaRPr lang="ru-RU" sz="2700" b="0" strike="noStrike" spc="-1" dirty="0">
              <a:solidFill>
                <a:srgbClr val="000000"/>
              </a:solidFill>
              <a:uFill>
                <a:solidFill>
                  <a:srgbClr val="FFFFFF"/>
                </a:solidFill>
              </a:uFill>
              <a:latin typeface="Lucida Sans Unicode" panose="020B0602030504020204" pitchFamily="34" charset="0"/>
              <a:cs typeface="Lucida Sans Unicode" panose="020B0602030504020204" pitchFamily="34" charset="0"/>
            </a:endParaRPr>
          </a:p>
          <a:p>
            <a:pPr marL="365760" indent="-255600">
              <a:lnSpc>
                <a:spcPct val="100000"/>
              </a:lnSpc>
              <a:spcBef>
                <a:spcPts val="400"/>
              </a:spcBef>
              <a:buClr>
                <a:srgbClr val="2DA2BF"/>
              </a:buClr>
              <a:buSzPct val="68000"/>
              <a:buFont typeface="Wingdings 3" charset="2"/>
              <a:buChar char=""/>
            </a:pPr>
            <a:r>
              <a:rPr lang="ru-RU" sz="2000" b="0" strike="noStrike" spc="-1" dirty="0">
                <a:solidFill>
                  <a:srgbClr val="000000"/>
                </a:solidFill>
                <a:uFill>
                  <a:solidFill>
                    <a:srgbClr val="FFFFFF"/>
                  </a:solidFill>
                </a:uFill>
                <a:latin typeface="Lucida Sans Unicode" panose="020B0602030504020204" pitchFamily="34" charset="0"/>
                <a:cs typeface="Lucida Sans Unicode" panose="020B0602030504020204" pitchFamily="34" charset="0"/>
              </a:rPr>
              <a:t>Svi HTML </a:t>
            </a:r>
            <a:r>
              <a:rPr lang="sr-Latn-RS" sz="2000" spc="-1" smtClean="0">
                <a:solidFill>
                  <a:srgbClr val="000000"/>
                </a:solidFill>
                <a:uFill>
                  <a:solidFill>
                    <a:srgbClr val="FFFFFF"/>
                  </a:solidFill>
                </a:uFill>
                <a:latin typeface="Lucida Sans Unicode" panose="020B0602030504020204" pitchFamily="34" charset="0"/>
                <a:cs typeface="Lucida Sans Unicode" panose="020B0602030504020204" pitchFamily="34" charset="0"/>
              </a:rPr>
              <a:t>tagovi </a:t>
            </a:r>
            <a:r>
              <a:rPr lang="ru-RU" sz="2000" b="0" strike="noStrike" spc="-1" smtClean="0">
                <a:solidFill>
                  <a:srgbClr val="000000"/>
                </a:solidFill>
                <a:uFill>
                  <a:solidFill>
                    <a:srgbClr val="FFFFFF"/>
                  </a:solidFill>
                </a:uFill>
                <a:latin typeface="Lucida Sans Unicode" panose="020B0602030504020204" pitchFamily="34" charset="0"/>
                <a:cs typeface="Lucida Sans Unicode" panose="020B0602030504020204" pitchFamily="34" charset="0"/>
              </a:rPr>
              <a:t>mogu </a:t>
            </a:r>
            <a:r>
              <a:rPr lang="ru-RU" sz="2000" b="0" strike="noStrike" spc="-1" dirty="0">
                <a:solidFill>
                  <a:srgbClr val="000000"/>
                </a:solidFill>
                <a:uFill>
                  <a:solidFill>
                    <a:srgbClr val="FFFFFF"/>
                  </a:solidFill>
                </a:uFill>
                <a:latin typeface="Lucida Sans Unicode" panose="020B0602030504020204" pitchFamily="34" charset="0"/>
                <a:cs typeface="Lucida Sans Unicode" panose="020B0602030504020204" pitchFamily="34" charset="0"/>
              </a:rPr>
              <a:t>da imaju atribute</a:t>
            </a:r>
          </a:p>
          <a:p>
            <a:pPr marL="365760" indent="-255600">
              <a:lnSpc>
                <a:spcPct val="100000"/>
              </a:lnSpc>
              <a:spcBef>
                <a:spcPts val="400"/>
              </a:spcBef>
              <a:buClr>
                <a:srgbClr val="2DA2BF"/>
              </a:buClr>
              <a:buSzPct val="68000"/>
              <a:buFont typeface="Wingdings 3" charset="2"/>
              <a:buChar char=""/>
            </a:pPr>
            <a:r>
              <a:rPr lang="ru-RU" sz="2000" b="0" strike="noStrike" spc="-1" dirty="0">
                <a:solidFill>
                  <a:srgbClr val="000000"/>
                </a:solidFill>
                <a:uFill>
                  <a:solidFill>
                    <a:srgbClr val="FFFFFF"/>
                  </a:solidFill>
                </a:uFill>
                <a:latin typeface="Lucida Sans Unicode" panose="020B0602030504020204" pitchFamily="34" charset="0"/>
                <a:cs typeface="Lucida Sans Unicode" panose="020B0602030504020204" pitchFamily="34" charset="0"/>
              </a:rPr>
              <a:t>Atributi taga služe za zapisivanje dodatnih informacije o tagu</a:t>
            </a:r>
          </a:p>
          <a:p>
            <a:pPr marL="365760" indent="-255600">
              <a:lnSpc>
                <a:spcPct val="100000"/>
              </a:lnSpc>
              <a:spcBef>
                <a:spcPts val="400"/>
              </a:spcBef>
              <a:buClr>
                <a:srgbClr val="2DA2BF"/>
              </a:buClr>
              <a:buSzPct val="68000"/>
              <a:buFont typeface="Wingdings 3" charset="2"/>
              <a:buChar char=""/>
            </a:pPr>
            <a:r>
              <a:rPr lang="ru-RU" sz="2000" b="0" strike="noStrike" spc="-1" dirty="0">
                <a:solidFill>
                  <a:srgbClr val="000000"/>
                </a:solidFill>
                <a:uFill>
                  <a:solidFill>
                    <a:srgbClr val="FFFFFF"/>
                  </a:solidFill>
                </a:uFill>
                <a:latin typeface="Lucida Sans Unicode" panose="020B0602030504020204" pitchFamily="34" charset="0"/>
                <a:cs typeface="Lucida Sans Unicode" panose="020B0602030504020204" pitchFamily="34" charset="0"/>
              </a:rPr>
              <a:t>Pišemo ih u sledećem formatu:</a:t>
            </a:r>
          </a:p>
          <a:p>
            <a:pPr marL="365760" indent="-255600">
              <a:lnSpc>
                <a:spcPct val="100000"/>
              </a:lnSpc>
              <a:spcBef>
                <a:spcPts val="400"/>
              </a:spcBef>
              <a:buClr>
                <a:srgbClr val="2DA2BF"/>
              </a:buClr>
              <a:buSzPct val="68000"/>
              <a:buFont typeface="Wingdings 3" charset="2"/>
              <a:buChar char=""/>
            </a:pPr>
            <a:endParaRPr lang="ru-RU" sz="2000" b="0" strike="noStrike" spc="-1" dirty="0">
              <a:solidFill>
                <a:srgbClr val="000000"/>
              </a:solidFill>
              <a:uFill>
                <a:solidFill>
                  <a:srgbClr val="FFFFFF"/>
                </a:solidFill>
              </a:uFill>
              <a:latin typeface="Lucida Sans Unicode" panose="020B0602030504020204" pitchFamily="34" charset="0"/>
              <a:cs typeface="Lucida Sans Unicode" panose="020B0602030504020204" pitchFamily="34" charset="0"/>
            </a:endParaRPr>
          </a:p>
          <a:p>
            <a:pPr>
              <a:lnSpc>
                <a:spcPct val="100000"/>
              </a:lnSpc>
              <a:spcBef>
                <a:spcPts val="400"/>
              </a:spcBef>
            </a:pPr>
            <a:r>
              <a:rPr lang="ru-RU" sz="2000" b="0" strike="noStrike" spc="-1" dirty="0">
                <a:solidFill>
                  <a:srgbClr val="000000"/>
                </a:solidFill>
                <a:uFill>
                  <a:solidFill>
                    <a:srgbClr val="FFFFFF"/>
                  </a:solidFill>
                </a:uFill>
                <a:latin typeface="Lucida Sans Unicode" panose="020B0602030504020204" pitchFamily="34" charset="0"/>
                <a:cs typeface="Lucida Sans Unicode" panose="020B0602030504020204" pitchFamily="34" charset="0"/>
              </a:rPr>
              <a:t> </a:t>
            </a:r>
            <a:r>
              <a:rPr lang="en-US" sz="2000" b="0" strike="noStrike" spc="-1" dirty="0" smtClean="0">
                <a:solidFill>
                  <a:srgbClr val="000000"/>
                </a:solidFill>
                <a:uFill>
                  <a:solidFill>
                    <a:srgbClr val="FFFFFF"/>
                  </a:solidFill>
                </a:uFill>
                <a:latin typeface="Lucida Sans Unicode" panose="020B0602030504020204" pitchFamily="34" charset="0"/>
                <a:cs typeface="Lucida Sans Unicode" panose="020B0602030504020204" pitchFamily="34" charset="0"/>
              </a:rPr>
              <a:t>	</a:t>
            </a:r>
            <a:r>
              <a:rPr lang="ru-RU" sz="2000" b="0" strike="noStrike" spc="-1" dirty="0" smtClean="0">
                <a:solidFill>
                  <a:srgbClr val="FF3333"/>
                </a:solidFill>
                <a:uFill>
                  <a:solidFill>
                    <a:srgbClr val="FFFFFF"/>
                  </a:solidFill>
                </a:uFill>
                <a:latin typeface="Lucida Sans Unicode" panose="020B0602030504020204" pitchFamily="34" charset="0"/>
                <a:cs typeface="Lucida Sans Unicode" panose="020B0602030504020204" pitchFamily="34" charset="0"/>
              </a:rPr>
              <a:t>ime_atributa</a:t>
            </a:r>
            <a:r>
              <a:rPr lang="ru-RU" sz="2000" b="0" strike="noStrike" spc="-1" dirty="0" smtClean="0">
                <a:solidFill>
                  <a:srgbClr val="000000"/>
                </a:solidFill>
                <a:uFill>
                  <a:solidFill>
                    <a:srgbClr val="FFFFFF"/>
                  </a:solidFill>
                </a:uFill>
                <a:latin typeface="Lucida Sans Unicode" panose="020B0602030504020204" pitchFamily="34" charset="0"/>
                <a:cs typeface="Lucida Sans Unicode" panose="020B0602030504020204" pitchFamily="34" charset="0"/>
              </a:rPr>
              <a:t> </a:t>
            </a:r>
            <a:r>
              <a:rPr lang="ru-RU" sz="2000" b="0" strike="noStrike" spc="-1" dirty="0">
                <a:solidFill>
                  <a:srgbClr val="000000"/>
                </a:solidFill>
                <a:uFill>
                  <a:solidFill>
                    <a:srgbClr val="FFFFFF"/>
                  </a:solidFill>
                </a:uFill>
                <a:latin typeface="Lucida Sans Unicode" panose="020B0602030504020204" pitchFamily="34" charset="0"/>
                <a:cs typeface="Lucida Sans Unicode" panose="020B0602030504020204" pitchFamily="34" charset="0"/>
              </a:rPr>
              <a:t>=  </a:t>
            </a:r>
            <a:r>
              <a:rPr lang="en-US" sz="2000" spc="-1" dirty="0" smtClean="0">
                <a:solidFill>
                  <a:srgbClr val="000000"/>
                </a:solidFill>
                <a:uFill>
                  <a:solidFill>
                    <a:srgbClr val="FFFFFF"/>
                  </a:solidFill>
                </a:uFill>
                <a:latin typeface="Lucida Sans Unicode" panose="020B0602030504020204" pitchFamily="34" charset="0"/>
                <a:cs typeface="Lucida Sans Unicode" panose="020B0602030504020204" pitchFamily="34" charset="0"/>
              </a:rPr>
              <a:t>‘</a:t>
            </a:r>
            <a:r>
              <a:rPr lang="ru-RU" sz="2000" b="0" strike="noStrike" spc="-1" dirty="0" smtClean="0">
                <a:solidFill>
                  <a:srgbClr val="6666FF"/>
                </a:solidFill>
                <a:uFill>
                  <a:solidFill>
                    <a:srgbClr val="FFFFFF"/>
                  </a:solidFill>
                </a:uFill>
                <a:latin typeface="Lucida Sans Unicode" panose="020B0602030504020204" pitchFamily="34" charset="0"/>
                <a:cs typeface="Lucida Sans Unicode" panose="020B0602030504020204" pitchFamily="34" charset="0"/>
              </a:rPr>
              <a:t>vrednost_atributa</a:t>
            </a:r>
            <a:r>
              <a:rPr lang="ru-RU" sz="2000" b="0" strike="noStrike" spc="-1" dirty="0" smtClean="0">
                <a:solidFill>
                  <a:srgbClr val="000000"/>
                </a:solidFill>
                <a:uFill>
                  <a:solidFill>
                    <a:srgbClr val="FFFFFF"/>
                  </a:solidFill>
                </a:uFill>
                <a:latin typeface="Lucida Sans Unicode" panose="020B0602030504020204" pitchFamily="34" charset="0"/>
                <a:cs typeface="Lucida Sans Unicode" panose="020B0602030504020204" pitchFamily="34" charset="0"/>
              </a:rPr>
              <a:t>‘</a:t>
            </a:r>
            <a:endParaRPr lang="en-US" sz="2000" b="0" strike="noStrike" spc="-1" dirty="0" smtClean="0">
              <a:solidFill>
                <a:srgbClr val="000000"/>
              </a:solidFill>
              <a:uFill>
                <a:solidFill>
                  <a:srgbClr val="FFFFFF"/>
                </a:solidFill>
              </a:uFill>
              <a:latin typeface="Lucida Sans Unicode" panose="020B0602030504020204" pitchFamily="34" charset="0"/>
              <a:cs typeface="Lucida Sans Unicode" panose="020B0602030504020204" pitchFamily="34" charset="0"/>
            </a:endParaRPr>
          </a:p>
          <a:p>
            <a:pPr>
              <a:lnSpc>
                <a:spcPct val="100000"/>
              </a:lnSpc>
              <a:spcBef>
                <a:spcPts val="400"/>
              </a:spcBef>
            </a:pPr>
            <a:endParaRPr lang="ru-RU" sz="2000" b="0" strike="noStrike" spc="-1" dirty="0">
              <a:solidFill>
                <a:srgbClr val="000000"/>
              </a:solidFill>
              <a:uFill>
                <a:solidFill>
                  <a:srgbClr val="FFFFFF"/>
                </a:solidFill>
              </a:uFill>
              <a:latin typeface="Lucida Sans Unicode" panose="020B0602030504020204" pitchFamily="34" charset="0"/>
              <a:cs typeface="Lucida Sans Unicode" panose="020B0602030504020204" pitchFamily="34" charset="0"/>
            </a:endParaRPr>
          </a:p>
          <a:p>
            <a:pPr>
              <a:lnSpc>
                <a:spcPct val="100000"/>
              </a:lnSpc>
              <a:spcBef>
                <a:spcPts val="400"/>
              </a:spcBef>
            </a:pPr>
            <a:r>
              <a:rPr lang="ru-RU" sz="2000" b="0" strike="noStrike" spc="-1" dirty="0" smtClean="0">
                <a:solidFill>
                  <a:srgbClr val="000000"/>
                </a:solidFill>
                <a:uFill>
                  <a:solidFill>
                    <a:srgbClr val="FFFFFF"/>
                  </a:solidFill>
                </a:uFill>
                <a:latin typeface="Lucida Sans Unicode" panose="020B0602030504020204" pitchFamily="34" charset="0"/>
                <a:cs typeface="Lucida Sans Unicode" panose="020B0602030504020204" pitchFamily="34" charset="0"/>
              </a:rPr>
              <a:t>  </a:t>
            </a:r>
            <a:r>
              <a:rPr lang="en-US" sz="2000" b="0" strike="noStrike" spc="-1" dirty="0" smtClean="0">
                <a:solidFill>
                  <a:srgbClr val="000000"/>
                </a:solidFill>
                <a:uFill>
                  <a:solidFill>
                    <a:srgbClr val="FFFFFF"/>
                  </a:solidFill>
                </a:uFill>
                <a:latin typeface="Lucida Sans Unicode" panose="020B0602030504020204" pitchFamily="34" charset="0"/>
                <a:cs typeface="Lucida Sans Unicode" panose="020B0602030504020204" pitchFamily="34" charset="0"/>
              </a:rPr>
              <a:t>	</a:t>
            </a:r>
            <a:r>
              <a:rPr lang="ru-RU" sz="2000" b="0" strike="noStrike" spc="-1" dirty="0" smtClean="0">
                <a:solidFill>
                  <a:srgbClr val="000000"/>
                </a:solidFill>
                <a:uFill>
                  <a:solidFill>
                    <a:srgbClr val="FFFFFF"/>
                  </a:solidFill>
                </a:uFill>
                <a:latin typeface="Lucida Sans Unicode" panose="020B0602030504020204" pitchFamily="34" charset="0"/>
                <a:cs typeface="Lucida Sans Unicode" panose="020B0602030504020204" pitchFamily="34" charset="0"/>
              </a:rPr>
              <a:t>npr</a:t>
            </a:r>
            <a:r>
              <a:rPr lang="ru-RU" sz="2000" b="0" strike="noStrike" spc="-1" dirty="0">
                <a:solidFill>
                  <a:srgbClr val="000000"/>
                </a:solidFill>
                <a:uFill>
                  <a:solidFill>
                    <a:srgbClr val="FFFFFF"/>
                  </a:solidFill>
                </a:uFill>
                <a:latin typeface="Lucida Sans Unicode" panose="020B0602030504020204" pitchFamily="34" charset="0"/>
                <a:cs typeface="Lucida Sans Unicode" panose="020B0602030504020204" pitchFamily="34" charset="0"/>
              </a:rPr>
              <a:t>. </a:t>
            </a:r>
            <a:r>
              <a:rPr lang="ru-RU" sz="2000" b="0" strike="noStrike" spc="-1" dirty="0" smtClean="0">
                <a:solidFill>
                  <a:srgbClr val="FF3333"/>
                </a:solidFill>
                <a:uFill>
                  <a:solidFill>
                    <a:srgbClr val="FFFFFF"/>
                  </a:solidFill>
                </a:uFill>
                <a:latin typeface="Lucida Sans Unicode" panose="020B0602030504020204" pitchFamily="34" charset="0"/>
                <a:cs typeface="Lucida Sans Unicode" panose="020B0602030504020204" pitchFamily="34" charset="0"/>
              </a:rPr>
              <a:t>lang</a:t>
            </a:r>
            <a:r>
              <a:rPr lang="ru-RU" sz="2000" b="0" strike="noStrike" spc="-1" dirty="0" smtClean="0">
                <a:solidFill>
                  <a:srgbClr val="000000"/>
                </a:solidFill>
                <a:uFill>
                  <a:solidFill>
                    <a:srgbClr val="FFFFFF"/>
                  </a:solidFill>
                </a:uFill>
                <a:latin typeface="Lucida Sans Unicode" panose="020B0602030504020204" pitchFamily="34" charset="0"/>
                <a:cs typeface="Lucida Sans Unicode" panose="020B0602030504020204" pitchFamily="34" charset="0"/>
              </a:rPr>
              <a:t>=</a:t>
            </a:r>
            <a:r>
              <a:rPr lang="en-US" sz="2000" spc="-1" dirty="0" smtClean="0">
                <a:solidFill>
                  <a:srgbClr val="0000FF"/>
                </a:solidFill>
                <a:uFill>
                  <a:solidFill>
                    <a:srgbClr val="FFFFFF"/>
                  </a:solidFill>
                </a:uFill>
                <a:latin typeface="Lucida Sans Unicode" panose="020B0602030504020204" pitchFamily="34" charset="0"/>
                <a:cs typeface="Lucida Sans Unicode" panose="020B0602030504020204" pitchFamily="34" charset="0"/>
              </a:rPr>
              <a:t>‘</a:t>
            </a:r>
            <a:r>
              <a:rPr lang="ru-RU" sz="2000" b="0" strike="noStrike" spc="-1" dirty="0" smtClean="0">
                <a:solidFill>
                  <a:srgbClr val="6666FF"/>
                </a:solidFill>
                <a:uFill>
                  <a:solidFill>
                    <a:srgbClr val="FFFFFF"/>
                  </a:solidFill>
                </a:uFill>
                <a:latin typeface="Lucida Sans Unicode" panose="020B0602030504020204" pitchFamily="34" charset="0"/>
                <a:cs typeface="Lucida Sans Unicode" panose="020B0602030504020204" pitchFamily="34" charset="0"/>
              </a:rPr>
              <a:t>vrh</a:t>
            </a:r>
            <a:r>
              <a:rPr lang="en-US" sz="2000" spc="-1" dirty="0" smtClean="0">
                <a:uFill>
                  <a:solidFill>
                    <a:srgbClr val="FFFFFF"/>
                  </a:solidFill>
                </a:uFill>
                <a:latin typeface="Lucida Sans Unicode" panose="020B0602030504020204" pitchFamily="34" charset="0"/>
                <a:cs typeface="Lucida Sans Unicode" panose="020B0602030504020204" pitchFamily="34" charset="0"/>
              </a:rPr>
              <a:t>’</a:t>
            </a:r>
            <a:endParaRPr lang="ru-RU" sz="2000" b="0" strike="noStrike" spc="-1" dirty="0">
              <a:uFill>
                <a:solidFill>
                  <a:srgbClr val="FFFFFF"/>
                </a:solidFill>
              </a:uFill>
              <a:latin typeface="Lucida Sans Unicode" panose="020B0602030504020204" pitchFamily="34" charset="0"/>
              <a:cs typeface="Lucida Sans Unicode" panose="020B0602030504020204" pitchFamily="34" charset="0"/>
            </a:endParaRPr>
          </a:p>
          <a:p>
            <a:pPr marL="365760" indent="-255600">
              <a:lnSpc>
                <a:spcPct val="100000"/>
              </a:lnSpc>
              <a:spcBef>
                <a:spcPts val="400"/>
              </a:spcBef>
              <a:buClr>
                <a:srgbClr val="2DA2BF"/>
              </a:buClr>
              <a:buSzPct val="68000"/>
              <a:buFont typeface="Wingdings 3" charset="2"/>
              <a:buChar char=""/>
            </a:pPr>
            <a:endParaRPr lang="ru-RU" sz="2000" b="0" strike="noStrike" spc="-1" dirty="0">
              <a:solidFill>
                <a:srgbClr val="000000"/>
              </a:solidFill>
              <a:uFill>
                <a:solidFill>
                  <a:srgbClr val="FFFFFF"/>
                </a:solidFill>
              </a:uFill>
              <a:latin typeface="Lucida Sans Unicode" panose="020B0602030504020204" pitchFamily="34" charset="0"/>
              <a:cs typeface="Lucida Sans Unicode" panose="020B0602030504020204" pitchFamily="34" charset="0"/>
            </a:endParaRPr>
          </a:p>
          <a:p>
            <a:pPr marL="365760" indent="-255600">
              <a:lnSpc>
                <a:spcPct val="100000"/>
              </a:lnSpc>
              <a:spcBef>
                <a:spcPts val="400"/>
              </a:spcBef>
              <a:buClr>
                <a:srgbClr val="2DA2BF"/>
              </a:buClr>
              <a:buSzPct val="68000"/>
              <a:buFont typeface="Wingdings 3" charset="2"/>
              <a:buChar char=""/>
            </a:pPr>
            <a:r>
              <a:rPr lang="ru-RU" sz="2000" b="0" strike="noStrike" spc="-1" dirty="0">
                <a:solidFill>
                  <a:srgbClr val="000000"/>
                </a:solidFill>
                <a:uFill>
                  <a:solidFill>
                    <a:srgbClr val="FFFFFF"/>
                  </a:solidFill>
                </a:uFill>
                <a:latin typeface="Lucida Sans Unicode" panose="020B0602030504020204" pitchFamily="34" charset="0"/>
                <a:cs typeface="Lucida Sans Unicode" panose="020B0602030504020204" pitchFamily="34" charset="0"/>
              </a:rPr>
              <a:t>Uvek ih pišemo u otvorenom tagu</a:t>
            </a:r>
          </a:p>
          <a:p>
            <a:pPr marL="365760" indent="-255600">
              <a:lnSpc>
                <a:spcPct val="100000"/>
              </a:lnSpc>
              <a:spcBef>
                <a:spcPts val="400"/>
              </a:spcBef>
              <a:buClr>
                <a:srgbClr val="2DA2BF"/>
              </a:buClr>
              <a:buSzPct val="68000"/>
              <a:buFont typeface="Wingdings 3" charset="2"/>
              <a:buChar char=""/>
            </a:pPr>
            <a:r>
              <a:rPr lang="ru-RU" sz="2000" b="0" strike="noStrike" spc="-1" dirty="0">
                <a:solidFill>
                  <a:srgbClr val="000000"/>
                </a:solidFill>
                <a:uFill>
                  <a:solidFill>
                    <a:srgbClr val="FFFFFF"/>
                  </a:solidFill>
                </a:uFill>
                <a:latin typeface="Lucida Sans Unicode" panose="020B0602030504020204" pitchFamily="34" charset="0"/>
                <a:cs typeface="Lucida Sans Unicode" panose="020B0602030504020204" pitchFamily="34" charset="0"/>
              </a:rPr>
              <a:t>Vrednost atributa se pise izmedju jednostrukih ili dvostrukih navodnika</a:t>
            </a:r>
          </a:p>
          <a:p>
            <a:pPr>
              <a:lnSpc>
                <a:spcPct val="100000"/>
              </a:lnSpc>
              <a:spcBef>
                <a:spcPts val="400"/>
              </a:spcBef>
            </a:pPr>
            <a:endParaRPr lang="ru-RU" sz="2000" b="0" strike="noStrike" spc="-1" dirty="0">
              <a:solidFill>
                <a:srgbClr val="000000"/>
              </a:solidFill>
              <a:uFill>
                <a:solidFill>
                  <a:srgbClr val="FFFFFF"/>
                </a:solidFill>
              </a:uFill>
              <a:latin typeface="Lucida Sans Unicode" panose="020B0602030504020204" pitchFamily="34" charset="0"/>
              <a:cs typeface="Lucida Sans Unicode" panose="020B0602030504020204" pitchFamily="34" charset="0"/>
            </a:endParaRPr>
          </a:p>
          <a:p>
            <a:pPr marL="109800">
              <a:lnSpc>
                <a:spcPct val="100000"/>
              </a:lnSpc>
              <a:spcBef>
                <a:spcPts val="400"/>
              </a:spcBef>
            </a:pPr>
            <a:r>
              <a:rPr lang="ru-RU" sz="2000" b="0" strike="noStrike" spc="-1" dirty="0">
                <a:solidFill>
                  <a:srgbClr val="000000"/>
                </a:solidFill>
                <a:uFill>
                  <a:solidFill>
                    <a:srgbClr val="FFFFFF"/>
                  </a:solidFill>
                </a:uFill>
                <a:latin typeface="Lucida Sans Unicode" panose="020B0602030504020204" pitchFamily="34" charset="0"/>
                <a:cs typeface="Lucida Sans Unicode" panose="020B0602030504020204" pitchFamily="34" charset="0"/>
              </a:rPr>
              <a:t>    </a:t>
            </a:r>
            <a:r>
              <a:rPr lang="ru-RU" sz="2000" b="0" strike="noStrike" spc="-1" dirty="0">
                <a:solidFill>
                  <a:srgbClr val="800000"/>
                </a:solidFill>
                <a:uFill>
                  <a:solidFill>
                    <a:srgbClr val="FFFFFF"/>
                  </a:solidFill>
                </a:uFill>
                <a:latin typeface="Consolas" panose="020B0609020204030204" pitchFamily="49" charset="0"/>
                <a:cs typeface="Lucida Sans Unicode" panose="020B0602030504020204" pitchFamily="34" charset="0"/>
              </a:rPr>
              <a:t>&lt;p</a:t>
            </a:r>
            <a:r>
              <a:rPr lang="ru-RU" sz="2000" b="0" strike="noStrike" spc="-1" dirty="0">
                <a:solidFill>
                  <a:srgbClr val="000000"/>
                </a:solidFill>
                <a:uFill>
                  <a:solidFill>
                    <a:srgbClr val="FFFFFF"/>
                  </a:solidFill>
                </a:uFill>
                <a:latin typeface="Consolas" panose="020B0609020204030204" pitchFamily="49" charset="0"/>
                <a:cs typeface="Lucida Sans Unicode" panose="020B0602030504020204" pitchFamily="34" charset="0"/>
              </a:rPr>
              <a:t> </a:t>
            </a:r>
            <a:r>
              <a:rPr lang="ru-RU" sz="2000" b="0" strike="noStrike" spc="-1" dirty="0">
                <a:solidFill>
                  <a:srgbClr val="FF0000"/>
                </a:solidFill>
                <a:uFill>
                  <a:solidFill>
                    <a:srgbClr val="FFFFFF"/>
                  </a:solidFill>
                </a:uFill>
                <a:latin typeface="Consolas" panose="020B0609020204030204" pitchFamily="49" charset="0"/>
                <a:cs typeface="Lucida Sans Unicode" panose="020B0602030504020204" pitchFamily="34" charset="0"/>
              </a:rPr>
              <a:t>id</a:t>
            </a:r>
            <a:r>
              <a:rPr lang="ru-RU" sz="2000" b="0" strike="noStrike" spc="-1" dirty="0">
                <a:solidFill>
                  <a:srgbClr val="000000"/>
                </a:solidFill>
                <a:uFill>
                  <a:solidFill>
                    <a:srgbClr val="FFFFFF"/>
                  </a:solidFill>
                </a:uFill>
                <a:latin typeface="Consolas" panose="020B0609020204030204" pitchFamily="49" charset="0"/>
                <a:cs typeface="Lucida Sans Unicode" panose="020B0602030504020204" pitchFamily="34" charset="0"/>
              </a:rPr>
              <a:t>=</a:t>
            </a:r>
            <a:r>
              <a:rPr lang="ru-RU" sz="2000" b="0" strike="noStrike" spc="-1" dirty="0">
                <a:solidFill>
                  <a:srgbClr val="0000FF"/>
                </a:solidFill>
                <a:uFill>
                  <a:solidFill>
                    <a:srgbClr val="FFFFFF"/>
                  </a:solidFill>
                </a:uFill>
                <a:latin typeface="Consolas" panose="020B0609020204030204" pitchFamily="49" charset="0"/>
                <a:cs typeface="Lucida Sans Unicode" panose="020B0602030504020204" pitchFamily="34" charset="0"/>
              </a:rPr>
              <a:t>'vrh'</a:t>
            </a:r>
            <a:r>
              <a:rPr lang="ru-RU" sz="2000" b="0" strike="noStrike" spc="-1" dirty="0">
                <a:solidFill>
                  <a:srgbClr val="800000"/>
                </a:solidFill>
                <a:uFill>
                  <a:solidFill>
                    <a:srgbClr val="FFFFFF"/>
                  </a:solidFill>
                </a:uFill>
                <a:latin typeface="Consolas" panose="020B0609020204030204" pitchFamily="49" charset="0"/>
                <a:cs typeface="Lucida Sans Unicode" panose="020B0602030504020204" pitchFamily="34" charset="0"/>
              </a:rPr>
              <a:t>&gt;T</a:t>
            </a:r>
            <a:r>
              <a:rPr lang="ru-RU" sz="2000" b="0" strike="noStrike" spc="-1" dirty="0">
                <a:solidFill>
                  <a:srgbClr val="000000"/>
                </a:solidFill>
                <a:uFill>
                  <a:solidFill>
                    <a:srgbClr val="FFFFFF"/>
                  </a:solidFill>
                </a:uFill>
                <a:latin typeface="Consolas" panose="020B0609020204030204" pitchFamily="49" charset="0"/>
                <a:cs typeface="Lucida Sans Unicode" panose="020B0602030504020204" pitchFamily="34" charset="0"/>
              </a:rPr>
              <a:t>ekst paragrafa.</a:t>
            </a:r>
            <a:r>
              <a:rPr lang="ru-RU" sz="2000" b="0" strike="noStrike" spc="-1" dirty="0">
                <a:solidFill>
                  <a:srgbClr val="800000"/>
                </a:solidFill>
                <a:uFill>
                  <a:solidFill>
                    <a:srgbClr val="FFFFFF"/>
                  </a:solidFill>
                </a:uFill>
                <a:latin typeface="Consolas" panose="020B0609020204030204" pitchFamily="49" charset="0"/>
                <a:cs typeface="Lucida Sans Unicode" panose="020B0602030504020204" pitchFamily="34" charset="0"/>
              </a:rPr>
              <a:t>&lt;/p&gt;</a:t>
            </a:r>
            <a:endParaRPr lang="ru-RU" sz="2000" b="0" strike="noStrike" spc="-1" dirty="0">
              <a:solidFill>
                <a:srgbClr val="000000"/>
              </a:solidFill>
              <a:uFill>
                <a:solidFill>
                  <a:srgbClr val="FFFFFF"/>
                </a:solidFill>
              </a:uFill>
              <a:latin typeface="Consolas" panose="020B0609020204030204" pitchFamily="49" charset="0"/>
              <a:cs typeface="Lucida Sans Unicode" panose="020B0602030504020204" pitchFamily="34" charset="0"/>
            </a:endParaRPr>
          </a:p>
          <a:p>
            <a:pPr marL="109800">
              <a:lnSpc>
                <a:spcPct val="100000"/>
              </a:lnSpc>
              <a:spcBef>
                <a:spcPts val="400"/>
              </a:spcBef>
            </a:pPr>
            <a:endParaRPr lang="ru-RU" sz="2000" b="0" strike="noStrike" spc="-1" dirty="0">
              <a:solidFill>
                <a:srgbClr val="000000"/>
              </a:solidFill>
              <a:uFill>
                <a:solidFill>
                  <a:srgbClr val="FFFFFF"/>
                </a:solidFill>
              </a:uFill>
              <a:latin typeface="Lucida Sans Unicode" panose="020B0602030504020204" pitchFamily="34" charset="0"/>
              <a:cs typeface="Lucida Sans Unicode" panose="020B0602030504020204" pitchFamily="34" charset="0"/>
            </a:endParaRPr>
          </a:p>
          <a:p>
            <a:pPr marL="365760" lvl="1" indent="-255600">
              <a:lnSpc>
                <a:spcPct val="100000"/>
              </a:lnSpc>
              <a:spcBef>
                <a:spcPts val="400"/>
              </a:spcBef>
              <a:buClr>
                <a:srgbClr val="2DA2BF"/>
              </a:buClr>
              <a:buSzPct val="68000"/>
              <a:buFont typeface="Wingdings 3" charset="2"/>
              <a:buChar char=""/>
            </a:pPr>
            <a:r>
              <a:rPr lang="ru-RU" sz="1800" b="0" strike="noStrike" spc="-1" dirty="0">
                <a:solidFill>
                  <a:srgbClr val="000000"/>
                </a:solidFill>
                <a:uFill>
                  <a:solidFill>
                    <a:srgbClr val="FFFFFF"/>
                  </a:solidFill>
                </a:uFill>
                <a:latin typeface="Lucida Sans Unicode" panose="020B0602030504020204" pitchFamily="34" charset="0"/>
                <a:cs typeface="Lucida Sans Unicode" panose="020B0602030504020204" pitchFamily="34" charset="0"/>
              </a:rPr>
              <a:t>U ovom slučaju </a:t>
            </a:r>
            <a:r>
              <a:rPr lang="ru-RU" sz="1800" b="0" strike="noStrike" spc="-1" dirty="0">
                <a:solidFill>
                  <a:srgbClr val="FF0000"/>
                </a:solidFill>
                <a:uFill>
                  <a:solidFill>
                    <a:srgbClr val="FFFFFF"/>
                  </a:solidFill>
                </a:uFill>
                <a:latin typeface="Lucida Sans Unicode" panose="020B0602030504020204" pitchFamily="34" charset="0"/>
                <a:cs typeface="Lucida Sans Unicode" panose="020B0602030504020204" pitchFamily="34" charset="0"/>
              </a:rPr>
              <a:t>id</a:t>
            </a:r>
            <a:r>
              <a:rPr lang="ru-RU" sz="1800" b="0" strike="noStrike" spc="-1" dirty="0">
                <a:solidFill>
                  <a:srgbClr val="000000"/>
                </a:solidFill>
                <a:uFill>
                  <a:solidFill>
                    <a:srgbClr val="FFFFFF"/>
                  </a:solidFill>
                </a:uFill>
                <a:latin typeface="Lucida Sans Unicode" panose="020B0602030504020204" pitchFamily="34" charset="0"/>
                <a:cs typeface="Lucida Sans Unicode" panose="020B0602030504020204" pitchFamily="34" charset="0"/>
              </a:rPr>
              <a:t> </a:t>
            </a:r>
            <a:r>
              <a:rPr lang="ru-RU" sz="1800" b="0" strike="noStrike" spc="-1" dirty="0" smtClean="0">
                <a:solidFill>
                  <a:srgbClr val="000000"/>
                </a:solidFill>
                <a:uFill>
                  <a:solidFill>
                    <a:srgbClr val="FFFFFF"/>
                  </a:solidFill>
                </a:uFill>
                <a:latin typeface="Lucida Sans Unicode" panose="020B0602030504020204" pitchFamily="34" charset="0"/>
                <a:cs typeface="Lucida Sans Unicode" panose="020B0602030504020204" pitchFamily="34" charset="0"/>
              </a:rPr>
              <a:t>je </a:t>
            </a:r>
            <a:r>
              <a:rPr lang="ru-RU" sz="1800" b="0" strike="noStrike" spc="-1" dirty="0">
                <a:solidFill>
                  <a:srgbClr val="000000"/>
                </a:solidFill>
                <a:uFill>
                  <a:solidFill>
                    <a:srgbClr val="FFFFFF"/>
                  </a:solidFill>
                </a:uFill>
                <a:latin typeface="Lucida Sans Unicode" panose="020B0602030504020204" pitchFamily="34" charset="0"/>
                <a:cs typeface="Lucida Sans Unicode" panose="020B0602030504020204" pitchFamily="34" charset="0"/>
              </a:rPr>
              <a:t>ime atributa a </a:t>
            </a:r>
            <a:r>
              <a:rPr lang="ru-RU" sz="1800" b="0" strike="noStrike" spc="-1" dirty="0">
                <a:solidFill>
                  <a:srgbClr val="0000FF"/>
                </a:solidFill>
                <a:uFill>
                  <a:solidFill>
                    <a:srgbClr val="FFFFFF"/>
                  </a:solidFill>
                </a:uFill>
                <a:latin typeface="Lucida Sans Unicode" panose="020B0602030504020204" pitchFamily="34" charset="0"/>
                <a:cs typeface="Lucida Sans Unicode" panose="020B0602030504020204" pitchFamily="34" charset="0"/>
              </a:rPr>
              <a:t>vrh</a:t>
            </a:r>
            <a:r>
              <a:rPr lang="ru-RU" sz="1800" b="0" strike="noStrike" spc="-1" dirty="0">
                <a:solidFill>
                  <a:srgbClr val="000000"/>
                </a:solidFill>
                <a:uFill>
                  <a:solidFill>
                    <a:srgbClr val="FFFFFF"/>
                  </a:solidFill>
                </a:uFill>
                <a:latin typeface="Lucida Sans Unicode" panose="020B0602030504020204" pitchFamily="34" charset="0"/>
                <a:cs typeface="Lucida Sans Unicode" panose="020B0602030504020204" pitchFamily="34" charset="0"/>
              </a:rPr>
              <a:t> je vrednost.</a:t>
            </a:r>
          </a:p>
          <a:p>
            <a:pPr marL="365760" lvl="1" indent="-255600">
              <a:lnSpc>
                <a:spcPct val="100000"/>
              </a:lnSpc>
              <a:spcBef>
                <a:spcPts val="400"/>
              </a:spcBef>
              <a:buClr>
                <a:srgbClr val="2DA2BF"/>
              </a:buClr>
              <a:buSzPct val="68000"/>
              <a:buFont typeface="Wingdings 3" charset="2"/>
              <a:buChar char=""/>
            </a:pPr>
            <a:r>
              <a:rPr lang="ru-RU" sz="1800" b="0" strike="noStrike" spc="-1" dirty="0">
                <a:solidFill>
                  <a:srgbClr val="000000"/>
                </a:solidFill>
                <a:uFill>
                  <a:solidFill>
                    <a:srgbClr val="FFFFFF"/>
                  </a:solidFill>
                </a:uFill>
                <a:latin typeface="Lucida Sans Unicode" panose="020B0602030504020204" pitchFamily="34" charset="0"/>
                <a:cs typeface="Lucida Sans Unicode" panose="020B0602030504020204" pitchFamily="34" charset="0"/>
              </a:rPr>
              <a:t>Jedan tag može imati neograničen broj atributa.</a:t>
            </a:r>
          </a:p>
          <a:p>
            <a:pPr marL="365760" lvl="1" indent="-255600">
              <a:lnSpc>
                <a:spcPct val="100000"/>
              </a:lnSpc>
              <a:spcBef>
                <a:spcPts val="400"/>
              </a:spcBef>
              <a:buClr>
                <a:srgbClr val="2DA2BF"/>
              </a:buClr>
              <a:buSzPct val="68000"/>
              <a:buFont typeface="Wingdings 3" charset="2"/>
              <a:buChar char=""/>
            </a:pPr>
            <a:endParaRPr lang="ru-RU" sz="1800" b="0" strike="noStrike" spc="-1" dirty="0">
              <a:solidFill>
                <a:srgbClr val="000000"/>
              </a:solidFill>
              <a:uFill>
                <a:solidFill>
                  <a:srgbClr val="FFFFFF"/>
                </a:solidFill>
              </a:uFill>
              <a:latin typeface="Lucida Sans Unicode" panose="020B0602030504020204" pitchFamily="34" charset="0"/>
              <a:cs typeface="Lucida Sans Unicode" panose="020B0602030504020204" pitchFamily="34" charset="0"/>
            </a:endParaRPr>
          </a:p>
          <a:p>
            <a:pPr marL="109800">
              <a:lnSpc>
                <a:spcPct val="100000"/>
              </a:lnSpc>
              <a:spcBef>
                <a:spcPts val="400"/>
              </a:spcBef>
            </a:pPr>
            <a:r>
              <a:rPr lang="ru-RU" sz="2000" b="0" strike="noStrike" spc="-1" dirty="0">
                <a:solidFill>
                  <a:srgbClr val="800000"/>
                </a:solidFill>
                <a:uFill>
                  <a:solidFill>
                    <a:srgbClr val="FFFFFF"/>
                  </a:solidFill>
                </a:uFill>
                <a:latin typeface="Lucida Sans Unicode" panose="020B0602030504020204" pitchFamily="34" charset="0"/>
                <a:cs typeface="Lucida Sans Unicode" panose="020B0602030504020204" pitchFamily="34" charset="0"/>
              </a:rPr>
              <a:t>  </a:t>
            </a:r>
            <a:r>
              <a:rPr lang="ru-RU" sz="2000" b="0" strike="noStrike" spc="-1" dirty="0">
                <a:solidFill>
                  <a:srgbClr val="800000"/>
                </a:solidFill>
                <a:uFill>
                  <a:solidFill>
                    <a:srgbClr val="FFFFFF"/>
                  </a:solidFill>
                </a:uFill>
                <a:latin typeface="Consolas" panose="020B0609020204030204" pitchFamily="49" charset="0"/>
                <a:cs typeface="Lucida Sans Unicode" panose="020B0602030504020204" pitchFamily="34" charset="0"/>
              </a:rPr>
              <a:t>&lt;p</a:t>
            </a:r>
            <a:r>
              <a:rPr lang="ru-RU" sz="2000" b="0" strike="noStrike" spc="-1" dirty="0">
                <a:solidFill>
                  <a:srgbClr val="000000"/>
                </a:solidFill>
                <a:uFill>
                  <a:solidFill>
                    <a:srgbClr val="FFFFFF"/>
                  </a:solidFill>
                </a:uFill>
                <a:latin typeface="Consolas" panose="020B0609020204030204" pitchFamily="49" charset="0"/>
                <a:cs typeface="Lucida Sans Unicode" panose="020B0602030504020204" pitchFamily="34" charset="0"/>
              </a:rPr>
              <a:t> </a:t>
            </a:r>
            <a:r>
              <a:rPr lang="ru-RU" sz="2000" b="0" strike="noStrike" spc="-1" dirty="0">
                <a:solidFill>
                  <a:srgbClr val="FF0000"/>
                </a:solidFill>
                <a:uFill>
                  <a:solidFill>
                    <a:srgbClr val="FFFFFF"/>
                  </a:solidFill>
                </a:uFill>
                <a:latin typeface="Consolas" panose="020B0609020204030204" pitchFamily="49" charset="0"/>
                <a:cs typeface="Lucida Sans Unicode" panose="020B0602030504020204" pitchFamily="34" charset="0"/>
              </a:rPr>
              <a:t>id</a:t>
            </a:r>
            <a:r>
              <a:rPr lang="ru-RU" sz="2000" b="0" strike="noStrike" spc="-1" dirty="0">
                <a:solidFill>
                  <a:srgbClr val="000000"/>
                </a:solidFill>
                <a:uFill>
                  <a:solidFill>
                    <a:srgbClr val="FFFFFF"/>
                  </a:solidFill>
                </a:uFill>
                <a:latin typeface="Consolas" panose="020B0609020204030204" pitchFamily="49" charset="0"/>
                <a:cs typeface="Lucida Sans Unicode" panose="020B0602030504020204" pitchFamily="34" charset="0"/>
              </a:rPr>
              <a:t>=</a:t>
            </a:r>
            <a:r>
              <a:rPr lang="ru-RU" sz="2000" b="0" strike="noStrike" spc="-1" dirty="0">
                <a:solidFill>
                  <a:srgbClr val="800000"/>
                </a:solidFill>
                <a:uFill>
                  <a:solidFill>
                    <a:srgbClr val="FFFFFF"/>
                  </a:solidFill>
                </a:uFill>
                <a:latin typeface="Consolas" panose="020B0609020204030204" pitchFamily="49" charset="0"/>
                <a:cs typeface="Lucida Sans Unicode" panose="020B0602030504020204" pitchFamily="34" charset="0"/>
              </a:rPr>
              <a:t>"</a:t>
            </a:r>
            <a:r>
              <a:rPr lang="ru-RU" sz="2000" b="0" strike="noStrike" spc="-1" dirty="0">
                <a:solidFill>
                  <a:srgbClr val="0000FF"/>
                </a:solidFill>
                <a:uFill>
                  <a:solidFill>
                    <a:srgbClr val="FFFFFF"/>
                  </a:solidFill>
                </a:uFill>
                <a:latin typeface="Consolas" panose="020B0609020204030204" pitchFamily="49" charset="0"/>
                <a:cs typeface="Lucida Sans Unicode" panose="020B0602030504020204" pitchFamily="34" charset="0"/>
              </a:rPr>
              <a:t>vrh</a:t>
            </a:r>
            <a:r>
              <a:rPr lang="ru-RU" sz="2000" b="0" strike="noStrike" spc="-1" dirty="0">
                <a:solidFill>
                  <a:srgbClr val="800000"/>
                </a:solidFill>
                <a:uFill>
                  <a:solidFill>
                    <a:srgbClr val="FFFFFF"/>
                  </a:solidFill>
                </a:uFill>
                <a:latin typeface="Consolas" panose="020B0609020204030204" pitchFamily="49" charset="0"/>
                <a:cs typeface="Lucida Sans Unicode" panose="020B0602030504020204" pitchFamily="34" charset="0"/>
              </a:rPr>
              <a:t>"</a:t>
            </a:r>
            <a:r>
              <a:rPr lang="ru-RU" sz="2000" b="0" strike="noStrike" spc="-1" dirty="0">
                <a:solidFill>
                  <a:srgbClr val="000000"/>
                </a:solidFill>
                <a:uFill>
                  <a:solidFill>
                    <a:srgbClr val="FFFFFF"/>
                  </a:solidFill>
                </a:uFill>
                <a:latin typeface="Consolas" panose="020B0609020204030204" pitchFamily="49" charset="0"/>
                <a:cs typeface="Lucida Sans Unicode" panose="020B0602030504020204" pitchFamily="34" charset="0"/>
              </a:rPr>
              <a:t> </a:t>
            </a:r>
            <a:r>
              <a:rPr lang="ru-RU" sz="2000" b="0" strike="noStrike" spc="-1" dirty="0">
                <a:solidFill>
                  <a:srgbClr val="FF0000"/>
                </a:solidFill>
                <a:uFill>
                  <a:solidFill>
                    <a:srgbClr val="FFFFFF"/>
                  </a:solidFill>
                </a:uFill>
                <a:latin typeface="Consolas" panose="020B0609020204030204" pitchFamily="49" charset="0"/>
                <a:cs typeface="Lucida Sans Unicode" panose="020B0602030504020204" pitchFamily="34" charset="0"/>
              </a:rPr>
              <a:t>class</a:t>
            </a:r>
            <a:r>
              <a:rPr lang="ru-RU" sz="2000" b="0" strike="noStrike" spc="-1" dirty="0">
                <a:solidFill>
                  <a:srgbClr val="000000"/>
                </a:solidFill>
                <a:uFill>
                  <a:solidFill>
                    <a:srgbClr val="FFFFFF"/>
                  </a:solidFill>
                </a:uFill>
                <a:latin typeface="Consolas" panose="020B0609020204030204" pitchFamily="49" charset="0"/>
                <a:cs typeface="Lucida Sans Unicode" panose="020B0602030504020204" pitchFamily="34" charset="0"/>
              </a:rPr>
              <a:t>=</a:t>
            </a:r>
            <a:r>
              <a:rPr lang="ru-RU" sz="2000" b="0" strike="noStrike" spc="-1" dirty="0">
                <a:solidFill>
                  <a:srgbClr val="800000"/>
                </a:solidFill>
                <a:uFill>
                  <a:solidFill>
                    <a:srgbClr val="FFFFFF"/>
                  </a:solidFill>
                </a:uFill>
                <a:latin typeface="Consolas" panose="020B0609020204030204" pitchFamily="49" charset="0"/>
                <a:cs typeface="Lucida Sans Unicode" panose="020B0602030504020204" pitchFamily="34" charset="0"/>
              </a:rPr>
              <a:t>"</a:t>
            </a:r>
            <a:r>
              <a:rPr lang="ru-RU" sz="2000" b="0" strike="noStrike" spc="-1" dirty="0">
                <a:solidFill>
                  <a:srgbClr val="0000FF"/>
                </a:solidFill>
                <a:uFill>
                  <a:solidFill>
                    <a:srgbClr val="FFFFFF"/>
                  </a:solidFill>
                </a:uFill>
                <a:latin typeface="Consolas" panose="020B0609020204030204" pitchFamily="49" charset="0"/>
                <a:cs typeface="Lucida Sans Unicode" panose="020B0602030504020204" pitchFamily="34" charset="0"/>
              </a:rPr>
              <a:t>plavo</a:t>
            </a:r>
            <a:r>
              <a:rPr lang="ru-RU" sz="2000" b="0" strike="noStrike" spc="-1" dirty="0">
                <a:solidFill>
                  <a:srgbClr val="800000"/>
                </a:solidFill>
                <a:uFill>
                  <a:solidFill>
                    <a:srgbClr val="FFFFFF"/>
                  </a:solidFill>
                </a:uFill>
                <a:latin typeface="Consolas" panose="020B0609020204030204" pitchFamily="49" charset="0"/>
                <a:cs typeface="Lucida Sans Unicode" panose="020B0602030504020204" pitchFamily="34" charset="0"/>
              </a:rPr>
              <a:t>"&gt;</a:t>
            </a:r>
            <a:r>
              <a:rPr lang="ru-RU" sz="2000" b="0" strike="noStrike" spc="-1" dirty="0">
                <a:solidFill>
                  <a:srgbClr val="000000"/>
                </a:solidFill>
                <a:uFill>
                  <a:solidFill>
                    <a:srgbClr val="FFFFFF"/>
                  </a:solidFill>
                </a:uFill>
                <a:latin typeface="Consolas" panose="020B0609020204030204" pitchFamily="49" charset="0"/>
                <a:cs typeface="Lucida Sans Unicode" panose="020B0602030504020204" pitchFamily="34" charset="0"/>
              </a:rPr>
              <a:t>Tekst</a:t>
            </a:r>
            <a:r>
              <a:rPr lang="ru-RU" sz="2000" b="0" strike="noStrike" spc="-1" dirty="0">
                <a:solidFill>
                  <a:srgbClr val="800000"/>
                </a:solidFill>
                <a:uFill>
                  <a:solidFill>
                    <a:srgbClr val="FFFFFF"/>
                  </a:solidFill>
                </a:uFill>
                <a:latin typeface="Consolas" panose="020B0609020204030204" pitchFamily="49" charset="0"/>
                <a:cs typeface="Lucida Sans Unicode" panose="020B0602030504020204" pitchFamily="34" charset="0"/>
              </a:rPr>
              <a:t>&lt;/p&gt;</a:t>
            </a:r>
            <a:endParaRPr lang="ru-RU" sz="2000" b="0" strike="noStrike" spc="-1" dirty="0">
              <a:solidFill>
                <a:srgbClr val="000000"/>
              </a:solidFill>
              <a:uFill>
                <a:solidFill>
                  <a:srgbClr val="FFFFFF"/>
                </a:solidFill>
              </a:uFill>
              <a:latin typeface="Consolas" panose="020B0609020204030204" pitchFamily="49" charset="0"/>
              <a:cs typeface="Lucida Sans Unicode" panose="020B0602030504020204" pitchFamily="34" charset="0"/>
            </a:endParaRPr>
          </a:p>
          <a:p>
            <a:endParaRPr lang="ru-RU" sz="2000" b="0" strike="noStrike" spc="-1" dirty="0">
              <a:solidFill>
                <a:srgbClr val="000000"/>
              </a:solidFill>
              <a:uFill>
                <a:solidFill>
                  <a:srgbClr val="FFFFFF"/>
                </a:solidFill>
              </a:uFill>
              <a:latin typeface="Lucida Sans Unicode" panose="020B0602030504020204" pitchFamily="34" charset="0"/>
              <a:cs typeface="Lucida Sans Unicode" panose="020B0602030504020204" pitchFamily="34" charset="0"/>
            </a:endParaRPr>
          </a:p>
          <a:p>
            <a:pPr>
              <a:lnSpc>
                <a:spcPct val="100000"/>
              </a:lnSpc>
              <a:spcBef>
                <a:spcPts val="400"/>
              </a:spcBef>
            </a:pPr>
            <a:endParaRPr lang="ru-RU" sz="2000" b="0" strike="noStrike" spc="-1" dirty="0">
              <a:solidFill>
                <a:srgbClr val="000000"/>
              </a:solidFill>
              <a:uFill>
                <a:solidFill>
                  <a:srgbClr val="FFFFFF"/>
                </a:solidFill>
              </a:uFill>
              <a:latin typeface="Lucida Sans Unicode" panose="020B0602030504020204" pitchFamily="34" charset="0"/>
              <a:cs typeface="Lucida Sans Unicode" panose="020B0602030504020204" pitchFamily="34" charset="0"/>
            </a:endParaRPr>
          </a:p>
          <a:p>
            <a:pPr>
              <a:lnSpc>
                <a:spcPct val="100000"/>
              </a:lnSpc>
              <a:spcBef>
                <a:spcPts val="400"/>
              </a:spcBef>
            </a:pPr>
            <a:endParaRPr lang="ru-RU" sz="2000" b="0" strike="noStrike" spc="-1" dirty="0">
              <a:solidFill>
                <a:srgbClr val="000000"/>
              </a:solidFill>
              <a:uFill>
                <a:solidFill>
                  <a:srgbClr val="FFFFFF"/>
                </a:solidFill>
              </a:uFill>
              <a:latin typeface="Lucida Sans Unicode" panose="020B0602030504020204" pitchFamily="34" charset="0"/>
              <a:cs typeface="Lucida Sans Unicode" panose="020B0602030504020204" pitchFamily="34" charset="0"/>
            </a:endParaRPr>
          </a:p>
        </p:txBody>
      </p:sp>
      <p:sp>
        <p:nvSpPr>
          <p:cNvPr id="109" name="TextShape 2"/>
          <p:cNvSpPr txBox="1"/>
          <p:nvPr/>
        </p:nvSpPr>
        <p:spPr>
          <a:xfrm>
            <a:off x="794880" y="317520"/>
            <a:ext cx="10430640" cy="1325160"/>
          </a:xfrm>
          <a:prstGeom prst="rect">
            <a:avLst/>
          </a:prstGeom>
          <a:noFill/>
          <a:ln>
            <a:noFill/>
          </a:ln>
        </p:spPr>
        <p:txBody>
          <a:bodyPr anchor="ctr"/>
          <a:lstStyle/>
          <a:p>
            <a:pPr>
              <a:lnSpc>
                <a:spcPct val="100000"/>
              </a:lnSpc>
            </a:pPr>
            <a:r>
              <a:rPr lang="ru-RU" sz="2800" b="1" strike="noStrike" spc="-1">
                <a:solidFill>
                  <a:srgbClr val="464646"/>
                </a:solidFill>
                <a:uFill>
                  <a:solidFill>
                    <a:srgbClr val="FFFFFF"/>
                  </a:solidFill>
                </a:uFill>
                <a:latin typeface="Lucida Sans Unicode"/>
              </a:rPr>
              <a:t>HTML atributi</a:t>
            </a:r>
            <a:endParaRPr lang="ru-RU" sz="2800" b="0" strike="noStrike" spc="-1">
              <a:solidFill>
                <a:srgbClr val="000000"/>
              </a:solidFill>
              <a:uFill>
                <a:solidFill>
                  <a:srgbClr val="FFFFFF"/>
                </a:solidFill>
              </a:uFill>
              <a:latin typeface="Lucida Sans Unicode"/>
            </a:endParaRPr>
          </a:p>
        </p:txBody>
      </p:sp>
    </p:spTree>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 name="Picture 203"/>
          <p:cNvPicPr/>
          <p:nvPr/>
        </p:nvPicPr>
        <p:blipFill>
          <a:blip r:embed="rId2"/>
          <a:stretch/>
        </p:blipFill>
        <p:spPr>
          <a:xfrm>
            <a:off x="0" y="-4680"/>
            <a:ext cx="12191760" cy="6862320"/>
          </a:xfrm>
          <a:prstGeom prst="rect">
            <a:avLst/>
          </a:prstGeom>
          <a:ln>
            <a:noFill/>
          </a:ln>
        </p:spPr>
      </p:pic>
      <p:sp>
        <p:nvSpPr>
          <p:cNvPr id="205" name="CustomShape 1"/>
          <p:cNvSpPr/>
          <p:nvPr/>
        </p:nvSpPr>
        <p:spPr>
          <a:xfrm>
            <a:off x="0" y="0"/>
            <a:ext cx="12191760" cy="685764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206" name="CustomShape 2"/>
          <p:cNvSpPr/>
          <p:nvPr/>
        </p:nvSpPr>
        <p:spPr>
          <a:xfrm>
            <a:off x="3544920" y="3046680"/>
            <a:ext cx="818676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5400" b="0" strike="noStrike" spc="-1">
                <a:solidFill>
                  <a:srgbClr val="0DFFF3"/>
                </a:solidFill>
                <a:uFill>
                  <a:solidFill>
                    <a:srgbClr val="FFFFFF"/>
                  </a:solidFill>
                </a:uFill>
                <a:latin typeface="Lucida Sans Unicode"/>
              </a:rPr>
              <a:t>THANK YOU</a:t>
            </a:r>
            <a:endParaRPr lang="en-US" sz="5400" b="0" strike="noStrike" spc="-1">
              <a:solidFill>
                <a:srgbClr val="000000"/>
              </a:solidFill>
              <a:uFill>
                <a:solidFill>
                  <a:srgbClr val="FFFFFF"/>
                </a:solidFill>
              </a:uFill>
              <a:latin typeface="DejaVu Sans"/>
            </a:endParaRPr>
          </a:p>
        </p:txBody>
      </p:sp>
      <p:pic>
        <p:nvPicPr>
          <p:cNvPr id="207" name="Picture 206"/>
          <p:cNvPicPr/>
          <p:nvPr/>
        </p:nvPicPr>
        <p:blipFill>
          <a:blip r:embed="rId3"/>
          <a:stretch/>
        </p:blipFill>
        <p:spPr>
          <a:xfrm>
            <a:off x="9420840" y="615960"/>
            <a:ext cx="2187720" cy="465480"/>
          </a:xfrm>
          <a:prstGeom prst="rect">
            <a:avLst/>
          </a:prstGeom>
          <a:ln>
            <a:noFill/>
          </a:ln>
        </p:spPr>
      </p:pic>
      <p:sp>
        <p:nvSpPr>
          <p:cNvPr id="208" name="CustomShape 3"/>
          <p:cNvSpPr/>
          <p:nvPr/>
        </p:nvSpPr>
        <p:spPr>
          <a:xfrm>
            <a:off x="469080" y="4872960"/>
            <a:ext cx="8133120" cy="18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FFFFFF"/>
                </a:solidFill>
                <a:uFill>
                  <a:solidFill>
                    <a:srgbClr val="FFFFFF"/>
                  </a:solidFill>
                </a:uFill>
                <a:latin typeface="Lucida Sans Unicode"/>
              </a:rPr>
              <a:t>Copyright © 2017 Comtrade. All rights reserved.</a:t>
            </a:r>
            <a:endParaRPr lang="en-US" sz="1200" b="0" strike="noStrike" spc="-1">
              <a:solidFill>
                <a:srgbClr val="000000"/>
              </a:solidFill>
              <a:uFill>
                <a:solidFill>
                  <a:srgbClr val="FFFFFF"/>
                </a:solidFill>
              </a:uFill>
              <a:latin typeface="DejaVu Sans"/>
            </a:endParaRPr>
          </a:p>
          <a:p>
            <a:pPr>
              <a:lnSpc>
                <a:spcPct val="100000"/>
              </a:lnSpc>
            </a:pPr>
            <a:r>
              <a:rPr lang="en-US" sz="1200" b="0" strike="noStrike" spc="-1">
                <a:solidFill>
                  <a:srgbClr val="FFFFFF"/>
                </a:solidFill>
                <a:uFill>
                  <a:solidFill>
                    <a:srgbClr val="FFFFFF"/>
                  </a:solidFill>
                </a:uFill>
                <a:latin typeface="Lucida Sans Unicode"/>
              </a:rPr>
              <a:t>The content of this presentation is copyright protected. </a:t>
            </a:r>
            <a:r>
              <a:t/>
            </a:r>
            <a:br/>
            <a:r>
              <a:rPr lang="en-US" sz="1200" b="0" strike="noStrike" spc="-1">
                <a:solidFill>
                  <a:srgbClr val="FFFFFF"/>
                </a:solidFill>
                <a:uFill>
                  <a:solidFill>
                    <a:srgbClr val="FFFFFF"/>
                  </a:solidFill>
                </a:uFill>
                <a:latin typeface="Lucida Sans Unicode"/>
              </a:rPr>
              <a:t>Any reproduction, distribution, or modification is not allowed.</a:t>
            </a:r>
            <a:endParaRPr lang="en-US" sz="1200" b="0" strike="noStrike" spc="-1">
              <a:solidFill>
                <a:srgbClr val="000000"/>
              </a:solidFill>
              <a:uFill>
                <a:solidFill>
                  <a:srgbClr val="FFFFFF"/>
                </a:solidFill>
              </a:uFill>
              <a:latin typeface="DejaVu Sans"/>
            </a:endParaRPr>
          </a:p>
          <a:p>
            <a:pPr>
              <a:lnSpc>
                <a:spcPct val="100000"/>
              </a:lnSpc>
            </a:pPr>
            <a:r>
              <a:rPr lang="en-US" sz="1200" b="0" strike="noStrike" spc="-1">
                <a:solidFill>
                  <a:srgbClr val="FFFFFF"/>
                </a:solidFill>
                <a:uFill>
                  <a:solidFill>
                    <a:srgbClr val="FFFFFF"/>
                  </a:solidFill>
                </a:uFill>
                <a:latin typeface="Lucida Sans Unicode"/>
              </a:rPr>
              <a:t>The information, solutions, and opinions contained in this presentation are of informative nature only and are not intended to be a comprehensive study, nor should they be relied on or treated as a means to provide a complete solution or advice, since we may not be aware of all specific circumstances of the case. We try to provide quality information, but we make no claims, promises, or guaranties about the accuracy, completeness, or adequacy of the information contained herein.</a:t>
            </a:r>
            <a:endParaRPr lang="en-US" sz="1200" b="0" strike="noStrike" spc="-1">
              <a:solidFill>
                <a:srgbClr val="000000"/>
              </a:solidFill>
              <a:uFill>
                <a:solidFill>
                  <a:srgbClr val="FFFFFF"/>
                </a:solidFill>
              </a:uFill>
              <a:latin typeface="DejaVu Sans"/>
            </a:endParaRPr>
          </a:p>
          <a:p>
            <a:pPr>
              <a:lnSpc>
                <a:spcPct val="100000"/>
              </a:lnSpc>
            </a:pPr>
            <a:endParaRPr lang="en-US" sz="1200" b="0" strike="noStrike" spc="-1">
              <a:solidFill>
                <a:srgbClr val="000000"/>
              </a:solidFill>
              <a:uFill>
                <a:solidFill>
                  <a:srgbClr val="FFFFFF"/>
                </a:solidFill>
              </a:uFill>
              <a:latin typeface="DejaVu Sans"/>
            </a:endParaRPr>
          </a:p>
        </p:txBody>
      </p:sp>
      <p:sp>
        <p:nvSpPr>
          <p:cNvPr id="209" name="CustomShape 4"/>
          <p:cNvSpPr/>
          <p:nvPr/>
        </p:nvSpPr>
        <p:spPr>
          <a:xfrm>
            <a:off x="488520" y="4243320"/>
            <a:ext cx="3272760" cy="48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001"/>
              </a:spcBef>
            </a:pPr>
            <a:r>
              <a:rPr lang="en-US" sz="1600" b="1" strike="noStrike" spc="-1">
                <a:solidFill>
                  <a:srgbClr val="FFFFFF"/>
                </a:solidFill>
                <a:uFill>
                  <a:solidFill>
                    <a:srgbClr val="FFFFFF"/>
                  </a:solidFill>
                </a:uFill>
                <a:latin typeface="Lucida Sans Unicode"/>
              </a:rPr>
              <a:t>www.code.edu.rs</a:t>
            </a:r>
            <a:endParaRPr lang="en-US" sz="1600" b="0" strike="noStrike" spc="-1">
              <a:solidFill>
                <a:srgbClr val="000000"/>
              </a:solidFill>
              <a:uFill>
                <a:solidFill>
                  <a:srgbClr val="FFFFFF"/>
                </a:solidFill>
              </a:uFill>
              <a:latin typeface="DejaVu Sans"/>
            </a:endParaRPr>
          </a:p>
        </p:txBody>
      </p:sp>
    </p:spTree>
  </p:cSld>
  <p:clrMapOvr>
    <a:masterClrMapping/>
  </p:clrMapOvr>
  <p:transition spd="med">
    <p:pull dir="r"/>
  </p:transition>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07"/>
                                        </p:tgtEl>
                                        <p:attrNameLst>
                                          <p:attrName>style.visibility</p:attrName>
                                        </p:attrNameLst>
                                      </p:cBhvr>
                                      <p:to>
                                        <p:strVal val="visible"/>
                                      </p:to>
                                    </p:set>
                                    <p:anim calcmode="lin" valueType="num">
                                      <p:cBhvr additive="repl">
                                        <p:cTn id="7" dur="500" fill="hold"/>
                                        <p:tgtEl>
                                          <p:spTgt spid="207"/>
                                        </p:tgtEl>
                                        <p:attrNameLst>
                                          <p:attrName/>
                                        </p:attrNameLst>
                                      </p:cBhvr>
                                      <p:tavLst>
                                        <p:tav tm="0">
                                          <p:val>
                                            <p:boolVal val="0"/>
                                          </p:val>
                                        </p:tav>
                                        <p:tav tm="100000">
                                          <p:val>
                                            <p:strVal val="#ppt_w"/>
                                          </p:val>
                                        </p:tav>
                                      </p:tavLst>
                                    </p:anim>
                                    <p:anim calcmode="lin" valueType="num">
                                      <p:cBhvr additive="repl">
                                        <p:cTn id="8" dur="500" fill="hold"/>
                                        <p:tgtEl>
                                          <p:spTgt spid="207"/>
                                        </p:tgtEl>
                                        <p:attrNameLst>
                                          <p:attrName/>
                                        </p:attrNameLst>
                                      </p:cBhvr>
                                      <p:tavLst>
                                        <p:tav tm="0">
                                          <p:val>
                                            <p:boolVal val="0"/>
                                          </p:val>
                                        </p:tav>
                                        <p:tav tm="100000">
                                          <p:val>
                                            <p:strVal val="#ppt_h"/>
                                          </p:val>
                                        </p:tav>
                                      </p:tavLst>
                                    </p:anim>
                                    <p:animEffect transition="in" filter="fade">
                                      <p:cBhvr additive="repl">
                                        <p:cTn id="9" dur="500"/>
                                        <p:tgtEl>
                                          <p:spTgt spid="207"/>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206"/>
                                        </p:tgtEl>
                                        <p:attrNameLst>
                                          <p:attrName>style.visibility</p:attrName>
                                        </p:attrNameLst>
                                      </p:cBhvr>
                                      <p:to>
                                        <p:strVal val="visible"/>
                                      </p:to>
                                    </p:set>
                                    <p:animEffect transition="in" filter="wipe(left)">
                                      <p:cBhvr additive="repl">
                                        <p:cTn id="13" dur="400"/>
                                        <p:tgtEl>
                                          <p:spTgt spid="206"/>
                                        </p:tgtEl>
                                      </p:cBhvr>
                                    </p:animEffect>
                                  </p:childTnLst>
                                </p:cTn>
                              </p:par>
                            </p:childTnLst>
                          </p:cTn>
                        </p:par>
                        <p:par>
                          <p:cTn id="14" fill="hold">
                            <p:stCondLst>
                              <p:cond delay="900"/>
                            </p:stCondLst>
                            <p:childTnLst>
                              <p:par>
                                <p:cTn id="15" presetID="22" presetClass="entr" presetSubtype="8" fill="hold" nodeType="afterEffect">
                                  <p:stCondLst>
                                    <p:cond delay="0"/>
                                  </p:stCondLst>
                                  <p:childTnLst>
                                    <p:set>
                                      <p:cBhvr>
                                        <p:cTn id="16" dur="1" fill="hold">
                                          <p:stCondLst>
                                            <p:cond delay="0"/>
                                          </p:stCondLst>
                                        </p:cTn>
                                        <p:tgtEl>
                                          <p:spTgt spid="209">
                                            <p:txEl>
                                              <p:pRg st="0" end="16"/>
                                            </p:txEl>
                                          </p:spTgt>
                                        </p:tgtEl>
                                        <p:attrNameLst>
                                          <p:attrName>style.visibility</p:attrName>
                                        </p:attrNameLst>
                                      </p:cBhvr>
                                      <p:to>
                                        <p:strVal val="visible"/>
                                      </p:to>
                                    </p:set>
                                    <p:animEffect transition="in" filter="wipe(left)">
                                      <p:cBhvr additive="repl">
                                        <p:cTn id="17" dur="500"/>
                                        <p:tgtEl>
                                          <p:spTgt spid="209">
                                            <p:txEl>
                                              <p:pRg st="0"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813240" y="1176840"/>
            <a:ext cx="10430640" cy="4190040"/>
          </a:xfrm>
          <a:prstGeom prst="rect">
            <a:avLst/>
          </a:prstGeom>
          <a:noFill/>
          <a:ln>
            <a:noFill/>
          </a:ln>
        </p:spPr>
        <p:txBody>
          <a:bodyPr lIns="90000" tIns="45000" rIns="90000" bIns="45000">
            <a:normAutofit/>
          </a:bodyPr>
          <a:lstStyle/>
          <a:p>
            <a:pPr marL="109800">
              <a:lnSpc>
                <a:spcPct val="100000"/>
              </a:lnSpc>
              <a:spcBef>
                <a:spcPts val="400"/>
              </a:spcBef>
            </a:pPr>
            <a:endParaRPr lang="ru-RU" sz="2700" b="0" strike="noStrike" spc="-1" dirty="0">
              <a:solidFill>
                <a:srgbClr val="000000"/>
              </a:solidFill>
              <a:uFill>
                <a:solidFill>
                  <a:srgbClr val="FFFFFF"/>
                </a:solidFill>
              </a:uFill>
              <a:latin typeface="Lucida Sans Unicode"/>
            </a:endParaRPr>
          </a:p>
          <a:p>
            <a:pPr marL="365760" indent="-255600">
              <a:lnSpc>
                <a:spcPct val="100000"/>
              </a:lnSpc>
              <a:spcBef>
                <a:spcPts val="400"/>
              </a:spcBef>
              <a:buClr>
                <a:srgbClr val="2DA2BF"/>
              </a:buClr>
              <a:buSzPct val="68000"/>
              <a:buFont typeface="Wingdings 3" charset="2"/>
              <a:buChar char=""/>
            </a:pPr>
            <a:r>
              <a:rPr lang="ru-RU" sz="1800" b="0" strike="noStrike" spc="-1" dirty="0">
                <a:solidFill>
                  <a:srgbClr val="000000"/>
                </a:solidFill>
                <a:uFill>
                  <a:solidFill>
                    <a:srgbClr val="FFFFFF"/>
                  </a:solidFill>
                </a:uFill>
                <a:latin typeface="Lucida Sans Unicode"/>
              </a:rPr>
              <a:t>Jedan tag može imati neograničen broj atributa.</a:t>
            </a:r>
          </a:p>
          <a:p>
            <a:pPr marL="365760" indent="-255600">
              <a:lnSpc>
                <a:spcPct val="100000"/>
              </a:lnSpc>
              <a:spcBef>
                <a:spcPts val="400"/>
              </a:spcBef>
              <a:buClr>
                <a:srgbClr val="2DA2BF"/>
              </a:buClr>
              <a:buSzPct val="68000"/>
              <a:buFont typeface="Wingdings 3" charset="2"/>
              <a:buChar char=""/>
            </a:pPr>
            <a:endParaRPr lang="ru-RU" sz="1800" b="0" strike="noStrike" spc="-1" dirty="0">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dirty="0">
                <a:solidFill>
                  <a:srgbClr val="800000"/>
                </a:solidFill>
                <a:uFill>
                  <a:solidFill>
                    <a:srgbClr val="FFFFFF"/>
                  </a:solidFill>
                </a:uFill>
                <a:latin typeface="Consolas"/>
              </a:rPr>
              <a:t>   </a:t>
            </a:r>
            <a:r>
              <a:rPr lang="ru-RU" sz="2000" b="0" strike="noStrike" spc="-1" dirty="0">
                <a:solidFill>
                  <a:srgbClr val="800000"/>
                </a:solidFill>
                <a:uFill>
                  <a:solidFill>
                    <a:srgbClr val="FFFFFF"/>
                  </a:solidFill>
                </a:uFill>
                <a:latin typeface="Consolas" panose="020B0609020204030204" pitchFamily="49" charset="0"/>
              </a:rPr>
              <a:t>&lt;p</a:t>
            </a:r>
            <a:r>
              <a:rPr lang="ru-RU" sz="2000" b="0" strike="noStrike" spc="-1" dirty="0">
                <a:solidFill>
                  <a:srgbClr val="000000"/>
                </a:solidFill>
                <a:uFill>
                  <a:solidFill>
                    <a:srgbClr val="FFFFFF"/>
                  </a:solidFill>
                </a:uFill>
                <a:latin typeface="Consolas" panose="020B0609020204030204" pitchFamily="49" charset="0"/>
              </a:rPr>
              <a:t> </a:t>
            </a:r>
            <a:r>
              <a:rPr lang="ru-RU" sz="2000" b="0" strike="noStrike" spc="-1" dirty="0">
                <a:solidFill>
                  <a:srgbClr val="FF0000"/>
                </a:solidFill>
                <a:uFill>
                  <a:solidFill>
                    <a:srgbClr val="FFFFFF"/>
                  </a:solidFill>
                </a:uFill>
                <a:latin typeface="Consolas" panose="020B0609020204030204" pitchFamily="49" charset="0"/>
              </a:rPr>
              <a:t>id</a:t>
            </a:r>
            <a:r>
              <a:rPr lang="ru-RU" sz="2000" b="0" strike="noStrike" spc="-1" dirty="0">
                <a:solidFill>
                  <a:srgbClr val="000000"/>
                </a:solidFill>
                <a:uFill>
                  <a:solidFill>
                    <a:srgbClr val="FFFFFF"/>
                  </a:solidFill>
                </a:uFill>
                <a:latin typeface="Consolas" panose="020B0609020204030204" pitchFamily="49" charset="0"/>
              </a:rPr>
              <a:t>=</a:t>
            </a:r>
            <a:r>
              <a:rPr lang="ru-RU" sz="2000" b="0" strike="noStrike" spc="-1" dirty="0">
                <a:solidFill>
                  <a:srgbClr val="800000"/>
                </a:solidFill>
                <a:uFill>
                  <a:solidFill>
                    <a:srgbClr val="FFFFFF"/>
                  </a:solidFill>
                </a:uFill>
                <a:latin typeface="Consolas" panose="020B0609020204030204" pitchFamily="49" charset="0"/>
              </a:rPr>
              <a:t>"</a:t>
            </a:r>
            <a:r>
              <a:rPr lang="ru-RU" sz="2000" b="0" strike="noStrike" spc="-1" dirty="0">
                <a:solidFill>
                  <a:srgbClr val="0000FF"/>
                </a:solidFill>
                <a:uFill>
                  <a:solidFill>
                    <a:srgbClr val="FFFFFF"/>
                  </a:solidFill>
                </a:uFill>
                <a:latin typeface="Consolas" panose="020B0609020204030204" pitchFamily="49" charset="0"/>
              </a:rPr>
              <a:t>vrh</a:t>
            </a:r>
            <a:r>
              <a:rPr lang="ru-RU" sz="2000" b="0" strike="noStrike" spc="-1" dirty="0">
                <a:solidFill>
                  <a:srgbClr val="800000"/>
                </a:solidFill>
                <a:uFill>
                  <a:solidFill>
                    <a:srgbClr val="FFFFFF"/>
                  </a:solidFill>
                </a:uFill>
                <a:latin typeface="Consolas" panose="020B0609020204030204" pitchFamily="49" charset="0"/>
              </a:rPr>
              <a:t>"</a:t>
            </a:r>
            <a:r>
              <a:rPr lang="ru-RU" sz="2000" b="0" strike="noStrike" spc="-1" dirty="0">
                <a:solidFill>
                  <a:srgbClr val="000000"/>
                </a:solidFill>
                <a:uFill>
                  <a:solidFill>
                    <a:srgbClr val="FFFFFF"/>
                  </a:solidFill>
                </a:uFill>
                <a:latin typeface="Consolas" panose="020B0609020204030204" pitchFamily="49" charset="0"/>
              </a:rPr>
              <a:t> </a:t>
            </a:r>
            <a:r>
              <a:rPr lang="ru-RU" sz="2000" b="0" strike="noStrike" spc="-1" dirty="0">
                <a:solidFill>
                  <a:srgbClr val="FF0000"/>
                </a:solidFill>
                <a:uFill>
                  <a:solidFill>
                    <a:srgbClr val="FFFFFF"/>
                  </a:solidFill>
                </a:uFill>
                <a:latin typeface="Consolas" panose="020B0609020204030204" pitchFamily="49" charset="0"/>
              </a:rPr>
              <a:t>class</a:t>
            </a:r>
            <a:r>
              <a:rPr lang="ru-RU" sz="2000" b="0" strike="noStrike" spc="-1" dirty="0">
                <a:solidFill>
                  <a:srgbClr val="000000"/>
                </a:solidFill>
                <a:uFill>
                  <a:solidFill>
                    <a:srgbClr val="FFFFFF"/>
                  </a:solidFill>
                </a:uFill>
                <a:latin typeface="Consolas" panose="020B0609020204030204" pitchFamily="49" charset="0"/>
              </a:rPr>
              <a:t>=</a:t>
            </a:r>
            <a:r>
              <a:rPr lang="ru-RU" sz="2000" b="0" strike="noStrike" spc="-1" dirty="0">
                <a:solidFill>
                  <a:srgbClr val="800000"/>
                </a:solidFill>
                <a:uFill>
                  <a:solidFill>
                    <a:srgbClr val="FFFFFF"/>
                  </a:solidFill>
                </a:uFill>
                <a:latin typeface="Consolas" panose="020B0609020204030204" pitchFamily="49" charset="0"/>
              </a:rPr>
              <a:t>"</a:t>
            </a:r>
            <a:r>
              <a:rPr lang="ru-RU" sz="2000" b="0" strike="noStrike" spc="-1" dirty="0">
                <a:solidFill>
                  <a:srgbClr val="0000FF"/>
                </a:solidFill>
                <a:uFill>
                  <a:solidFill>
                    <a:srgbClr val="FFFFFF"/>
                  </a:solidFill>
                </a:uFill>
                <a:latin typeface="Consolas" panose="020B0609020204030204" pitchFamily="49" charset="0"/>
              </a:rPr>
              <a:t>plavo</a:t>
            </a:r>
            <a:r>
              <a:rPr lang="ru-RU" sz="2000" b="0" strike="noStrike" spc="-1" dirty="0">
                <a:solidFill>
                  <a:srgbClr val="800000"/>
                </a:solidFill>
                <a:uFill>
                  <a:solidFill>
                    <a:srgbClr val="FFFFFF"/>
                  </a:solidFill>
                </a:uFill>
                <a:latin typeface="Consolas" panose="020B0609020204030204" pitchFamily="49" charset="0"/>
              </a:rPr>
              <a:t>"&gt;</a:t>
            </a:r>
            <a:r>
              <a:rPr lang="ru-RU" sz="2000" b="0" strike="noStrike" spc="-1" dirty="0">
                <a:solidFill>
                  <a:srgbClr val="000000"/>
                </a:solidFill>
                <a:uFill>
                  <a:solidFill>
                    <a:srgbClr val="FFFFFF"/>
                  </a:solidFill>
                </a:uFill>
                <a:latin typeface="Consolas"/>
              </a:rPr>
              <a:t>Tekst</a:t>
            </a:r>
            <a:r>
              <a:rPr lang="ru-RU" sz="2000" b="0" strike="noStrike" spc="-1" dirty="0">
                <a:solidFill>
                  <a:srgbClr val="800000"/>
                </a:solidFill>
                <a:uFill>
                  <a:solidFill>
                    <a:srgbClr val="FFFFFF"/>
                  </a:solidFill>
                </a:uFill>
                <a:latin typeface="Consolas"/>
              </a:rPr>
              <a:t>&lt;/p&gt;</a:t>
            </a:r>
            <a:endParaRPr lang="ru-RU" sz="2000" b="0" strike="noStrike" spc="-1" dirty="0">
              <a:solidFill>
                <a:srgbClr val="000000"/>
              </a:solidFill>
              <a:uFill>
                <a:solidFill>
                  <a:srgbClr val="FFFFFF"/>
                </a:solidFill>
              </a:uFill>
              <a:latin typeface="Lucida Sans Unicode"/>
            </a:endParaRPr>
          </a:p>
          <a:p>
            <a:pPr marL="109800">
              <a:lnSpc>
                <a:spcPct val="100000"/>
              </a:lnSpc>
              <a:spcBef>
                <a:spcPts val="400"/>
              </a:spcBef>
            </a:pPr>
            <a:endParaRPr lang="ru-RU" sz="2000" b="0" strike="noStrike" spc="-1" dirty="0">
              <a:solidFill>
                <a:srgbClr val="000000"/>
              </a:solidFill>
              <a:uFill>
                <a:solidFill>
                  <a:srgbClr val="FFFFFF"/>
                </a:solidFill>
              </a:uFill>
              <a:latin typeface="Lucida Sans Unicode"/>
            </a:endParaRPr>
          </a:p>
          <a:p>
            <a:pPr marL="365760" indent="-255600">
              <a:lnSpc>
                <a:spcPct val="100000"/>
              </a:lnSpc>
              <a:spcBef>
                <a:spcPts val="400"/>
              </a:spcBef>
              <a:buClr>
                <a:schemeClr val="accent5"/>
              </a:buClr>
              <a:buSzPct val="68000"/>
              <a:buFont typeface="Wingdings 3" charset="2"/>
              <a:buChar char=""/>
            </a:pPr>
            <a:r>
              <a:rPr lang="ru-RU" sz="1800" b="0" strike="noStrike" spc="-1" dirty="0">
                <a:solidFill>
                  <a:srgbClr val="000000"/>
                </a:solidFill>
                <a:uFill>
                  <a:solidFill>
                    <a:srgbClr val="FFFFFF"/>
                  </a:solidFill>
                </a:uFill>
                <a:latin typeface="Lucida Sans Unicode"/>
              </a:rPr>
              <a:t>Neki atributi nemaju vrednost</a:t>
            </a:r>
          </a:p>
          <a:p>
            <a:pPr marL="365760" indent="-255600">
              <a:lnSpc>
                <a:spcPct val="100000"/>
              </a:lnSpc>
              <a:spcBef>
                <a:spcPts val="400"/>
              </a:spcBef>
              <a:buClr>
                <a:srgbClr val="2DA2BF"/>
              </a:buClr>
              <a:buSzPct val="68000"/>
              <a:buFont typeface="Wingdings 3" charset="2"/>
              <a:buChar char=""/>
            </a:pPr>
            <a:endParaRPr lang="ru-RU" sz="1800" b="0" strike="noStrike" spc="-1" dirty="0">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dirty="0">
                <a:solidFill>
                  <a:srgbClr val="800000"/>
                </a:solidFill>
                <a:uFill>
                  <a:solidFill>
                    <a:srgbClr val="FFFFFF"/>
                  </a:solidFill>
                </a:uFill>
                <a:latin typeface="Consolas"/>
              </a:rPr>
              <a:t> </a:t>
            </a:r>
            <a:r>
              <a:rPr lang="en-US" sz="2000" spc="-1" dirty="0">
                <a:solidFill>
                  <a:srgbClr val="800000"/>
                </a:solidFill>
                <a:uFill>
                  <a:solidFill>
                    <a:srgbClr val="FFFFFF"/>
                  </a:solidFill>
                </a:uFill>
                <a:latin typeface="Consolas"/>
              </a:rPr>
              <a:t> </a:t>
            </a:r>
            <a:r>
              <a:rPr lang="en-US" sz="2000" spc="-1" dirty="0" smtClean="0">
                <a:solidFill>
                  <a:srgbClr val="800000"/>
                </a:solidFill>
                <a:uFill>
                  <a:solidFill>
                    <a:srgbClr val="FFFFFF"/>
                  </a:solidFill>
                </a:uFill>
                <a:latin typeface="Consolas"/>
              </a:rPr>
              <a:t> </a:t>
            </a:r>
            <a:r>
              <a:rPr lang="ru-RU" sz="2000" b="0" strike="noStrike" spc="-1" dirty="0" smtClean="0">
                <a:solidFill>
                  <a:srgbClr val="800000"/>
                </a:solidFill>
                <a:uFill>
                  <a:solidFill>
                    <a:srgbClr val="FFFFFF"/>
                  </a:solidFill>
                </a:uFill>
                <a:latin typeface="Consolas"/>
              </a:rPr>
              <a:t>&lt;</a:t>
            </a:r>
            <a:r>
              <a:rPr lang="ru-RU" sz="2000" b="0" strike="noStrike" spc="-1" dirty="0">
                <a:solidFill>
                  <a:srgbClr val="800000"/>
                </a:solidFill>
                <a:uFill>
                  <a:solidFill>
                    <a:srgbClr val="FFFFFF"/>
                  </a:solidFill>
                </a:uFill>
                <a:latin typeface="Consolas"/>
              </a:rPr>
              <a:t>input</a:t>
            </a:r>
            <a:r>
              <a:rPr lang="ru-RU" sz="2000" b="0" strike="noStrike" spc="-1" dirty="0">
                <a:solidFill>
                  <a:srgbClr val="000000"/>
                </a:solidFill>
                <a:uFill>
                  <a:solidFill>
                    <a:srgbClr val="FFFFFF"/>
                  </a:solidFill>
                </a:uFill>
                <a:latin typeface="Consolas"/>
              </a:rPr>
              <a:t> </a:t>
            </a:r>
            <a:r>
              <a:rPr lang="ru-RU" sz="2000" b="0" strike="noStrike" spc="-1" dirty="0">
                <a:solidFill>
                  <a:srgbClr val="FF0000"/>
                </a:solidFill>
                <a:uFill>
                  <a:solidFill>
                    <a:srgbClr val="FFFFFF"/>
                  </a:solidFill>
                </a:uFill>
                <a:latin typeface="Consolas"/>
              </a:rPr>
              <a:t>type</a:t>
            </a:r>
            <a:r>
              <a:rPr lang="ru-RU" sz="2000" b="0" strike="noStrike" spc="-1" dirty="0">
                <a:solidFill>
                  <a:srgbClr val="000000"/>
                </a:solidFill>
                <a:uFill>
                  <a:solidFill>
                    <a:srgbClr val="FFFFFF"/>
                  </a:solidFill>
                </a:uFill>
                <a:latin typeface="Consolas"/>
              </a:rPr>
              <a:t>=</a:t>
            </a:r>
            <a:r>
              <a:rPr lang="ru-RU" sz="2000" b="0" strike="noStrike" spc="-1" dirty="0">
                <a:solidFill>
                  <a:srgbClr val="800000"/>
                </a:solidFill>
                <a:uFill>
                  <a:solidFill>
                    <a:srgbClr val="FFFFFF"/>
                  </a:solidFill>
                </a:uFill>
                <a:latin typeface="Consolas"/>
              </a:rPr>
              <a:t>"</a:t>
            </a:r>
            <a:r>
              <a:rPr lang="ru-RU" sz="2000" b="0" strike="noStrike" spc="-1" dirty="0">
                <a:solidFill>
                  <a:srgbClr val="0000FF"/>
                </a:solidFill>
                <a:uFill>
                  <a:solidFill>
                    <a:srgbClr val="FFFFFF"/>
                  </a:solidFill>
                </a:uFill>
                <a:latin typeface="Consolas"/>
              </a:rPr>
              <a:t>text</a:t>
            </a:r>
            <a:r>
              <a:rPr lang="ru-RU" sz="2000" b="0" strike="noStrike" spc="-1" dirty="0">
                <a:solidFill>
                  <a:srgbClr val="800000"/>
                </a:solidFill>
                <a:uFill>
                  <a:solidFill>
                    <a:srgbClr val="FFFFFF"/>
                  </a:solidFill>
                </a:uFill>
                <a:latin typeface="Consolas"/>
              </a:rPr>
              <a:t>"</a:t>
            </a:r>
            <a:r>
              <a:rPr lang="ru-RU" sz="2000" b="0" strike="noStrike" spc="-1" dirty="0">
                <a:solidFill>
                  <a:srgbClr val="000000"/>
                </a:solidFill>
                <a:uFill>
                  <a:solidFill>
                    <a:srgbClr val="FFFFFF"/>
                  </a:solidFill>
                </a:uFill>
                <a:latin typeface="Consolas"/>
              </a:rPr>
              <a:t> </a:t>
            </a:r>
            <a:r>
              <a:rPr lang="ru-RU" sz="2000" b="0" strike="noStrike" spc="-1" dirty="0">
                <a:solidFill>
                  <a:srgbClr val="FF0000"/>
                </a:solidFill>
                <a:uFill>
                  <a:solidFill>
                    <a:srgbClr val="FFFFFF"/>
                  </a:solidFill>
                </a:uFill>
                <a:latin typeface="Consolas"/>
              </a:rPr>
              <a:t>required</a:t>
            </a:r>
            <a:r>
              <a:rPr lang="ru-RU" sz="2000" b="0" strike="noStrike" spc="-1" dirty="0">
                <a:solidFill>
                  <a:srgbClr val="800000"/>
                </a:solidFill>
                <a:uFill>
                  <a:solidFill>
                    <a:srgbClr val="FFFFFF"/>
                  </a:solidFill>
                </a:uFill>
                <a:latin typeface="Consolas"/>
              </a:rPr>
              <a:t>&gt;	</a:t>
            </a:r>
            <a:endParaRPr lang="ru-RU" sz="2000" b="0" strike="noStrike" spc="-1" dirty="0">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dirty="0">
                <a:solidFill>
                  <a:srgbClr val="800000"/>
                </a:solidFill>
                <a:uFill>
                  <a:solidFill>
                    <a:srgbClr val="FFFFFF"/>
                  </a:solidFill>
                </a:uFill>
                <a:latin typeface="Consolas"/>
              </a:rPr>
              <a:t>  </a:t>
            </a:r>
            <a:endParaRPr lang="ru-RU" sz="2000" b="0" strike="noStrike" spc="-1" dirty="0">
              <a:solidFill>
                <a:srgbClr val="000000"/>
              </a:solidFill>
              <a:uFill>
                <a:solidFill>
                  <a:srgbClr val="FFFFFF"/>
                </a:solidFill>
              </a:uFill>
              <a:latin typeface="Lucida Sans Unicode"/>
            </a:endParaRPr>
          </a:p>
          <a:p>
            <a:endParaRPr lang="ru-RU" sz="2000" b="0" strike="noStrike" spc="-1" dirty="0">
              <a:solidFill>
                <a:srgbClr val="000000"/>
              </a:solidFill>
              <a:uFill>
                <a:solidFill>
                  <a:srgbClr val="FFFFFF"/>
                </a:solidFill>
              </a:uFill>
              <a:latin typeface="Lucida Sans Unicode"/>
            </a:endParaRPr>
          </a:p>
          <a:p>
            <a:pPr>
              <a:lnSpc>
                <a:spcPct val="100000"/>
              </a:lnSpc>
              <a:spcBef>
                <a:spcPts val="400"/>
              </a:spcBef>
            </a:pPr>
            <a:endParaRPr lang="ru-RU" sz="2000" b="0" strike="noStrike" spc="-1" dirty="0">
              <a:solidFill>
                <a:srgbClr val="000000"/>
              </a:solidFill>
              <a:uFill>
                <a:solidFill>
                  <a:srgbClr val="FFFFFF"/>
                </a:solidFill>
              </a:uFill>
              <a:latin typeface="Lucida Sans Unicode"/>
            </a:endParaRPr>
          </a:p>
          <a:p>
            <a:pPr>
              <a:lnSpc>
                <a:spcPct val="100000"/>
              </a:lnSpc>
              <a:spcBef>
                <a:spcPts val="400"/>
              </a:spcBef>
            </a:pPr>
            <a:endParaRPr lang="ru-RU" sz="2000" b="0" strike="noStrike" spc="-1" dirty="0">
              <a:solidFill>
                <a:srgbClr val="000000"/>
              </a:solidFill>
              <a:uFill>
                <a:solidFill>
                  <a:srgbClr val="FFFFFF"/>
                </a:solidFill>
              </a:uFill>
              <a:latin typeface="Lucida Sans Unicode"/>
            </a:endParaRPr>
          </a:p>
        </p:txBody>
      </p:sp>
      <p:sp>
        <p:nvSpPr>
          <p:cNvPr id="111" name="TextShape 2"/>
          <p:cNvSpPr txBox="1"/>
          <p:nvPr/>
        </p:nvSpPr>
        <p:spPr>
          <a:xfrm>
            <a:off x="794880" y="317520"/>
            <a:ext cx="10430640" cy="1325160"/>
          </a:xfrm>
          <a:prstGeom prst="rect">
            <a:avLst/>
          </a:prstGeom>
          <a:noFill/>
          <a:ln>
            <a:noFill/>
          </a:ln>
        </p:spPr>
        <p:txBody>
          <a:bodyPr anchor="ctr"/>
          <a:lstStyle/>
          <a:p>
            <a:pPr>
              <a:lnSpc>
                <a:spcPct val="100000"/>
              </a:lnSpc>
            </a:pPr>
            <a:r>
              <a:rPr lang="ru-RU" sz="2800" b="1" strike="noStrike" spc="-1">
                <a:solidFill>
                  <a:srgbClr val="464646"/>
                </a:solidFill>
                <a:uFill>
                  <a:solidFill>
                    <a:srgbClr val="FFFFFF"/>
                  </a:solidFill>
                </a:uFill>
                <a:latin typeface="Lucida Sans Unicode"/>
              </a:rPr>
              <a:t>HTML atributi</a:t>
            </a:r>
            <a:endParaRPr lang="ru-RU" sz="2800" b="0" strike="noStrike" spc="-1">
              <a:solidFill>
                <a:srgbClr val="000000"/>
              </a:solidFill>
              <a:uFill>
                <a:solidFill>
                  <a:srgbClr val="FFFFFF"/>
                </a:solidFill>
              </a:uFill>
              <a:latin typeface="Lucida Sans Unicode"/>
            </a:endParaRPr>
          </a:p>
        </p:txBody>
      </p:sp>
    </p:spTree>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794880" y="317520"/>
            <a:ext cx="10430640" cy="1325160"/>
          </a:xfrm>
          <a:prstGeom prst="rect">
            <a:avLst/>
          </a:prstGeom>
          <a:noFill/>
          <a:ln>
            <a:noFill/>
          </a:ln>
        </p:spPr>
        <p:txBody>
          <a:bodyPr anchor="ctr"/>
          <a:lstStyle/>
          <a:p>
            <a:pPr>
              <a:lnSpc>
                <a:spcPct val="100000"/>
              </a:lnSpc>
            </a:pPr>
            <a:r>
              <a:rPr lang="ru-RU" sz="2800" b="1" strike="noStrike" spc="-1" dirty="0">
                <a:solidFill>
                  <a:srgbClr val="464646"/>
                </a:solidFill>
                <a:uFill>
                  <a:solidFill>
                    <a:srgbClr val="FFFFFF"/>
                  </a:solidFill>
                </a:uFill>
                <a:latin typeface="Lucida Sans Unicode"/>
              </a:rPr>
              <a:t>Osnovna struktura HTML dokumenta</a:t>
            </a:r>
            <a:endParaRPr lang="ru-RU" sz="2800" b="0" strike="noStrike" spc="-1" dirty="0">
              <a:solidFill>
                <a:srgbClr val="000000"/>
              </a:solidFill>
              <a:uFill>
                <a:solidFill>
                  <a:srgbClr val="FFFFFF"/>
                </a:solidFill>
              </a:uFill>
              <a:latin typeface="Lucida Sans Unicode"/>
            </a:endParaRPr>
          </a:p>
        </p:txBody>
      </p:sp>
      <p:sp>
        <p:nvSpPr>
          <p:cNvPr id="6" name="TextShape 1"/>
          <p:cNvSpPr txBox="1"/>
          <p:nvPr/>
        </p:nvSpPr>
        <p:spPr>
          <a:xfrm>
            <a:off x="794880" y="1356755"/>
            <a:ext cx="10430640" cy="4624560"/>
          </a:xfrm>
          <a:prstGeom prst="rect">
            <a:avLst/>
          </a:prstGeom>
          <a:noFill/>
          <a:ln>
            <a:noFill/>
          </a:ln>
        </p:spPr>
        <p:txBody>
          <a:bodyPr lIns="90000" tIns="45000" rIns="90000" bIns="45000"/>
          <a:lstStyle/>
          <a:p>
            <a:pPr marL="109800">
              <a:lnSpc>
                <a:spcPct val="100000"/>
              </a:lnSpc>
              <a:spcBef>
                <a:spcPts val="400"/>
              </a:spcBef>
            </a:pPr>
            <a:endParaRPr lang="en-US" sz="2700" spc="-1" dirty="0">
              <a:solidFill>
                <a:srgbClr val="000000"/>
              </a:solidFill>
              <a:uFill>
                <a:solidFill>
                  <a:srgbClr val="FFFFFF"/>
                </a:solidFill>
              </a:uFill>
              <a:latin typeface="Lucida Sans Unicode"/>
            </a:endParaRPr>
          </a:p>
          <a:p>
            <a:pPr marL="109800">
              <a:lnSpc>
                <a:spcPct val="100000"/>
              </a:lnSpc>
              <a:spcBef>
                <a:spcPts val="400"/>
              </a:spcBef>
            </a:pPr>
            <a:r>
              <a:rPr lang="en-US" sz="2000" b="0" strike="noStrike" spc="-1" dirty="0" smtClean="0">
                <a:solidFill>
                  <a:srgbClr val="6F2927"/>
                </a:solidFill>
                <a:uFill>
                  <a:solidFill>
                    <a:srgbClr val="FFFFFF"/>
                  </a:solidFill>
                </a:uFill>
                <a:latin typeface="Consolas"/>
              </a:rPr>
              <a:t>&lt;!DOCTYPE html&gt;</a:t>
            </a:r>
          </a:p>
          <a:p>
            <a:pPr marL="109800">
              <a:lnSpc>
                <a:spcPct val="100000"/>
              </a:lnSpc>
              <a:spcBef>
                <a:spcPts val="400"/>
              </a:spcBef>
            </a:pPr>
            <a:r>
              <a:rPr lang="ru-RU" sz="2000" b="0" strike="noStrike" spc="-1" dirty="0" smtClean="0">
                <a:solidFill>
                  <a:srgbClr val="800000"/>
                </a:solidFill>
                <a:uFill>
                  <a:solidFill>
                    <a:srgbClr val="FFFFFF"/>
                  </a:solidFill>
                </a:uFill>
                <a:latin typeface="Consolas"/>
              </a:rPr>
              <a:t>&lt;html</a:t>
            </a:r>
            <a:r>
              <a:rPr lang="ru-RU" sz="2000" b="0" strike="noStrike" spc="-1" dirty="0" smtClean="0">
                <a:solidFill>
                  <a:srgbClr val="000000"/>
                </a:solidFill>
                <a:uFill>
                  <a:solidFill>
                    <a:srgbClr val="FFFFFF"/>
                  </a:solidFill>
                </a:uFill>
                <a:latin typeface="Consolas"/>
              </a:rPr>
              <a:t> </a:t>
            </a:r>
            <a:r>
              <a:rPr lang="ru-RU" sz="2000" b="0" strike="noStrike" spc="-1" dirty="0">
                <a:solidFill>
                  <a:srgbClr val="FF0000"/>
                </a:solidFill>
                <a:uFill>
                  <a:solidFill>
                    <a:srgbClr val="FFFFFF"/>
                  </a:solidFill>
                </a:uFill>
                <a:latin typeface="Consolas"/>
              </a:rPr>
              <a:t>lang</a:t>
            </a:r>
            <a:r>
              <a:rPr lang="ru-RU" sz="2000" b="0" strike="noStrike" spc="-1" dirty="0">
                <a:solidFill>
                  <a:srgbClr val="000000"/>
                </a:solidFill>
                <a:uFill>
                  <a:solidFill>
                    <a:srgbClr val="FFFFFF"/>
                  </a:solidFill>
                </a:uFill>
                <a:latin typeface="Consolas"/>
              </a:rPr>
              <a:t>=</a:t>
            </a:r>
            <a:r>
              <a:rPr lang="ru-RU" sz="2000" b="0" strike="noStrike" spc="-1" dirty="0">
                <a:solidFill>
                  <a:srgbClr val="0000FF"/>
                </a:solidFill>
                <a:uFill>
                  <a:solidFill>
                    <a:srgbClr val="FFFFFF"/>
                  </a:solidFill>
                </a:uFill>
                <a:latin typeface="Consolas"/>
              </a:rPr>
              <a:t>"en"</a:t>
            </a:r>
            <a:r>
              <a:rPr lang="ru-RU" sz="2000" b="0" strike="noStrike" spc="-1" dirty="0">
                <a:solidFill>
                  <a:srgbClr val="800000"/>
                </a:solidFill>
                <a:uFill>
                  <a:solidFill>
                    <a:srgbClr val="FFFFFF"/>
                  </a:solidFill>
                </a:uFill>
                <a:latin typeface="Consolas"/>
              </a:rPr>
              <a:t>&gt;</a:t>
            </a:r>
            <a:endParaRPr lang="ru-RU" sz="2000" b="0" strike="noStrike" spc="-1" dirty="0">
              <a:solidFill>
                <a:srgbClr val="000000"/>
              </a:solidFill>
              <a:uFill>
                <a:solidFill>
                  <a:srgbClr val="FFFFFF"/>
                </a:solidFill>
              </a:uFill>
              <a:latin typeface="Lucida Sans Unicode"/>
            </a:endParaRPr>
          </a:p>
          <a:p>
            <a:pPr marL="109800">
              <a:lnSpc>
                <a:spcPct val="100000"/>
              </a:lnSpc>
              <a:spcBef>
                <a:spcPts val="400"/>
              </a:spcBef>
            </a:pPr>
            <a:r>
              <a:rPr dirty="0"/>
              <a:t/>
            </a:r>
            <a:br>
              <a:rPr dirty="0"/>
            </a:br>
            <a:r>
              <a:rPr lang="ru-RU" sz="2000" b="0" strike="noStrike" spc="-1" dirty="0">
                <a:solidFill>
                  <a:srgbClr val="000000"/>
                </a:solidFill>
                <a:uFill>
                  <a:solidFill>
                    <a:srgbClr val="FFFFFF"/>
                  </a:solidFill>
                </a:uFill>
                <a:latin typeface="Consolas"/>
              </a:rPr>
              <a:t> </a:t>
            </a:r>
            <a:r>
              <a:rPr lang="ru-RU" sz="2000" b="0" strike="noStrike" spc="-1" dirty="0">
                <a:solidFill>
                  <a:srgbClr val="800000"/>
                </a:solidFill>
                <a:uFill>
                  <a:solidFill>
                    <a:srgbClr val="FFFFFF"/>
                  </a:solidFill>
                </a:uFill>
                <a:latin typeface="Consolas"/>
              </a:rPr>
              <a:t>&lt;head&gt;</a:t>
            </a:r>
            <a:endParaRPr lang="ru-RU" sz="2000" b="0" strike="noStrike" spc="-1" dirty="0">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dirty="0">
                <a:solidFill>
                  <a:srgbClr val="800000"/>
                </a:solidFill>
                <a:uFill>
                  <a:solidFill>
                    <a:srgbClr val="FFFFFF"/>
                  </a:solidFill>
                </a:uFill>
                <a:latin typeface="Consolas"/>
              </a:rPr>
              <a:t>  &lt;meta</a:t>
            </a:r>
            <a:r>
              <a:rPr lang="ru-RU" sz="2000" b="0" strike="noStrike" spc="-1" dirty="0">
                <a:solidFill>
                  <a:srgbClr val="000000"/>
                </a:solidFill>
                <a:uFill>
                  <a:solidFill>
                    <a:srgbClr val="FFFFFF"/>
                  </a:solidFill>
                </a:uFill>
                <a:latin typeface="Consolas"/>
              </a:rPr>
              <a:t> </a:t>
            </a:r>
            <a:r>
              <a:rPr lang="ru-RU" sz="2000" b="0" strike="noStrike" spc="-1" dirty="0">
                <a:solidFill>
                  <a:srgbClr val="FF0000"/>
                </a:solidFill>
                <a:uFill>
                  <a:solidFill>
                    <a:srgbClr val="FFFFFF"/>
                  </a:solidFill>
                </a:uFill>
                <a:latin typeface="Consolas"/>
              </a:rPr>
              <a:t>charset</a:t>
            </a:r>
            <a:r>
              <a:rPr lang="ru-RU" sz="2000" b="0" strike="noStrike" spc="-1" dirty="0">
                <a:solidFill>
                  <a:srgbClr val="000000"/>
                </a:solidFill>
                <a:uFill>
                  <a:solidFill>
                    <a:srgbClr val="FFFFFF"/>
                  </a:solidFill>
                </a:uFill>
                <a:latin typeface="Consolas"/>
              </a:rPr>
              <a:t>=</a:t>
            </a:r>
            <a:r>
              <a:rPr lang="ru-RU" sz="2000" b="0" strike="noStrike" spc="-1" dirty="0">
                <a:solidFill>
                  <a:srgbClr val="0000FF"/>
                </a:solidFill>
                <a:uFill>
                  <a:solidFill>
                    <a:srgbClr val="FFFFFF"/>
                  </a:solidFill>
                </a:uFill>
                <a:latin typeface="Consolas"/>
              </a:rPr>
              <a:t>"UTF-8"</a:t>
            </a:r>
            <a:r>
              <a:rPr lang="ru-RU" sz="2000" b="0" strike="noStrike" spc="-1" dirty="0">
                <a:solidFill>
                  <a:srgbClr val="800000"/>
                </a:solidFill>
                <a:uFill>
                  <a:solidFill>
                    <a:srgbClr val="FFFFFF"/>
                  </a:solidFill>
                </a:uFill>
                <a:latin typeface="Consolas"/>
              </a:rPr>
              <a:t>&gt;</a:t>
            </a:r>
            <a:endParaRPr lang="ru-RU" sz="2000" b="0" strike="noStrike" spc="-1" dirty="0">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dirty="0">
                <a:solidFill>
                  <a:srgbClr val="800000"/>
                </a:solidFill>
                <a:uFill>
                  <a:solidFill>
                    <a:srgbClr val="FFFFFF"/>
                  </a:solidFill>
                </a:uFill>
                <a:latin typeface="Consolas"/>
              </a:rPr>
              <a:t> &lt;/head&gt;</a:t>
            </a:r>
            <a:endParaRPr lang="ru-RU" sz="2000" b="0" strike="noStrike" spc="-1" dirty="0">
              <a:solidFill>
                <a:srgbClr val="000000"/>
              </a:solidFill>
              <a:uFill>
                <a:solidFill>
                  <a:srgbClr val="FFFFFF"/>
                </a:solidFill>
              </a:uFill>
              <a:latin typeface="Lucida Sans Unicode"/>
            </a:endParaRPr>
          </a:p>
          <a:p>
            <a:pPr marL="109800">
              <a:lnSpc>
                <a:spcPct val="100000"/>
              </a:lnSpc>
              <a:spcBef>
                <a:spcPts val="400"/>
              </a:spcBef>
            </a:pPr>
            <a:r>
              <a:rPr dirty="0"/>
              <a:t/>
            </a:r>
            <a:br>
              <a:rPr dirty="0"/>
            </a:br>
            <a:r>
              <a:rPr lang="ru-RU" sz="2000" b="0" strike="noStrike" spc="-1" dirty="0">
                <a:solidFill>
                  <a:srgbClr val="000000"/>
                </a:solidFill>
                <a:uFill>
                  <a:solidFill>
                    <a:srgbClr val="FFFFFF"/>
                  </a:solidFill>
                </a:uFill>
                <a:latin typeface="Consolas"/>
              </a:rPr>
              <a:t> </a:t>
            </a:r>
            <a:r>
              <a:rPr lang="ru-RU" sz="2000" b="0" strike="noStrike" spc="-1" dirty="0">
                <a:solidFill>
                  <a:srgbClr val="800000"/>
                </a:solidFill>
                <a:uFill>
                  <a:solidFill>
                    <a:srgbClr val="FFFFFF"/>
                  </a:solidFill>
                </a:uFill>
                <a:latin typeface="Consolas"/>
              </a:rPr>
              <a:t>&lt;body&gt;</a:t>
            </a:r>
            <a:endParaRPr lang="ru-RU" sz="2000" b="0" strike="noStrike" spc="-1" dirty="0">
              <a:solidFill>
                <a:srgbClr val="000000"/>
              </a:solidFill>
              <a:uFill>
                <a:solidFill>
                  <a:srgbClr val="FFFFFF"/>
                </a:solidFill>
              </a:uFill>
              <a:latin typeface="Lucida Sans Unicode"/>
            </a:endParaRPr>
          </a:p>
          <a:p>
            <a:pPr marL="109800">
              <a:lnSpc>
                <a:spcPct val="100000"/>
              </a:lnSpc>
              <a:spcBef>
                <a:spcPts val="400"/>
              </a:spcBef>
            </a:pPr>
            <a:r>
              <a:rPr lang="ru-RU" sz="2000" b="0" strike="noStrike" spc="-1" dirty="0">
                <a:solidFill>
                  <a:srgbClr val="800000"/>
                </a:solidFill>
                <a:uFill>
                  <a:solidFill>
                    <a:srgbClr val="FFFFFF"/>
                  </a:solidFill>
                </a:uFill>
                <a:latin typeface="Consolas"/>
              </a:rPr>
              <a:t> &lt;/body&gt;</a:t>
            </a:r>
            <a:endParaRPr lang="ru-RU" sz="2000" b="0" strike="noStrike" spc="-1" dirty="0">
              <a:solidFill>
                <a:srgbClr val="000000"/>
              </a:solidFill>
              <a:uFill>
                <a:solidFill>
                  <a:srgbClr val="FFFFFF"/>
                </a:solidFill>
              </a:uFill>
              <a:latin typeface="Lucida Sans Unicode"/>
            </a:endParaRPr>
          </a:p>
          <a:p>
            <a:pPr marL="109800">
              <a:lnSpc>
                <a:spcPct val="100000"/>
              </a:lnSpc>
              <a:spcBef>
                <a:spcPts val="400"/>
              </a:spcBef>
            </a:pPr>
            <a:r>
              <a:rPr dirty="0"/>
              <a:t/>
            </a:r>
            <a:br>
              <a:rPr dirty="0"/>
            </a:br>
            <a:r>
              <a:rPr lang="ru-RU" sz="2000" b="0" strike="noStrike" spc="-1" dirty="0">
                <a:solidFill>
                  <a:srgbClr val="800000"/>
                </a:solidFill>
                <a:uFill>
                  <a:solidFill>
                    <a:srgbClr val="FFFFFF"/>
                  </a:solidFill>
                </a:uFill>
                <a:latin typeface="Consolas"/>
              </a:rPr>
              <a:t>&lt;/html&gt;</a:t>
            </a:r>
            <a:endParaRPr lang="ru-RU" sz="2000" b="0" strike="noStrike" spc="-1" dirty="0">
              <a:solidFill>
                <a:srgbClr val="000000"/>
              </a:solidFill>
              <a:uFill>
                <a:solidFill>
                  <a:srgbClr val="FFFFFF"/>
                </a:solidFill>
              </a:uFill>
              <a:latin typeface="Lucida Sans Unicode"/>
            </a:endParaRPr>
          </a:p>
          <a:p>
            <a:pPr>
              <a:lnSpc>
                <a:spcPct val="100000"/>
              </a:lnSpc>
              <a:spcBef>
                <a:spcPts val="400"/>
              </a:spcBef>
            </a:pPr>
            <a:endParaRPr lang="ru-RU" sz="2000" b="0" strike="noStrike" spc="-1" dirty="0">
              <a:solidFill>
                <a:srgbClr val="000000"/>
              </a:solidFill>
              <a:uFill>
                <a:solidFill>
                  <a:srgbClr val="FFFFFF"/>
                </a:solidFill>
              </a:uFill>
              <a:latin typeface="Lucida Sans Unicode"/>
            </a:endParaRPr>
          </a:p>
          <a:p>
            <a:pPr marL="109800">
              <a:lnSpc>
                <a:spcPct val="100000"/>
              </a:lnSpc>
              <a:spcBef>
                <a:spcPts val="400"/>
              </a:spcBef>
            </a:pPr>
            <a:endParaRPr lang="ru-RU" sz="2000" b="0" strike="noStrike" spc="-1" dirty="0">
              <a:solidFill>
                <a:srgbClr val="000000"/>
              </a:solidFill>
              <a:uFill>
                <a:solidFill>
                  <a:srgbClr val="FFFFFF"/>
                </a:solidFill>
              </a:uFill>
              <a:latin typeface="Lucida Sans Unicode"/>
            </a:endParaRPr>
          </a:p>
          <a:p>
            <a:pPr>
              <a:lnSpc>
                <a:spcPct val="100000"/>
              </a:lnSpc>
              <a:spcBef>
                <a:spcPts val="400"/>
              </a:spcBef>
            </a:pPr>
            <a:endParaRPr lang="ru-RU" sz="2000" b="0" strike="noStrike" spc="-1" dirty="0">
              <a:solidFill>
                <a:srgbClr val="000000"/>
              </a:solidFill>
              <a:uFill>
                <a:solidFill>
                  <a:srgbClr val="FFFFFF"/>
                </a:solidFill>
              </a:uFill>
              <a:latin typeface="Lucida Sans Unicode"/>
            </a:endParaRPr>
          </a:p>
          <a:p>
            <a:pPr>
              <a:lnSpc>
                <a:spcPct val="100000"/>
              </a:lnSpc>
              <a:spcBef>
                <a:spcPts val="400"/>
              </a:spcBef>
            </a:pPr>
            <a:endParaRPr lang="ru-RU" sz="2000" b="0" strike="noStrike" spc="-1" dirty="0">
              <a:solidFill>
                <a:srgbClr val="000000"/>
              </a:solidFill>
              <a:uFill>
                <a:solidFill>
                  <a:srgbClr val="FFFFFF"/>
                </a:solidFill>
              </a:uFill>
              <a:latin typeface="Lucida Sans Unicode"/>
            </a:endParaRPr>
          </a:p>
        </p:txBody>
      </p:sp>
    </p:spTree>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794880" y="1386155"/>
            <a:ext cx="10430640" cy="4533840"/>
          </a:xfrm>
          <a:prstGeom prst="rect">
            <a:avLst/>
          </a:prstGeom>
          <a:noFill/>
          <a:ln>
            <a:noFill/>
          </a:ln>
        </p:spPr>
        <p:txBody>
          <a:bodyPr lIns="90000" tIns="45000" rIns="90000" bIns="45000"/>
          <a:lstStyle/>
          <a:p>
            <a:pPr marL="365760" indent="-255600">
              <a:lnSpc>
                <a:spcPct val="100000"/>
              </a:lnSpc>
              <a:spcBef>
                <a:spcPts val="400"/>
              </a:spcBef>
              <a:buClr>
                <a:srgbClr val="2DA2BF"/>
              </a:buClr>
              <a:buSzPct val="68000"/>
              <a:buFont typeface="Wingdings 3" charset="2"/>
              <a:buChar char=""/>
            </a:pPr>
            <a:r>
              <a:rPr lang="sr-Latn-RS" sz="2000" strike="noStrike" spc="-1" dirty="0" smtClean="0">
                <a:solidFill>
                  <a:srgbClr val="000000"/>
                </a:solidFill>
                <a:uFill>
                  <a:solidFill>
                    <a:srgbClr val="FFFFFF"/>
                  </a:solidFill>
                </a:uFill>
                <a:latin typeface="Lucida Sans Unicode"/>
              </a:rPr>
              <a:t>Ponekad želimo da napišemo komentar koji HTML ne treba da tumači </a:t>
            </a:r>
          </a:p>
          <a:p>
            <a:pPr marL="822960" lvl="1" indent="-255600">
              <a:spcBef>
                <a:spcPts val="400"/>
              </a:spcBef>
              <a:buClr>
                <a:srgbClr val="2DA2BF"/>
              </a:buClr>
              <a:buSzPct val="68000"/>
              <a:buFont typeface="Wingdings 3" charset="2"/>
              <a:buChar char=""/>
            </a:pPr>
            <a:r>
              <a:rPr lang="sr-Latn-RS" sz="2000" strike="noStrike" spc="-1" dirty="0" smtClean="0">
                <a:solidFill>
                  <a:srgbClr val="000000"/>
                </a:solidFill>
                <a:uFill>
                  <a:solidFill>
                    <a:srgbClr val="FFFFFF"/>
                  </a:solidFill>
                </a:uFill>
                <a:latin typeface="Lucida Sans Unicode"/>
              </a:rPr>
              <a:t>ni kao tekstualni sadržaj naseg fajla koji se prikazuje u browseru</a:t>
            </a:r>
          </a:p>
          <a:p>
            <a:pPr marL="822960" lvl="1" indent="-255600">
              <a:spcBef>
                <a:spcPts val="400"/>
              </a:spcBef>
              <a:buClr>
                <a:srgbClr val="2DA2BF"/>
              </a:buClr>
              <a:buSzPct val="68000"/>
              <a:buFont typeface="Wingdings 3" charset="2"/>
              <a:buChar char=""/>
            </a:pPr>
            <a:r>
              <a:rPr lang="sr-Latn-RS" sz="2000" spc="-1" dirty="0">
                <a:solidFill>
                  <a:srgbClr val="000000"/>
                </a:solidFill>
                <a:uFill>
                  <a:solidFill>
                    <a:srgbClr val="FFFFFF"/>
                  </a:solidFill>
                </a:uFill>
                <a:latin typeface="Lucida Sans Unicode"/>
              </a:rPr>
              <a:t>n</a:t>
            </a:r>
            <a:r>
              <a:rPr lang="sr-Latn-RS" sz="2000" spc="-1" dirty="0" smtClean="0">
                <a:solidFill>
                  <a:srgbClr val="000000"/>
                </a:solidFill>
                <a:uFill>
                  <a:solidFill>
                    <a:srgbClr val="FFFFFF"/>
                  </a:solidFill>
                </a:uFill>
                <a:latin typeface="Lucida Sans Unicode"/>
              </a:rPr>
              <a:t>i kao tag koji označava neki deo teksta</a:t>
            </a:r>
            <a:endParaRPr lang="sr-Latn-RS" sz="2000" strike="noStrike" spc="-1" dirty="0">
              <a:solidFill>
                <a:srgbClr val="000000"/>
              </a:solidFill>
              <a:uFill>
                <a:solidFill>
                  <a:srgbClr val="FFFFFF"/>
                </a:solidFill>
              </a:uFill>
              <a:latin typeface="Lucida Sans Unicode"/>
            </a:endParaRPr>
          </a:p>
          <a:p>
            <a:pPr marL="365760" indent="-255600">
              <a:spcBef>
                <a:spcPts val="400"/>
              </a:spcBef>
              <a:buClr>
                <a:srgbClr val="2DA2BF"/>
              </a:buClr>
              <a:buSzPct val="68000"/>
              <a:buFont typeface="Wingdings 3" charset="2"/>
              <a:buChar char=""/>
            </a:pPr>
            <a:r>
              <a:rPr lang="sr-Latn-RS" sz="2000" spc="-1" dirty="0" smtClean="0">
                <a:solidFill>
                  <a:srgbClr val="000000"/>
                </a:solidFill>
                <a:uFill>
                  <a:solidFill>
                    <a:srgbClr val="FFFFFF"/>
                  </a:solidFill>
                </a:uFill>
                <a:latin typeface="Lucida Sans Unicode"/>
              </a:rPr>
              <a:t>Komentare pišemo između ovakvih karaktera </a:t>
            </a:r>
            <a:r>
              <a:rPr lang="ru-RU" sz="2000" spc="-1" dirty="0" smtClean="0">
                <a:solidFill>
                  <a:srgbClr val="6F2927"/>
                </a:solidFill>
                <a:uFill>
                  <a:solidFill>
                    <a:srgbClr val="FFFFFF"/>
                  </a:solidFill>
                </a:uFill>
                <a:latin typeface="Consolas" panose="020B0609020204030204" pitchFamily="49" charset="0"/>
              </a:rPr>
              <a:t>&lt;!</a:t>
            </a:r>
            <a:r>
              <a:rPr lang="sr-Latn-RS" sz="2000" spc="-1" dirty="0">
                <a:solidFill>
                  <a:srgbClr val="6F2927"/>
                </a:solidFill>
                <a:uFill>
                  <a:solidFill>
                    <a:srgbClr val="FFFFFF"/>
                  </a:solidFill>
                </a:uFill>
                <a:latin typeface="Consolas" panose="020B0609020204030204" pitchFamily="49" charset="0"/>
              </a:rPr>
              <a:t>-- </a:t>
            </a:r>
            <a:r>
              <a:rPr lang="sr-Latn-RS" sz="2000" spc="-1" dirty="0" smtClean="0">
                <a:uFill>
                  <a:solidFill>
                    <a:srgbClr val="FFFFFF"/>
                  </a:solidFill>
                </a:uFill>
                <a:latin typeface="Lucida Sans Unicode" panose="020B0602030504020204" pitchFamily="34" charset="0"/>
                <a:cs typeface="Lucida Sans Unicode" panose="020B0602030504020204" pitchFamily="34" charset="0"/>
              </a:rPr>
              <a:t>i</a:t>
            </a:r>
            <a:r>
              <a:rPr lang="sr-Latn-RS" sz="2000" spc="-1" dirty="0" smtClean="0">
                <a:solidFill>
                  <a:srgbClr val="6F2927"/>
                </a:solidFill>
                <a:uFill>
                  <a:solidFill>
                    <a:srgbClr val="FFFFFF"/>
                  </a:solidFill>
                </a:uFill>
                <a:latin typeface="Consolas" panose="020B0609020204030204" pitchFamily="49" charset="0"/>
              </a:rPr>
              <a:t> --</a:t>
            </a:r>
            <a:r>
              <a:rPr lang="ru-RU" sz="2000" spc="-1" dirty="0" smtClean="0">
                <a:solidFill>
                  <a:srgbClr val="6F2927"/>
                </a:solidFill>
                <a:uFill>
                  <a:solidFill>
                    <a:srgbClr val="FFFFFF"/>
                  </a:solidFill>
                </a:uFill>
                <a:latin typeface="Consolas" panose="020B0609020204030204" pitchFamily="49" charset="0"/>
              </a:rPr>
              <a:t>&gt;</a:t>
            </a:r>
            <a:endParaRPr lang="en-US" sz="2000" spc="-1" dirty="0" smtClean="0">
              <a:solidFill>
                <a:srgbClr val="6F2927"/>
              </a:solidFill>
              <a:uFill>
                <a:solidFill>
                  <a:srgbClr val="FFFFFF"/>
                </a:solidFill>
              </a:uFill>
              <a:latin typeface="Consolas" panose="020B0609020204030204" pitchFamily="49" charset="0"/>
            </a:endParaRPr>
          </a:p>
          <a:p>
            <a:pPr marL="109800">
              <a:lnSpc>
                <a:spcPct val="100000"/>
              </a:lnSpc>
              <a:spcBef>
                <a:spcPts val="400"/>
              </a:spcBef>
            </a:pPr>
            <a:r>
              <a:rPr lang="sr-Latn-RS" sz="2000" spc="-1" dirty="0">
                <a:solidFill>
                  <a:srgbClr val="000000"/>
                </a:solidFill>
                <a:uFill>
                  <a:solidFill>
                    <a:srgbClr val="FFFFFF"/>
                  </a:solidFill>
                </a:uFill>
                <a:latin typeface="Lucida Sans Unicode"/>
              </a:rPr>
              <a:t>	</a:t>
            </a:r>
            <a:r>
              <a:rPr lang="ru-RU" sz="2000" spc="-1" dirty="0">
                <a:solidFill>
                  <a:srgbClr val="6F2927"/>
                </a:solidFill>
                <a:uFill>
                  <a:solidFill>
                    <a:srgbClr val="FFFFFF"/>
                  </a:solidFill>
                </a:uFill>
                <a:latin typeface="Consolas" panose="020B0609020204030204" pitchFamily="49" charset="0"/>
              </a:rPr>
              <a:t>&lt;!</a:t>
            </a:r>
            <a:r>
              <a:rPr lang="sr-Latn-RS" sz="2000" spc="-1" dirty="0">
                <a:solidFill>
                  <a:srgbClr val="6F2927"/>
                </a:solidFill>
                <a:uFill>
                  <a:solidFill>
                    <a:srgbClr val="FFFFFF"/>
                  </a:solidFill>
                </a:uFill>
                <a:latin typeface="Consolas" panose="020B0609020204030204" pitchFamily="49" charset="0"/>
              </a:rPr>
              <a:t>--  </a:t>
            </a:r>
          </a:p>
          <a:p>
            <a:pPr marL="109800">
              <a:lnSpc>
                <a:spcPct val="100000"/>
              </a:lnSpc>
              <a:spcBef>
                <a:spcPts val="400"/>
              </a:spcBef>
            </a:pPr>
            <a:r>
              <a:rPr lang="sr-Latn-RS" sz="2000" spc="-1" dirty="0">
                <a:solidFill>
                  <a:srgbClr val="6F2927"/>
                </a:solidFill>
                <a:uFill>
                  <a:solidFill>
                    <a:srgbClr val="FFFFFF"/>
                  </a:solidFill>
                </a:uFill>
                <a:latin typeface="Consolas" panose="020B0609020204030204" pitchFamily="49" charset="0"/>
              </a:rPr>
              <a:t>		ovo je tekst nekog komentara </a:t>
            </a:r>
            <a:endParaRPr lang="en-US" sz="2000" spc="-1" dirty="0" smtClean="0">
              <a:solidFill>
                <a:srgbClr val="6F2927"/>
              </a:solidFill>
              <a:uFill>
                <a:solidFill>
                  <a:srgbClr val="FFFFFF"/>
                </a:solidFill>
              </a:uFill>
              <a:latin typeface="Consolas" panose="020B0609020204030204" pitchFamily="49" charset="0"/>
            </a:endParaRPr>
          </a:p>
          <a:p>
            <a:pPr marL="109800">
              <a:lnSpc>
                <a:spcPct val="100000"/>
              </a:lnSpc>
              <a:spcBef>
                <a:spcPts val="400"/>
              </a:spcBef>
            </a:pPr>
            <a:r>
              <a:rPr lang="sr-Latn-RS" sz="2000" spc="-1" dirty="0">
                <a:solidFill>
                  <a:srgbClr val="6F2927"/>
                </a:solidFill>
                <a:uFill>
                  <a:solidFill>
                    <a:srgbClr val="FFFFFF"/>
                  </a:solidFill>
                </a:uFill>
                <a:latin typeface="Consolas" panose="020B0609020204030204" pitchFamily="49" charset="0"/>
              </a:rPr>
              <a:t>	--</a:t>
            </a:r>
            <a:r>
              <a:rPr lang="ru-RU" sz="2000" spc="-1" dirty="0" smtClean="0">
                <a:solidFill>
                  <a:srgbClr val="6F2927"/>
                </a:solidFill>
                <a:uFill>
                  <a:solidFill>
                    <a:srgbClr val="FFFFFF"/>
                  </a:solidFill>
                </a:uFill>
                <a:latin typeface="Consolas" panose="020B0609020204030204" pitchFamily="49" charset="0"/>
              </a:rPr>
              <a:t>&gt;</a:t>
            </a:r>
            <a:endParaRPr lang="en-US" sz="2000" spc="-1" dirty="0">
              <a:solidFill>
                <a:srgbClr val="000000"/>
              </a:solidFill>
              <a:uFill>
                <a:solidFill>
                  <a:srgbClr val="FFFFFF"/>
                </a:solidFill>
              </a:uFill>
              <a:latin typeface="Lucida Sans Unicode"/>
            </a:endParaRPr>
          </a:p>
          <a:p>
            <a:pPr marL="365760" indent="-255600">
              <a:spcBef>
                <a:spcPts val="400"/>
              </a:spcBef>
              <a:buClr>
                <a:srgbClr val="2DA2BF"/>
              </a:buClr>
              <a:buSzPct val="68000"/>
              <a:buFont typeface="Wingdings 3" charset="2"/>
              <a:buChar char=""/>
            </a:pPr>
            <a:r>
              <a:rPr lang="en-US" sz="2000" b="0" strike="noStrike" spc="-1" dirty="0" err="1" smtClean="0">
                <a:solidFill>
                  <a:srgbClr val="000000"/>
                </a:solidFill>
                <a:uFill>
                  <a:solidFill>
                    <a:srgbClr val="FFFFFF"/>
                  </a:solidFill>
                </a:uFill>
                <a:latin typeface="Lucida Sans Unicode"/>
                <a:ea typeface="DejaVu Sans"/>
              </a:rPr>
              <a:t>Npr</a:t>
            </a:r>
            <a:r>
              <a:rPr lang="en-US" sz="2000" b="0" strike="noStrike" spc="-1" dirty="0" smtClean="0">
                <a:solidFill>
                  <a:srgbClr val="000000"/>
                </a:solidFill>
                <a:uFill>
                  <a:solidFill>
                    <a:srgbClr val="FFFFFF"/>
                  </a:solidFill>
                </a:uFill>
                <a:latin typeface="Lucida Sans Unicode"/>
                <a:ea typeface="DejaVu Sans"/>
              </a:rPr>
              <a:t>.</a:t>
            </a:r>
          </a:p>
          <a:p>
            <a:pPr marL="109800">
              <a:lnSpc>
                <a:spcPct val="100000"/>
              </a:lnSpc>
              <a:spcBef>
                <a:spcPts val="400"/>
              </a:spcBef>
            </a:pPr>
            <a:r>
              <a:rPr lang="sr-Latn-RS" sz="2000" spc="-1" dirty="0" smtClean="0">
                <a:solidFill>
                  <a:srgbClr val="000000"/>
                </a:solidFill>
                <a:uFill>
                  <a:solidFill>
                    <a:srgbClr val="FFFFFF"/>
                  </a:solidFill>
                </a:uFill>
                <a:latin typeface="Lucida Sans Unicode"/>
                <a:ea typeface="DejaVu Sans"/>
              </a:rPr>
              <a:t>	</a:t>
            </a:r>
            <a:r>
              <a:rPr lang="ru-RU" sz="2000" spc="-1" dirty="0">
                <a:solidFill>
                  <a:srgbClr val="6F2927"/>
                </a:solidFill>
                <a:uFill>
                  <a:solidFill>
                    <a:srgbClr val="FFFFFF"/>
                  </a:solidFill>
                </a:uFill>
                <a:latin typeface="Consolas" panose="020B0609020204030204" pitchFamily="49" charset="0"/>
              </a:rPr>
              <a:t>&lt;!</a:t>
            </a:r>
            <a:r>
              <a:rPr lang="sr-Latn-RS" sz="2000" spc="-1" dirty="0">
                <a:solidFill>
                  <a:srgbClr val="6F2927"/>
                </a:solidFill>
                <a:uFill>
                  <a:solidFill>
                    <a:srgbClr val="FFFFFF"/>
                  </a:solidFill>
                </a:uFill>
                <a:latin typeface="Consolas" panose="020B0609020204030204" pitchFamily="49" charset="0"/>
              </a:rPr>
              <a:t>-- </a:t>
            </a:r>
            <a:r>
              <a:rPr lang="sr-Latn-RS" sz="2000" spc="-1" dirty="0" smtClean="0">
                <a:solidFill>
                  <a:srgbClr val="6F2927"/>
                </a:solidFill>
                <a:uFill>
                  <a:solidFill>
                    <a:srgbClr val="FFFFFF"/>
                  </a:solidFill>
                </a:uFill>
                <a:latin typeface="Consolas" panose="020B0609020204030204" pitchFamily="49" charset="0"/>
              </a:rPr>
              <a:t>ovo glavni deo HTML dokumenta, tzv. telo --</a:t>
            </a:r>
            <a:r>
              <a:rPr lang="ru-RU" sz="2000" spc="-1" dirty="0" smtClean="0">
                <a:solidFill>
                  <a:srgbClr val="6F2927"/>
                </a:solidFill>
                <a:uFill>
                  <a:solidFill>
                    <a:srgbClr val="FFFFFF"/>
                  </a:solidFill>
                </a:uFill>
                <a:latin typeface="Consolas" panose="020B0609020204030204" pitchFamily="49" charset="0"/>
              </a:rPr>
              <a:t>&gt;</a:t>
            </a:r>
            <a:endParaRPr lang="sr-Latn-RS" sz="2000" spc="-1" dirty="0">
              <a:solidFill>
                <a:srgbClr val="6F2927"/>
              </a:solidFill>
              <a:uFill>
                <a:solidFill>
                  <a:srgbClr val="FFFFFF"/>
                </a:solidFill>
              </a:uFill>
              <a:latin typeface="Consolas" panose="020B0609020204030204" pitchFamily="49" charset="0"/>
            </a:endParaRPr>
          </a:p>
          <a:p>
            <a:pPr marL="109800">
              <a:lnSpc>
                <a:spcPct val="100000"/>
              </a:lnSpc>
              <a:spcBef>
                <a:spcPts val="400"/>
              </a:spcBef>
            </a:pPr>
            <a:r>
              <a:rPr lang="sr-Latn-RS" sz="2000" spc="-1" dirty="0" smtClean="0">
                <a:solidFill>
                  <a:srgbClr val="6F2927"/>
                </a:solidFill>
                <a:uFill>
                  <a:solidFill>
                    <a:srgbClr val="FFFFFF"/>
                  </a:solidFill>
                </a:uFill>
                <a:latin typeface="Consolas" panose="020B0609020204030204" pitchFamily="49" charset="0"/>
              </a:rPr>
              <a:t>	</a:t>
            </a:r>
            <a:r>
              <a:rPr lang="en-US" sz="2000" spc="-1" dirty="0" smtClean="0">
                <a:solidFill>
                  <a:srgbClr val="6F2927"/>
                </a:solidFill>
                <a:uFill>
                  <a:solidFill>
                    <a:srgbClr val="FFFFFF"/>
                  </a:solidFill>
                </a:uFill>
                <a:latin typeface="Consolas" panose="020B0609020204030204" pitchFamily="49" charset="0"/>
              </a:rPr>
              <a:t>&lt;body&gt; &lt;/body&gt;</a:t>
            </a:r>
            <a:endParaRPr lang="ru-RU" sz="2000" spc="-1" dirty="0">
              <a:solidFill>
                <a:srgbClr val="6F2927"/>
              </a:solidFill>
              <a:uFill>
                <a:solidFill>
                  <a:srgbClr val="FFFFFF"/>
                </a:solidFill>
              </a:uFill>
              <a:latin typeface="Consolas" panose="020B0609020204030204" pitchFamily="49" charset="0"/>
            </a:endParaRPr>
          </a:p>
          <a:p>
            <a:pPr marL="109800">
              <a:lnSpc>
                <a:spcPct val="100000"/>
              </a:lnSpc>
              <a:spcBef>
                <a:spcPts val="400"/>
              </a:spcBef>
            </a:pPr>
            <a:endParaRPr lang="ru-RU" sz="2000" b="0" strike="noStrike" spc="-1" dirty="0">
              <a:solidFill>
                <a:srgbClr val="000000"/>
              </a:solidFill>
              <a:uFill>
                <a:solidFill>
                  <a:srgbClr val="FFFFFF"/>
                </a:solidFill>
              </a:uFill>
              <a:latin typeface="Lucida Sans Unicode"/>
              <a:ea typeface="DejaVu Sans"/>
            </a:endParaRPr>
          </a:p>
        </p:txBody>
      </p:sp>
      <p:sp>
        <p:nvSpPr>
          <p:cNvPr id="115" name="TextShape 2"/>
          <p:cNvSpPr txBox="1"/>
          <p:nvPr/>
        </p:nvSpPr>
        <p:spPr>
          <a:xfrm>
            <a:off x="794880" y="317520"/>
            <a:ext cx="10430640" cy="1325160"/>
          </a:xfrm>
          <a:prstGeom prst="rect">
            <a:avLst/>
          </a:prstGeom>
          <a:noFill/>
          <a:ln>
            <a:noFill/>
          </a:ln>
        </p:spPr>
        <p:txBody>
          <a:bodyPr anchor="ctr"/>
          <a:lstStyle/>
          <a:p>
            <a:pPr>
              <a:lnSpc>
                <a:spcPct val="100000"/>
              </a:lnSpc>
            </a:pPr>
            <a:r>
              <a:rPr lang="ru-RU" sz="2800" b="1" strike="noStrike" spc="-1" dirty="0">
                <a:solidFill>
                  <a:srgbClr val="464646"/>
                </a:solidFill>
                <a:uFill>
                  <a:solidFill>
                    <a:srgbClr val="FFFFFF"/>
                  </a:solidFill>
                </a:uFill>
                <a:latin typeface="Lucida Sans Unicode"/>
              </a:rPr>
              <a:t>HTML </a:t>
            </a:r>
            <a:r>
              <a:rPr lang="en-US" sz="2800" b="1" strike="noStrike" spc="-1" dirty="0" err="1" smtClean="0">
                <a:solidFill>
                  <a:srgbClr val="464646"/>
                </a:solidFill>
                <a:uFill>
                  <a:solidFill>
                    <a:srgbClr val="FFFFFF"/>
                  </a:solidFill>
                </a:uFill>
                <a:latin typeface="Lucida Sans Unicode"/>
              </a:rPr>
              <a:t>komentari</a:t>
            </a:r>
            <a:endParaRPr lang="ru-RU" sz="2800" b="0" strike="noStrike" spc="-1" dirty="0">
              <a:solidFill>
                <a:srgbClr val="000000"/>
              </a:solidFill>
              <a:uFill>
                <a:solidFill>
                  <a:srgbClr val="FFFFFF"/>
                </a:solidFill>
              </a:uFill>
              <a:latin typeface="Lucida Sans Unicode"/>
            </a:endParaRPr>
          </a:p>
        </p:txBody>
      </p:sp>
    </p:spTree>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12368</TotalTime>
  <Words>2441</Words>
  <Application>Microsoft Office PowerPoint</Application>
  <PresentationFormat>Widescreen</PresentationFormat>
  <Paragraphs>578</Paragraphs>
  <Slides>60</Slides>
  <Notes>38</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60</vt:i4>
      </vt:variant>
    </vt:vector>
  </HeadingPairs>
  <TitlesOfParts>
    <vt:vector size="72" baseType="lpstr">
      <vt:lpstr>Arial</vt:lpstr>
      <vt:lpstr>Consolas</vt:lpstr>
      <vt:lpstr>DejaVu Sans</vt:lpstr>
      <vt:lpstr>DejaVu Serif</vt:lpstr>
      <vt:lpstr>Lucida Sans Unicode</vt:lpstr>
      <vt:lpstr>Symbol</vt:lpstr>
      <vt:lpstr>Verdana</vt:lpstr>
      <vt:lpstr>Wingdings</vt:lpstr>
      <vt:lpstr>Wingdings 2</vt:lpstr>
      <vt:lpstr>Wingdings 3</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diakov.net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subject/>
  <dc:creator>RePack by Diakov</dc:creator>
  <dc:description/>
  <cp:lastModifiedBy>Radovan Ostojić</cp:lastModifiedBy>
  <cp:revision>578</cp:revision>
  <dcterms:created xsi:type="dcterms:W3CDTF">2016-10-19T11:02:20Z</dcterms:created>
  <dcterms:modified xsi:type="dcterms:W3CDTF">2018-01-27T10:44:02Z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diakov.net</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46</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59</vt:i4>
  </property>
</Properties>
</file>