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9" r:id="rId10"/>
    <p:sldId id="264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0"/>
            <p14:sldId id="262"/>
            <p14:sldId id="263"/>
            <p14:sldId id="269"/>
            <p14:sldId id="264"/>
            <p14:sldId id="266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&lt;a&gt;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0294961E-665D-4A32-B045-0CD043D5F9B5}">
      <dgm:prSet/>
      <dgm:spPr/>
      <dgm:t>
        <a:bodyPr/>
        <a:lstStyle/>
        <a:p>
          <a:r>
            <a:rPr lang="en-US" b="1" smtClean="0"/>
            <a:t>CSS</a:t>
          </a:r>
          <a:endParaRPr lang="sr-Latn-RS" b="1"/>
        </a:p>
      </dgm:t>
    </dgm:pt>
    <dgm:pt modelId="{3E16A5CC-9E60-4704-98A6-890A38A38DE5}" type="parTrans" cxnId="{32925214-02AF-4D04-9A17-C80E4F846772}">
      <dgm:prSet/>
      <dgm:spPr/>
      <dgm:t>
        <a:bodyPr/>
        <a:lstStyle/>
        <a:p>
          <a:endParaRPr lang="en-US"/>
        </a:p>
      </dgm:t>
    </dgm:pt>
    <dgm:pt modelId="{763F3040-0DD1-443F-922D-494553034525}" type="sibTrans" cxnId="{32925214-02AF-4D04-9A17-C80E4F846772}">
      <dgm:prSet/>
      <dgm:spPr/>
      <dgm:t>
        <a:bodyPr/>
        <a:lstStyle/>
        <a:p>
          <a:endParaRPr lang="en-US"/>
        </a:p>
      </dgm:t>
    </dgm:pt>
    <dgm:pt modelId="{CB8CCCBC-2C6D-4BDA-B6D6-CA9907C9DCDA}">
      <dgm:prSet/>
      <dgm:spPr/>
      <dgm:t>
        <a:bodyPr/>
        <a:lstStyle/>
        <a:p>
          <a:r>
            <a:rPr lang="en-US" b="1" smtClean="0"/>
            <a:t>CSS properties, selectors</a:t>
          </a:r>
          <a:endParaRPr lang="sr-Latn-RS" b="1"/>
        </a:p>
      </dgm:t>
    </dgm:pt>
    <dgm:pt modelId="{DDFF3CCC-EBAA-4514-887F-ABD5098F5456}" type="parTrans" cxnId="{BA966064-5210-45F1-AF93-42DB4C701E88}">
      <dgm:prSet/>
      <dgm:spPr/>
      <dgm:t>
        <a:bodyPr/>
        <a:lstStyle/>
        <a:p>
          <a:endParaRPr lang="en-US"/>
        </a:p>
      </dgm:t>
    </dgm:pt>
    <dgm:pt modelId="{804C9110-4626-44DC-B015-086A6F876549}" type="sibTrans" cxnId="{BA966064-5210-45F1-AF93-42DB4C701E88}">
      <dgm:prSet/>
      <dgm:spPr/>
      <dgm:t>
        <a:bodyPr/>
        <a:lstStyle/>
        <a:p>
          <a:endParaRPr lang="en-US"/>
        </a:p>
      </dgm:t>
    </dgm:pt>
    <dgm:pt modelId="{C7E49A92-0F29-4813-A9CF-128B5AA347E6}">
      <dgm:prSet/>
      <dgm:spPr/>
      <dgm:t>
        <a:bodyPr/>
        <a:lstStyle/>
        <a:p>
          <a:r>
            <a:rPr lang="en-US" b="1" smtClean="0"/>
            <a:t>&lt;p&gt;</a:t>
          </a:r>
          <a:endParaRPr lang="sr-Latn-RS" b="1"/>
        </a:p>
      </dgm:t>
    </dgm:pt>
    <dgm:pt modelId="{62875795-2CC4-45C5-9806-1767F4DCE307}" type="parTrans" cxnId="{2D0D01BE-6851-4018-8FD5-0F018E4E3C41}">
      <dgm:prSet/>
      <dgm:spPr/>
      <dgm:t>
        <a:bodyPr/>
        <a:lstStyle/>
        <a:p>
          <a:endParaRPr lang="en-US"/>
        </a:p>
      </dgm:t>
    </dgm:pt>
    <dgm:pt modelId="{4B65C6D1-AE94-46A6-B28F-3B0F8B77FBB2}" type="sibTrans" cxnId="{2D0D01BE-6851-4018-8FD5-0F018E4E3C41}">
      <dgm:prSet/>
      <dgm:spPr/>
      <dgm:t>
        <a:bodyPr/>
        <a:lstStyle/>
        <a:p>
          <a:endParaRPr lang="en-US"/>
        </a:p>
      </dgm:t>
    </dgm:pt>
    <dgm:pt modelId="{81490DF9-CE4A-4671-ABA0-966AD78B821F}">
      <dgm:prSet/>
      <dgm:spPr/>
      <dgm:t>
        <a:bodyPr/>
        <a:lstStyle/>
        <a:p>
          <a:r>
            <a:rPr lang="en-US" b="1" smtClean="0"/>
            <a:t>&lt;img&gt;</a:t>
          </a:r>
          <a:endParaRPr lang="sr-Latn-RS" b="1"/>
        </a:p>
      </dgm:t>
    </dgm:pt>
    <dgm:pt modelId="{0D6185D1-CBF7-4CBF-9CDA-0B9A9F879F2B}" type="parTrans" cxnId="{31EDE367-84BB-4EA7-8D75-0FEE48340553}">
      <dgm:prSet/>
      <dgm:spPr/>
      <dgm:t>
        <a:bodyPr/>
        <a:lstStyle/>
        <a:p>
          <a:endParaRPr lang="en-US"/>
        </a:p>
      </dgm:t>
    </dgm:pt>
    <dgm:pt modelId="{8DE13221-B312-43E1-88A0-DF1A891DBDC1}" type="sibTrans" cxnId="{31EDE367-84BB-4EA7-8D75-0FEE48340553}">
      <dgm:prSet/>
      <dgm:spPr/>
      <dgm:t>
        <a:bodyPr/>
        <a:lstStyle/>
        <a:p>
          <a:endParaRPr lang="en-US"/>
        </a:p>
      </dgm:t>
    </dgm:pt>
    <dgm:pt modelId="{AA34BE41-5EA1-4773-9127-3CF865FD68A3}">
      <dgm:prSet/>
      <dgm:spPr/>
      <dgm:t>
        <a:bodyPr/>
        <a:lstStyle/>
        <a:p>
          <a:r>
            <a:rPr lang="en-US" b="1" smtClean="0"/>
            <a:t>Id i class atributi</a:t>
          </a:r>
          <a:endParaRPr lang="sr-Latn-RS" b="1"/>
        </a:p>
      </dgm:t>
    </dgm:pt>
    <dgm:pt modelId="{808EAD00-EC31-46F2-9119-385628D40F03}" type="parTrans" cxnId="{A50FF368-E634-4C5E-BE54-076A0099CD59}">
      <dgm:prSet/>
      <dgm:spPr/>
      <dgm:t>
        <a:bodyPr/>
        <a:lstStyle/>
        <a:p>
          <a:endParaRPr lang="en-US"/>
        </a:p>
      </dgm:t>
    </dgm:pt>
    <dgm:pt modelId="{11E33E02-C941-4057-9678-084376FEDB1F}" type="sibTrans" cxnId="{A50FF368-E634-4C5E-BE54-076A0099CD59}">
      <dgm:prSet/>
      <dgm:spPr/>
      <dgm:t>
        <a:bodyPr/>
        <a:lstStyle/>
        <a:p>
          <a:endParaRPr lang="en-US"/>
        </a:p>
      </dgm:t>
    </dgm:pt>
    <dgm:pt modelId="{775AC35C-C4CF-4FB9-8CA9-C6EBC42BC065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CD455F15-54E7-4A18-B3A3-3D9FDCF51884}" type="parTrans" cxnId="{F80FDC78-8985-4DFD-B2AD-67E98751FE86}">
      <dgm:prSet/>
      <dgm:spPr/>
      <dgm:t>
        <a:bodyPr/>
        <a:lstStyle/>
        <a:p>
          <a:endParaRPr lang="en-US"/>
        </a:p>
      </dgm:t>
    </dgm:pt>
    <dgm:pt modelId="{E6FA9808-56B3-4062-BE5A-AF9BE23E19B9}" type="sibTrans" cxnId="{F80FDC78-8985-4DFD-B2AD-67E98751FE86}">
      <dgm:prSet/>
      <dgm:spPr/>
      <dgm:t>
        <a:bodyPr/>
        <a:lstStyle/>
        <a:p>
          <a:endParaRPr lang="en-US"/>
        </a:p>
      </dgm:t>
    </dgm:pt>
    <dgm:pt modelId="{2B9D8064-E2E0-46E5-A6DF-7B8A8C2C199E}">
      <dgm:prSet phldrT="[Text]"/>
      <dgm:spPr/>
      <dgm:t>
        <a:bodyPr/>
        <a:lstStyle/>
        <a:p>
          <a:r>
            <a:rPr lang="en-US" smtClean="0"/>
            <a:t>Nastavak o logi</a:t>
          </a:r>
          <a:r>
            <a:rPr lang="sr-Latn-RS" smtClean="0"/>
            <a:t>čkim operacijama</a:t>
          </a:r>
          <a:endParaRPr lang="en-US"/>
        </a:p>
      </dgm:t>
    </dgm:pt>
    <dgm:pt modelId="{D5DA9F27-8021-450A-A62C-FFC7E267F39C}" type="parTrans" cxnId="{4C21543A-F515-4EA5-B422-E775884DA754}">
      <dgm:prSet/>
      <dgm:spPr/>
      <dgm:t>
        <a:bodyPr/>
        <a:lstStyle/>
        <a:p>
          <a:endParaRPr lang="en-US"/>
        </a:p>
      </dgm:t>
    </dgm:pt>
    <dgm:pt modelId="{44C1A146-DF12-4DEE-B210-8005C09F4A9B}" type="sibTrans" cxnId="{4C21543A-F515-4EA5-B422-E775884DA754}">
      <dgm:prSet/>
      <dgm:spPr/>
      <dgm:t>
        <a:bodyPr/>
        <a:lstStyle/>
        <a:p>
          <a:endParaRPr lang="en-US"/>
        </a:p>
      </dgm:t>
    </dgm:pt>
    <dgm:pt modelId="{FB7769B8-A9FD-4A7C-8726-B77E2CEC2900}">
      <dgm:prSet phldrT="[Text]"/>
      <dgm:spPr/>
      <dgm:t>
        <a:bodyPr/>
        <a:lstStyle/>
        <a:p>
          <a:r>
            <a:rPr lang="sr-Latn-RS" smtClean="0"/>
            <a:t>Switch naredba</a:t>
          </a:r>
          <a:endParaRPr lang="en-US"/>
        </a:p>
      </dgm:t>
    </dgm:pt>
    <dgm:pt modelId="{4EB0FD6E-862A-4422-9014-7F9B983AEA64}" type="parTrans" cxnId="{1C0F4CF7-A4E7-4394-8A77-9267EFE4FCBE}">
      <dgm:prSet/>
      <dgm:spPr/>
    </dgm:pt>
    <dgm:pt modelId="{3A3E9A17-E1A0-49F4-9949-3FAA7C59F976}" type="sibTrans" cxnId="{1C0F4CF7-A4E7-4394-8A77-9267EFE4FCBE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5DF2D-89BD-42E7-B975-7A5D4B5B9AF9}" type="pres">
      <dgm:prSet presAssocID="{775AC35C-C4CF-4FB9-8CA9-C6EBC42BC0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6A787-16AD-47CD-A73E-FC7022D6A69E}" type="pres">
      <dgm:prSet presAssocID="{775AC35C-C4CF-4FB9-8CA9-C6EBC42BC06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42925-FBBB-4204-83C4-825AF81B8DEF}" type="pres">
      <dgm:prSet presAssocID="{0294961E-665D-4A32-B045-0CD043D5F9B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2B7D-5BF7-4CE4-8BE4-575312B12445}" type="pres">
      <dgm:prSet presAssocID="{0294961E-665D-4A32-B045-0CD043D5F9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1D9DB-0966-4406-B109-F44329860DDE}" type="presOf" srcId="{AA34BE41-5EA1-4773-9127-3CF865FD68A3}" destId="{1306A787-16AD-47CD-A73E-FC7022D6A69E}" srcOrd="0" destOrd="3" presId="urn:microsoft.com/office/officeart/2005/8/layout/vList2"/>
    <dgm:cxn modelId="{ABBCDDA1-684C-43D6-9D90-E78063DBD523}" type="presOf" srcId="{0527DEE5-47A8-42C5-AD36-BE2EBA75522D}" destId="{1306A787-16AD-47CD-A73E-FC7022D6A69E}" srcOrd="0" destOrd="0" presId="urn:microsoft.com/office/officeart/2005/8/layout/vList2"/>
    <dgm:cxn modelId="{080E6730-772B-4825-AEB5-96A8DC8AD61C}" type="presOf" srcId="{2B9D8064-E2E0-46E5-A6DF-7B8A8C2C199E}" destId="{AADBD8E6-695F-4FE3-9A02-D807BC812A7C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2D0D01BE-6851-4018-8FD5-0F018E4E3C41}" srcId="{775AC35C-C4CF-4FB9-8CA9-C6EBC42BC065}" destId="{C7E49A92-0F29-4813-A9CF-128B5AA347E6}" srcOrd="1" destOrd="0" parTransId="{62875795-2CC4-45C5-9806-1767F4DCE307}" sibTransId="{4B65C6D1-AE94-46A6-B28F-3B0F8B77FBB2}"/>
    <dgm:cxn modelId="{BA966064-5210-45F1-AF93-42DB4C701E88}" srcId="{0294961E-665D-4A32-B045-0CD043D5F9B5}" destId="{CB8CCCBC-2C6D-4BDA-B6D6-CA9907C9DCDA}" srcOrd="0" destOrd="0" parTransId="{DDFF3CCC-EBAA-4514-887F-ABD5098F5456}" sibTransId="{804C9110-4626-44DC-B015-086A6F876549}"/>
    <dgm:cxn modelId="{AA5B986A-098F-4A89-AA8B-4067AAF5E81D}" type="presOf" srcId="{CB8CCCBC-2C6D-4BDA-B6D6-CA9907C9DCDA}" destId="{4D082B7D-5BF7-4CE4-8BE4-575312B12445}" srcOrd="0" destOrd="0" presId="urn:microsoft.com/office/officeart/2005/8/layout/vList2"/>
    <dgm:cxn modelId="{BE342ED6-6DF0-43BC-8E69-8A1DFDCB9DE4}" type="presOf" srcId="{FB7769B8-A9FD-4A7C-8726-B77E2CEC2900}" destId="{AADBD8E6-695F-4FE3-9A02-D807BC812A7C}" srcOrd="0" destOrd="1" presId="urn:microsoft.com/office/officeart/2005/8/layout/vList2"/>
    <dgm:cxn modelId="{0C5902BC-8CF0-4F8B-82D0-2E723D4E05BB}" srcId="{775AC35C-C4CF-4FB9-8CA9-C6EBC42BC065}" destId="{0527DEE5-47A8-42C5-AD36-BE2EBA75522D}" srcOrd="0" destOrd="0" parTransId="{5527F56A-2898-4A13-9547-5562EC9AC3AE}" sibTransId="{3E4FAA24-6314-4960-8B9B-40A575210132}"/>
    <dgm:cxn modelId="{89150B68-F764-4AD2-8170-3AF5E337EED7}" type="presOf" srcId="{C7E49A92-0F29-4813-A9CF-128B5AA347E6}" destId="{1306A787-16AD-47CD-A73E-FC7022D6A69E}" srcOrd="0" destOrd="1" presId="urn:microsoft.com/office/officeart/2005/8/layout/vList2"/>
    <dgm:cxn modelId="{A86D79DC-2808-4E1B-9F8C-1BB90B103412}" type="presOf" srcId="{0294961E-665D-4A32-B045-0CD043D5F9B5}" destId="{7CC42925-FBBB-4204-83C4-825AF81B8DEF}" srcOrd="0" destOrd="0" presId="urn:microsoft.com/office/officeart/2005/8/layout/vList2"/>
    <dgm:cxn modelId="{4C21543A-F515-4EA5-B422-E775884DA754}" srcId="{01EB205F-FC18-44EF-B4D7-07083A382D6D}" destId="{2B9D8064-E2E0-46E5-A6DF-7B8A8C2C199E}" srcOrd="0" destOrd="0" parTransId="{D5DA9F27-8021-450A-A62C-FFC7E267F39C}" sibTransId="{44C1A146-DF12-4DEE-B210-8005C09F4A9B}"/>
    <dgm:cxn modelId="{1C0F4CF7-A4E7-4394-8A77-9267EFE4FCBE}" srcId="{01EB205F-FC18-44EF-B4D7-07083A382D6D}" destId="{FB7769B8-A9FD-4A7C-8726-B77E2CEC2900}" srcOrd="1" destOrd="0" parTransId="{4EB0FD6E-862A-4422-9014-7F9B983AEA64}" sibTransId="{3A3E9A17-E1A0-49F4-9949-3FAA7C59F976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1E0FE599-8ECC-4C5A-B638-C0CD79D7F20A}" type="presOf" srcId="{775AC35C-C4CF-4FB9-8CA9-C6EBC42BC065}" destId="{EF45DF2D-89BD-42E7-B975-7A5D4B5B9AF9}" srcOrd="0" destOrd="0" presId="urn:microsoft.com/office/officeart/2005/8/layout/vList2"/>
    <dgm:cxn modelId="{31EDE367-84BB-4EA7-8D75-0FEE48340553}" srcId="{775AC35C-C4CF-4FB9-8CA9-C6EBC42BC065}" destId="{81490DF9-CE4A-4671-ABA0-966AD78B821F}" srcOrd="2" destOrd="0" parTransId="{0D6185D1-CBF7-4CBF-9CDA-0B9A9F879F2B}" sibTransId="{8DE13221-B312-43E1-88A0-DF1A891DBDC1}"/>
    <dgm:cxn modelId="{F80FDC78-8985-4DFD-B2AD-67E98751FE86}" srcId="{4EE1351B-4B79-4D48-8F5E-455F7AD945A8}" destId="{775AC35C-C4CF-4FB9-8CA9-C6EBC42BC065}" srcOrd="1" destOrd="0" parTransId="{CD455F15-54E7-4A18-B3A3-3D9FDCF51884}" sibTransId="{E6FA9808-56B3-4062-BE5A-AF9BE23E19B9}"/>
    <dgm:cxn modelId="{A50FF368-E634-4C5E-BE54-076A0099CD59}" srcId="{775AC35C-C4CF-4FB9-8CA9-C6EBC42BC065}" destId="{AA34BE41-5EA1-4773-9127-3CF865FD68A3}" srcOrd="3" destOrd="0" parTransId="{808EAD00-EC31-46F2-9119-385628D40F03}" sibTransId="{11E33E02-C941-4057-9678-084376FEDB1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32CBAB61-BA94-4005-B8F0-5E50925AF915}" type="presOf" srcId="{81490DF9-CE4A-4671-ABA0-966AD78B821F}" destId="{1306A787-16AD-47CD-A73E-FC7022D6A69E}" srcOrd="0" destOrd="2" presId="urn:microsoft.com/office/officeart/2005/8/layout/vList2"/>
    <dgm:cxn modelId="{32925214-02AF-4D04-9A17-C80E4F846772}" srcId="{4EE1351B-4B79-4D48-8F5E-455F7AD945A8}" destId="{0294961E-665D-4A32-B045-0CD043D5F9B5}" srcOrd="2" destOrd="0" parTransId="{3E16A5CC-9E60-4704-98A6-890A38A38DE5}" sibTransId="{763F3040-0DD1-443F-922D-494553034525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  <dgm:cxn modelId="{0EB4CC59-EF1F-497F-BCAC-839712B47368}" type="presParOf" srcId="{AEABCDDF-3180-4C76-A7CB-FC0B6AF0719A}" destId="{EF45DF2D-89BD-42E7-B975-7A5D4B5B9AF9}" srcOrd="2" destOrd="0" presId="urn:microsoft.com/office/officeart/2005/8/layout/vList2"/>
    <dgm:cxn modelId="{87358CCA-A483-4F28-BAFB-4DAAEBBC4759}" type="presParOf" srcId="{AEABCDDF-3180-4C76-A7CB-FC0B6AF0719A}" destId="{1306A787-16AD-47CD-A73E-FC7022D6A69E}" srcOrd="3" destOrd="0" presId="urn:microsoft.com/office/officeart/2005/8/layout/vList2"/>
    <dgm:cxn modelId="{668A8007-7DE8-4580-905B-2116B80C8981}" type="presParOf" srcId="{AEABCDDF-3180-4C76-A7CB-FC0B6AF0719A}" destId="{7CC42925-FBBB-4204-83C4-825AF81B8DEF}" srcOrd="4" destOrd="0" presId="urn:microsoft.com/office/officeart/2005/8/layout/vList2"/>
    <dgm:cxn modelId="{66C8C945-6A83-43A1-8F40-8FA781F801E0}" type="presParOf" srcId="{AEABCDDF-3180-4C76-A7CB-FC0B6AF0719A}" destId="{4D082B7D-5BF7-4CE4-8BE4-575312B124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52502"/>
          <a:ext cx="829887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Java Script</a:t>
          </a:r>
          <a:endParaRPr lang="en-US" sz="3400" kern="1200"/>
        </a:p>
      </dsp:txBody>
      <dsp:txXfrm>
        <a:off x="38838" y="91340"/>
        <a:ext cx="8221197" cy="717924"/>
      </dsp:txXfrm>
    </dsp:sp>
    <dsp:sp modelId="{AADBD8E6-695F-4FE3-9A02-D807BC812A7C}">
      <dsp:nvSpPr>
        <dsp:cNvPr id="0" name=""/>
        <dsp:cNvSpPr/>
      </dsp:nvSpPr>
      <dsp:spPr>
        <a:xfrm>
          <a:off x="0" y="848103"/>
          <a:ext cx="8298873" cy="87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Nastavak o logi</a:t>
          </a:r>
          <a:r>
            <a:rPr lang="sr-Latn-RS" sz="2700" kern="1200" smtClean="0"/>
            <a:t>čkim operacijama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sr-Latn-RS" sz="2700" kern="1200" smtClean="0"/>
            <a:t>Switch naredba</a:t>
          </a:r>
          <a:endParaRPr lang="en-US" sz="2700" kern="1200"/>
        </a:p>
      </dsp:txBody>
      <dsp:txXfrm>
        <a:off x="0" y="848103"/>
        <a:ext cx="8298873" cy="879750"/>
      </dsp:txXfrm>
    </dsp:sp>
    <dsp:sp modelId="{EF45DF2D-89BD-42E7-B975-7A5D4B5B9AF9}">
      <dsp:nvSpPr>
        <dsp:cNvPr id="0" name=""/>
        <dsp:cNvSpPr/>
      </dsp:nvSpPr>
      <dsp:spPr>
        <a:xfrm>
          <a:off x="0" y="1727853"/>
          <a:ext cx="829887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HTML</a:t>
          </a:r>
          <a:endParaRPr lang="en-US" sz="3400" kern="1200"/>
        </a:p>
      </dsp:txBody>
      <dsp:txXfrm>
        <a:off x="38838" y="1766691"/>
        <a:ext cx="8221197" cy="717924"/>
      </dsp:txXfrm>
    </dsp:sp>
    <dsp:sp modelId="{1306A787-16AD-47CD-A73E-FC7022D6A69E}">
      <dsp:nvSpPr>
        <dsp:cNvPr id="0" name=""/>
        <dsp:cNvSpPr/>
      </dsp:nvSpPr>
      <dsp:spPr>
        <a:xfrm>
          <a:off x="0" y="2523453"/>
          <a:ext cx="8298873" cy="175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smtClean="0"/>
            <a:t>&lt;a&gt;</a:t>
          </a:r>
          <a:endParaRPr lang="sr-Latn-RS" sz="2700" b="1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smtClean="0"/>
            <a:t>&lt;p&gt;</a:t>
          </a:r>
          <a:endParaRPr lang="sr-Latn-RS" sz="2700" b="1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smtClean="0"/>
            <a:t>&lt;img&gt;</a:t>
          </a:r>
          <a:endParaRPr lang="sr-Latn-RS" sz="2700" b="1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smtClean="0"/>
            <a:t>Id i class atributi</a:t>
          </a:r>
          <a:endParaRPr lang="sr-Latn-RS" sz="2700" b="1" kern="1200"/>
        </a:p>
      </dsp:txBody>
      <dsp:txXfrm>
        <a:off x="0" y="2523453"/>
        <a:ext cx="8298873" cy="1759500"/>
      </dsp:txXfrm>
    </dsp:sp>
    <dsp:sp modelId="{7CC42925-FBBB-4204-83C4-825AF81B8DEF}">
      <dsp:nvSpPr>
        <dsp:cNvPr id="0" name=""/>
        <dsp:cNvSpPr/>
      </dsp:nvSpPr>
      <dsp:spPr>
        <a:xfrm>
          <a:off x="0" y="4282953"/>
          <a:ext cx="8298873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CSS</a:t>
          </a:r>
          <a:endParaRPr lang="sr-Latn-RS" sz="3400" b="1" kern="1200"/>
        </a:p>
      </dsp:txBody>
      <dsp:txXfrm>
        <a:off x="38838" y="4321791"/>
        <a:ext cx="8221197" cy="717924"/>
      </dsp:txXfrm>
    </dsp:sp>
    <dsp:sp modelId="{4D082B7D-5BF7-4CE4-8BE4-575312B12445}">
      <dsp:nvSpPr>
        <dsp:cNvPr id="0" name=""/>
        <dsp:cNvSpPr/>
      </dsp:nvSpPr>
      <dsp:spPr>
        <a:xfrm>
          <a:off x="0" y="5078553"/>
          <a:ext cx="8298873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b="1" kern="1200" smtClean="0"/>
            <a:t>CSS properties, selectors</a:t>
          </a:r>
          <a:endParaRPr lang="sr-Latn-RS" sz="2700" b="1" kern="1200"/>
        </a:p>
      </dsp:txBody>
      <dsp:txXfrm>
        <a:off x="0" y="5078553"/>
        <a:ext cx="8298873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osnove / podse</a:t>
            </a:r>
            <a:r>
              <a:rPr lang="sr-Latn-RS" smtClean="0"/>
              <a:t>ćanje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3712" y="1338836"/>
            <a:ext cx="7142019" cy="45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6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&lt;a&gt;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995" y="1326542"/>
            <a:ext cx="6364297" cy="37525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93" y="1418400"/>
            <a:ext cx="5470813" cy="24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&lt;a&gt; nastavak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1900" y="1285397"/>
            <a:ext cx="6955103" cy="4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Osnove CSS</a:t>
            </a:r>
            <a:endParaRPr lang="sr-Latn-R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Selektori</a:t>
            </a:r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1" y="2231286"/>
            <a:ext cx="7761852" cy="33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000468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0913" cy="4351338"/>
          </a:xfrm>
        </p:spPr>
        <p:txBody>
          <a:bodyPr/>
          <a:lstStyle/>
          <a:p>
            <a:r>
              <a:rPr lang="en-US" smtClean="0"/>
              <a:t>JavaScript</a:t>
            </a:r>
            <a:endParaRPr lang="sr-Latn-RS" smtClean="0"/>
          </a:p>
          <a:p>
            <a:pPr lvl="1"/>
            <a:r>
              <a:rPr lang="en-US" smtClean="0"/>
              <a:t>Razlika izme</a:t>
            </a:r>
            <a:r>
              <a:rPr lang="sr-Latn-RS" smtClean="0"/>
              <a:t>đu </a:t>
            </a:r>
            <a:r>
              <a:rPr lang="en-US" smtClean="0"/>
              <a:t>== i ===</a:t>
            </a:r>
          </a:p>
          <a:p>
            <a:r>
              <a:rPr lang="en-US" smtClean="0"/>
              <a:t>Koji prosti tipovi podataka postoje u JavaScriptu? </a:t>
            </a:r>
            <a:endParaRPr lang="sr-Latn-RS" smtClean="0"/>
          </a:p>
          <a:p>
            <a:pPr lvl="1"/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665" y="1825625"/>
            <a:ext cx="5302135" cy="4351338"/>
          </a:xfrm>
        </p:spPr>
        <p:txBody>
          <a:bodyPr/>
          <a:lstStyle/>
          <a:p>
            <a:r>
              <a:rPr lang="en-US" smtClean="0"/>
              <a:t>Kakva je razlika izmedju inicijalizacije i deklaracije?</a:t>
            </a:r>
          </a:p>
          <a:p>
            <a:r>
              <a:rPr lang="en-US" smtClean="0"/>
              <a:t>Za sta nam sluzi sluzbena rec “var” u JavaScriptu?</a:t>
            </a:r>
          </a:p>
          <a:p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mtClean="0"/>
              <a:t>Lekcija</a:t>
            </a:r>
          </a:p>
          <a:p>
            <a:r>
              <a:rPr lang="sr-Latn-RS" smtClean="0"/>
              <a:t>Operatori</a:t>
            </a:r>
            <a:r>
              <a:rPr lang="en-US" smtClean="0"/>
              <a:t>,</a:t>
            </a:r>
            <a:r>
              <a:rPr lang="sr-Latn-RS" smtClean="0"/>
              <a:t> Switch komanda</a:t>
            </a:r>
            <a:r>
              <a:rPr lang="en-US" smtClean="0"/>
              <a:t>, Zadaci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Tablice osnovnih logičkih operacija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09" y="1199459"/>
            <a:ext cx="7625727" cy="48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Neki primeri</a:t>
            </a:r>
            <a:endParaRPr lang="sr-Latn-R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212516"/>
            <a:ext cx="9117641" cy="46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Kodiranje – switch, if ...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 smtClean="0"/>
              <a:t>Goto visual studio code </a:t>
            </a:r>
            <a:r>
              <a:rPr lang="en-US" smtClean="0">
                <a:sym typeface="Wingdings" panose="05000000000000000000" pitchFamily="2" charset="2"/>
              </a:rPr>
              <a:t></a:t>
            </a:r>
          </a:p>
          <a:p>
            <a:r>
              <a:rPr lang="en-US" smtClean="0">
                <a:sym typeface="Wingdings" panose="05000000000000000000" pitchFamily="2" charset="2"/>
              </a:rPr>
              <a:t>Primer za job </a:t>
            </a:r>
          </a:p>
          <a:p>
            <a:r>
              <a:rPr lang="en-US" smtClean="0">
                <a:sym typeface="Wingdings" panose="05000000000000000000" pitchFamily="2" charset="2"/>
              </a:rPr>
              <a:t>Primer za </a:t>
            </a:r>
            <a:r>
              <a:rPr lang="en-US" smtClean="0">
                <a:sym typeface="Wingdings" panose="05000000000000000000" pitchFamily="2" charset="2"/>
              </a:rPr>
              <a:t>igricu (godine i visina)</a:t>
            </a:r>
          </a:p>
          <a:p>
            <a:r>
              <a:rPr lang="en-US" smtClean="0">
                <a:sym typeface="Wingdings" panose="05000000000000000000" pitchFamily="2" charset="2"/>
              </a:rPr>
              <a:t>Zadatak – zameni sad</a:t>
            </a:r>
            <a:r>
              <a:rPr lang="sr-Latn-RS" smtClean="0">
                <a:sym typeface="Wingdings" panose="05000000000000000000" pitchFamily="2" charset="2"/>
              </a:rPr>
              <a:t>ržaje dve flaše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40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57689" y="1356048"/>
            <a:ext cx="6024585" cy="1965747"/>
          </a:xfrm>
        </p:spPr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39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osnove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&lt;a&gt; tag</a:t>
            </a:r>
          </a:p>
          <a:p>
            <a:r>
              <a:rPr lang="en-US" smtClean="0"/>
              <a:t>Id atribut</a:t>
            </a:r>
          </a:p>
          <a:p>
            <a:r>
              <a:rPr lang="en-US" smtClean="0"/>
              <a:t>Linkovi u okviru iste strane</a:t>
            </a:r>
          </a:p>
          <a:p>
            <a:r>
              <a:rPr lang="en-US" smtClean="0"/>
              <a:t>Linkovi na druge strane</a:t>
            </a:r>
            <a:endParaRPr lang="sr-Latn-R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&lt;img&gt; tag</a:t>
            </a:r>
          </a:p>
          <a:p>
            <a:r>
              <a:rPr lang="en-US" smtClean="0"/>
              <a:t>&lt;div&gt;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7819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158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03</vt:lpstr>
      <vt:lpstr>PowerPoint Presentation</vt:lpstr>
      <vt:lpstr>Ponavljanje je majka znanja </vt:lpstr>
      <vt:lpstr>PowerPoint Presentation</vt:lpstr>
      <vt:lpstr>Tablice osnovnih logičkih operacija</vt:lpstr>
      <vt:lpstr>Neki primeri</vt:lpstr>
      <vt:lpstr>Kodiranje – switch, if ...</vt:lpstr>
      <vt:lpstr>Sekcija HTML</vt:lpstr>
      <vt:lpstr>HTML osnove</vt:lpstr>
      <vt:lpstr>HTML osnove / podsećanje</vt:lpstr>
      <vt:lpstr>&lt;a&gt;</vt:lpstr>
      <vt:lpstr>&lt;a&gt; nastavak</vt:lpstr>
      <vt:lpstr>Osnove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163</cp:revision>
  <dcterms:created xsi:type="dcterms:W3CDTF">2018-01-27T10:39:52Z</dcterms:created>
  <dcterms:modified xsi:type="dcterms:W3CDTF">2018-02-09T06:34:19Z</dcterms:modified>
</cp:coreProperties>
</file>