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6" r:id="rId2"/>
  </p:sldMasterIdLst>
  <p:notesMasterIdLst>
    <p:notesMasterId r:id="rId14"/>
  </p:notesMasterIdLst>
  <p:sldIdLst>
    <p:sldId id="256" r:id="rId3"/>
    <p:sldId id="257" r:id="rId4"/>
    <p:sldId id="258" r:id="rId5"/>
    <p:sldId id="261" r:id="rId6"/>
    <p:sldId id="272" r:id="rId7"/>
    <p:sldId id="273" r:id="rId8"/>
    <p:sldId id="274" r:id="rId9"/>
    <p:sldId id="270" r:id="rId10"/>
    <p:sldId id="271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527CD0-0492-492B-ACCE-AA2BE86C0411}">
          <p14:sldIdLst>
            <p14:sldId id="256"/>
            <p14:sldId id="257"/>
            <p14:sldId id="258"/>
            <p14:sldId id="261"/>
            <p14:sldId id="272"/>
            <p14:sldId id="273"/>
            <p14:sldId id="274"/>
            <p14:sldId id="270"/>
            <p14:sldId id="271"/>
            <p14:sldId id="26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1351B-4B79-4D48-8F5E-455F7AD945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B205F-FC18-44EF-B4D7-07083A382D6D}">
      <dgm:prSet phldrT="[Text]"/>
      <dgm:spPr/>
      <dgm:t>
        <a:bodyPr/>
        <a:lstStyle/>
        <a:p>
          <a:r>
            <a:rPr lang="en-US" b="1" smtClean="0"/>
            <a:t>Java Script</a:t>
          </a:r>
          <a:endParaRPr lang="en-US"/>
        </a:p>
      </dgm:t>
    </dgm:pt>
    <dgm:pt modelId="{D4C6F2B3-566C-488E-AC05-F7BDFB6B7331}" type="parTrans" cxnId="{554D4833-0D13-4D4C-92BF-76D83AECFDE6}">
      <dgm:prSet/>
      <dgm:spPr/>
      <dgm:t>
        <a:bodyPr/>
        <a:lstStyle/>
        <a:p>
          <a:endParaRPr lang="en-US"/>
        </a:p>
      </dgm:t>
    </dgm:pt>
    <dgm:pt modelId="{2BF717F9-FCD3-4CE3-A0A5-83D104AFB328}" type="sibTrans" cxnId="{554D4833-0D13-4D4C-92BF-76D83AECFDE6}">
      <dgm:prSet/>
      <dgm:spPr/>
      <dgm:t>
        <a:bodyPr/>
        <a:lstStyle/>
        <a:p>
          <a:endParaRPr lang="en-US"/>
        </a:p>
      </dgm:t>
    </dgm:pt>
    <dgm:pt modelId="{0527DEE5-47A8-42C5-AD36-BE2EBA75522D}">
      <dgm:prSet/>
      <dgm:spPr/>
      <dgm:t>
        <a:bodyPr/>
        <a:lstStyle/>
        <a:p>
          <a:r>
            <a:rPr lang="en-US" b="1" smtClean="0"/>
            <a:t>Komentari u HTML</a:t>
          </a:r>
          <a:endParaRPr lang="sr-Latn-RS" b="1"/>
        </a:p>
      </dgm:t>
    </dgm:pt>
    <dgm:pt modelId="{5527F56A-2898-4A13-9547-5562EC9AC3AE}" type="parTrans" cxnId="{0C5902BC-8CF0-4F8B-82D0-2E723D4E05BB}">
      <dgm:prSet/>
      <dgm:spPr/>
      <dgm:t>
        <a:bodyPr/>
        <a:lstStyle/>
        <a:p>
          <a:endParaRPr lang="en-US"/>
        </a:p>
      </dgm:t>
    </dgm:pt>
    <dgm:pt modelId="{3E4FAA24-6314-4960-8B9B-40A575210132}" type="sibTrans" cxnId="{0C5902BC-8CF0-4F8B-82D0-2E723D4E05BB}">
      <dgm:prSet/>
      <dgm:spPr/>
      <dgm:t>
        <a:bodyPr/>
        <a:lstStyle/>
        <a:p>
          <a:endParaRPr lang="en-US"/>
        </a:p>
      </dgm:t>
    </dgm:pt>
    <dgm:pt modelId="{C7E49A92-0F29-4813-A9CF-128B5AA347E6}">
      <dgm:prSet/>
      <dgm:spPr/>
      <dgm:t>
        <a:bodyPr/>
        <a:lstStyle/>
        <a:p>
          <a:r>
            <a:rPr lang="en-US" b="1" smtClean="0"/>
            <a:t>&lt;ol&gt;, &lt;li&gt; podsecanje</a:t>
          </a:r>
          <a:endParaRPr lang="sr-Latn-RS" b="1"/>
        </a:p>
      </dgm:t>
    </dgm:pt>
    <dgm:pt modelId="{62875795-2CC4-45C5-9806-1767F4DCE307}" type="parTrans" cxnId="{2D0D01BE-6851-4018-8FD5-0F018E4E3C41}">
      <dgm:prSet/>
      <dgm:spPr/>
      <dgm:t>
        <a:bodyPr/>
        <a:lstStyle/>
        <a:p>
          <a:endParaRPr lang="en-US"/>
        </a:p>
      </dgm:t>
    </dgm:pt>
    <dgm:pt modelId="{4B65C6D1-AE94-46A6-B28F-3B0F8B77FBB2}" type="sibTrans" cxnId="{2D0D01BE-6851-4018-8FD5-0F018E4E3C41}">
      <dgm:prSet/>
      <dgm:spPr/>
      <dgm:t>
        <a:bodyPr/>
        <a:lstStyle/>
        <a:p>
          <a:endParaRPr lang="en-US"/>
        </a:p>
      </dgm:t>
    </dgm:pt>
    <dgm:pt modelId="{775AC35C-C4CF-4FB9-8CA9-C6EBC42BC065}">
      <dgm:prSet phldrT="[Text]"/>
      <dgm:spPr/>
      <dgm:t>
        <a:bodyPr/>
        <a:lstStyle/>
        <a:p>
          <a:r>
            <a:rPr lang="en-US" b="1" smtClean="0"/>
            <a:t>HTML</a:t>
          </a:r>
          <a:endParaRPr lang="en-US"/>
        </a:p>
      </dgm:t>
    </dgm:pt>
    <dgm:pt modelId="{CD455F15-54E7-4A18-B3A3-3D9FDCF51884}" type="parTrans" cxnId="{F80FDC78-8985-4DFD-B2AD-67E98751FE86}">
      <dgm:prSet/>
      <dgm:spPr/>
      <dgm:t>
        <a:bodyPr/>
        <a:lstStyle/>
        <a:p>
          <a:endParaRPr lang="en-US"/>
        </a:p>
      </dgm:t>
    </dgm:pt>
    <dgm:pt modelId="{E6FA9808-56B3-4062-BE5A-AF9BE23E19B9}" type="sibTrans" cxnId="{F80FDC78-8985-4DFD-B2AD-67E98751FE86}">
      <dgm:prSet/>
      <dgm:spPr/>
      <dgm:t>
        <a:bodyPr/>
        <a:lstStyle/>
        <a:p>
          <a:endParaRPr lang="en-US"/>
        </a:p>
      </dgm:t>
    </dgm:pt>
    <dgm:pt modelId="{2B9D8064-E2E0-46E5-A6DF-7B8A8C2C199E}">
      <dgm:prSet phldrT="[Text]"/>
      <dgm:spPr/>
      <dgm:t>
        <a:bodyPr/>
        <a:lstStyle/>
        <a:p>
          <a:r>
            <a:rPr lang="en-US" smtClean="0"/>
            <a:t>Coding challenge</a:t>
          </a:r>
          <a:endParaRPr lang="en-US"/>
        </a:p>
      </dgm:t>
    </dgm:pt>
    <dgm:pt modelId="{D5DA9F27-8021-450A-A62C-FFC7E267F39C}" type="parTrans" cxnId="{4C21543A-F515-4EA5-B422-E775884DA754}">
      <dgm:prSet/>
      <dgm:spPr/>
      <dgm:t>
        <a:bodyPr/>
        <a:lstStyle/>
        <a:p>
          <a:endParaRPr lang="en-US"/>
        </a:p>
      </dgm:t>
    </dgm:pt>
    <dgm:pt modelId="{44C1A146-DF12-4DEE-B210-8005C09F4A9B}" type="sibTrans" cxnId="{4C21543A-F515-4EA5-B422-E775884DA754}">
      <dgm:prSet/>
      <dgm:spPr/>
      <dgm:t>
        <a:bodyPr/>
        <a:lstStyle/>
        <a:p>
          <a:endParaRPr lang="en-US"/>
        </a:p>
      </dgm:t>
    </dgm:pt>
    <dgm:pt modelId="{0DB0D8E0-CD16-4BF1-AFD7-C4CE7C41BC3C}">
      <dgm:prSet phldrT="[Text]"/>
      <dgm:spPr/>
      <dgm:t>
        <a:bodyPr/>
        <a:lstStyle/>
        <a:p>
          <a:r>
            <a:rPr lang="en-US" smtClean="0"/>
            <a:t>Functions</a:t>
          </a:r>
          <a:endParaRPr lang="en-US"/>
        </a:p>
      </dgm:t>
    </dgm:pt>
    <dgm:pt modelId="{973D7C25-C496-4B79-AD4E-A3A995315518}" type="parTrans" cxnId="{40514997-728C-4D2F-9C7B-2A998A9FBB09}">
      <dgm:prSet/>
      <dgm:spPr/>
    </dgm:pt>
    <dgm:pt modelId="{BC3AE72F-0975-4B10-892E-E548DFF7E442}" type="sibTrans" cxnId="{40514997-728C-4D2F-9C7B-2A998A9FBB09}">
      <dgm:prSet/>
      <dgm:spPr/>
    </dgm:pt>
    <dgm:pt modelId="{AEABCDDF-3180-4C76-A7CB-FC0B6AF0719A}" type="pres">
      <dgm:prSet presAssocID="{4EE1351B-4B79-4D48-8F5E-455F7AD945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D94EE2-DE87-41D3-8995-9FDA4ED2D4BE}" type="pres">
      <dgm:prSet presAssocID="{01EB205F-FC18-44EF-B4D7-07083A382D6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BD8E6-695F-4FE3-9A02-D807BC812A7C}" type="pres">
      <dgm:prSet presAssocID="{01EB205F-FC18-44EF-B4D7-07083A382D6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5DF2D-89BD-42E7-B975-7A5D4B5B9AF9}" type="pres">
      <dgm:prSet presAssocID="{775AC35C-C4CF-4FB9-8CA9-C6EBC42BC06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06A787-16AD-47CD-A73E-FC7022D6A69E}" type="pres">
      <dgm:prSet presAssocID="{775AC35C-C4CF-4FB9-8CA9-C6EBC42BC06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150B68-F764-4AD2-8170-3AF5E337EED7}" type="presOf" srcId="{C7E49A92-0F29-4813-A9CF-128B5AA347E6}" destId="{1306A787-16AD-47CD-A73E-FC7022D6A69E}" srcOrd="0" destOrd="1" presId="urn:microsoft.com/office/officeart/2005/8/layout/vList2"/>
    <dgm:cxn modelId="{9ADF0326-01FB-4790-B759-ACDFB0217796}" type="presOf" srcId="{4EE1351B-4B79-4D48-8F5E-455F7AD945A8}" destId="{AEABCDDF-3180-4C76-A7CB-FC0B6AF0719A}" srcOrd="0" destOrd="0" presId="urn:microsoft.com/office/officeart/2005/8/layout/vList2"/>
    <dgm:cxn modelId="{ABBCDDA1-684C-43D6-9D90-E78063DBD523}" type="presOf" srcId="{0527DEE5-47A8-42C5-AD36-BE2EBA75522D}" destId="{1306A787-16AD-47CD-A73E-FC7022D6A69E}" srcOrd="0" destOrd="0" presId="urn:microsoft.com/office/officeart/2005/8/layout/vList2"/>
    <dgm:cxn modelId="{2D0D01BE-6851-4018-8FD5-0F018E4E3C41}" srcId="{775AC35C-C4CF-4FB9-8CA9-C6EBC42BC065}" destId="{C7E49A92-0F29-4813-A9CF-128B5AA347E6}" srcOrd="1" destOrd="0" parTransId="{62875795-2CC4-45C5-9806-1767F4DCE307}" sibTransId="{4B65C6D1-AE94-46A6-B28F-3B0F8B77FBB2}"/>
    <dgm:cxn modelId="{0C5902BC-8CF0-4F8B-82D0-2E723D4E05BB}" srcId="{775AC35C-C4CF-4FB9-8CA9-C6EBC42BC065}" destId="{0527DEE5-47A8-42C5-AD36-BE2EBA75522D}" srcOrd="0" destOrd="0" parTransId="{5527F56A-2898-4A13-9547-5562EC9AC3AE}" sibTransId="{3E4FAA24-6314-4960-8B9B-40A575210132}"/>
    <dgm:cxn modelId="{FB3F133B-D980-4586-8A93-14087C2AFDB7}" type="presOf" srcId="{01EB205F-FC18-44EF-B4D7-07083A382D6D}" destId="{F4D94EE2-DE87-41D3-8995-9FDA4ED2D4BE}" srcOrd="0" destOrd="0" presId="urn:microsoft.com/office/officeart/2005/8/layout/vList2"/>
    <dgm:cxn modelId="{080E6730-772B-4825-AEB5-96A8DC8AD61C}" type="presOf" srcId="{2B9D8064-E2E0-46E5-A6DF-7B8A8C2C199E}" destId="{AADBD8E6-695F-4FE3-9A02-D807BC812A7C}" srcOrd="0" destOrd="0" presId="urn:microsoft.com/office/officeart/2005/8/layout/vList2"/>
    <dgm:cxn modelId="{554D4833-0D13-4D4C-92BF-76D83AECFDE6}" srcId="{4EE1351B-4B79-4D48-8F5E-455F7AD945A8}" destId="{01EB205F-FC18-44EF-B4D7-07083A382D6D}" srcOrd="0" destOrd="0" parTransId="{D4C6F2B3-566C-488E-AC05-F7BDFB6B7331}" sibTransId="{2BF717F9-FCD3-4CE3-A0A5-83D104AFB328}"/>
    <dgm:cxn modelId="{1E0FE599-8ECC-4C5A-B638-C0CD79D7F20A}" type="presOf" srcId="{775AC35C-C4CF-4FB9-8CA9-C6EBC42BC065}" destId="{EF45DF2D-89BD-42E7-B975-7A5D4B5B9AF9}" srcOrd="0" destOrd="0" presId="urn:microsoft.com/office/officeart/2005/8/layout/vList2"/>
    <dgm:cxn modelId="{4C21543A-F515-4EA5-B422-E775884DA754}" srcId="{01EB205F-FC18-44EF-B4D7-07083A382D6D}" destId="{2B9D8064-E2E0-46E5-A6DF-7B8A8C2C199E}" srcOrd="0" destOrd="0" parTransId="{D5DA9F27-8021-450A-A62C-FFC7E267F39C}" sibTransId="{44C1A146-DF12-4DEE-B210-8005C09F4A9B}"/>
    <dgm:cxn modelId="{372C8C6B-BC19-4146-BF5C-16FF2C96CBD7}" type="presOf" srcId="{0DB0D8E0-CD16-4BF1-AFD7-C4CE7C41BC3C}" destId="{AADBD8E6-695F-4FE3-9A02-D807BC812A7C}" srcOrd="0" destOrd="1" presId="urn:microsoft.com/office/officeart/2005/8/layout/vList2"/>
    <dgm:cxn modelId="{40514997-728C-4D2F-9C7B-2A998A9FBB09}" srcId="{01EB205F-FC18-44EF-B4D7-07083A382D6D}" destId="{0DB0D8E0-CD16-4BF1-AFD7-C4CE7C41BC3C}" srcOrd="1" destOrd="0" parTransId="{973D7C25-C496-4B79-AD4E-A3A995315518}" sibTransId="{BC3AE72F-0975-4B10-892E-E548DFF7E442}"/>
    <dgm:cxn modelId="{F80FDC78-8985-4DFD-B2AD-67E98751FE86}" srcId="{4EE1351B-4B79-4D48-8F5E-455F7AD945A8}" destId="{775AC35C-C4CF-4FB9-8CA9-C6EBC42BC065}" srcOrd="1" destOrd="0" parTransId="{CD455F15-54E7-4A18-B3A3-3D9FDCF51884}" sibTransId="{E6FA9808-56B3-4062-BE5A-AF9BE23E19B9}"/>
    <dgm:cxn modelId="{541BD5B9-51DA-497F-838D-CDA31366E980}" type="presParOf" srcId="{AEABCDDF-3180-4C76-A7CB-FC0B6AF0719A}" destId="{F4D94EE2-DE87-41D3-8995-9FDA4ED2D4BE}" srcOrd="0" destOrd="0" presId="urn:microsoft.com/office/officeart/2005/8/layout/vList2"/>
    <dgm:cxn modelId="{C7801D2E-7067-4E56-86BD-8C707C34363A}" type="presParOf" srcId="{AEABCDDF-3180-4C76-A7CB-FC0B6AF0719A}" destId="{AADBD8E6-695F-4FE3-9A02-D807BC812A7C}" srcOrd="1" destOrd="0" presId="urn:microsoft.com/office/officeart/2005/8/layout/vList2"/>
    <dgm:cxn modelId="{0EB4CC59-EF1F-497F-BCAC-839712B47368}" type="presParOf" srcId="{AEABCDDF-3180-4C76-A7CB-FC0B6AF0719A}" destId="{EF45DF2D-89BD-42E7-B975-7A5D4B5B9AF9}" srcOrd="2" destOrd="0" presId="urn:microsoft.com/office/officeart/2005/8/layout/vList2"/>
    <dgm:cxn modelId="{87358CCA-A483-4F28-BAFB-4DAAEBBC4759}" type="presParOf" srcId="{AEABCDDF-3180-4C76-A7CB-FC0B6AF0719A}" destId="{1306A787-16AD-47CD-A73E-FC7022D6A69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4EE2-DE87-41D3-8995-9FDA4ED2D4BE}">
      <dsp:nvSpPr>
        <dsp:cNvPr id="0" name=""/>
        <dsp:cNvSpPr/>
      </dsp:nvSpPr>
      <dsp:spPr>
        <a:xfrm>
          <a:off x="0" y="19112"/>
          <a:ext cx="8298873" cy="1357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b="1" kern="1200" smtClean="0"/>
            <a:t>Java Script</a:t>
          </a:r>
          <a:endParaRPr lang="en-US" sz="5800" kern="1200"/>
        </a:p>
      </dsp:txBody>
      <dsp:txXfrm>
        <a:off x="66253" y="85365"/>
        <a:ext cx="8166367" cy="1224694"/>
      </dsp:txXfrm>
    </dsp:sp>
    <dsp:sp modelId="{AADBD8E6-695F-4FE3-9A02-D807BC812A7C}">
      <dsp:nvSpPr>
        <dsp:cNvPr id="0" name=""/>
        <dsp:cNvSpPr/>
      </dsp:nvSpPr>
      <dsp:spPr>
        <a:xfrm>
          <a:off x="0" y="1376312"/>
          <a:ext cx="8298873" cy="1470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73660" rIns="412496" bIns="73660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500" kern="1200" smtClean="0"/>
            <a:t>Coding challenge</a:t>
          </a:r>
          <a:endParaRPr lang="en-US" sz="4500" kern="120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500" kern="1200" smtClean="0"/>
            <a:t>Functions</a:t>
          </a:r>
          <a:endParaRPr lang="en-US" sz="4500" kern="1200"/>
        </a:p>
      </dsp:txBody>
      <dsp:txXfrm>
        <a:off x="0" y="1376312"/>
        <a:ext cx="8298873" cy="1470735"/>
      </dsp:txXfrm>
    </dsp:sp>
    <dsp:sp modelId="{EF45DF2D-89BD-42E7-B975-7A5D4B5B9AF9}">
      <dsp:nvSpPr>
        <dsp:cNvPr id="0" name=""/>
        <dsp:cNvSpPr/>
      </dsp:nvSpPr>
      <dsp:spPr>
        <a:xfrm>
          <a:off x="0" y="2847048"/>
          <a:ext cx="8298873" cy="1357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b="1" kern="1200" smtClean="0"/>
            <a:t>HTML</a:t>
          </a:r>
          <a:endParaRPr lang="en-US" sz="5800" kern="1200"/>
        </a:p>
      </dsp:txBody>
      <dsp:txXfrm>
        <a:off x="66253" y="2913301"/>
        <a:ext cx="8166367" cy="1224694"/>
      </dsp:txXfrm>
    </dsp:sp>
    <dsp:sp modelId="{1306A787-16AD-47CD-A73E-FC7022D6A69E}">
      <dsp:nvSpPr>
        <dsp:cNvPr id="0" name=""/>
        <dsp:cNvSpPr/>
      </dsp:nvSpPr>
      <dsp:spPr>
        <a:xfrm>
          <a:off x="0" y="4204248"/>
          <a:ext cx="8298873" cy="1470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489" tIns="73660" rIns="412496" bIns="73660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500" b="1" kern="1200" smtClean="0"/>
            <a:t>Komentari u HTML</a:t>
          </a:r>
          <a:endParaRPr lang="sr-Latn-RS" sz="4500" b="1" kern="1200"/>
        </a:p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4500" b="1" kern="1200" smtClean="0"/>
            <a:t>&lt;ol&gt;, &lt;li&gt; podsecanje</a:t>
          </a:r>
          <a:endParaRPr lang="sr-Latn-RS" sz="4500" b="1" kern="1200"/>
        </a:p>
      </dsp:txBody>
      <dsp:txXfrm>
        <a:off x="0" y="4204248"/>
        <a:ext cx="8298873" cy="1470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AC403-8EB1-4D4E-8C3A-24BD19820531}" type="datetimeFigureOut">
              <a:rPr lang="en-US" smtClean="0"/>
              <a:t>19-Feb-18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70EE-8D87-4DCA-A75C-57CFF257A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2051050"/>
            <a:ext cx="9045146" cy="3328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8194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19.2.2018.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6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1754188"/>
            <a:ext cx="9028113" cy="38719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4414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19.2.2018.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5874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19.2.2018.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90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19.2.2018.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8520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19.2.2018.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15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300D-7DF5-4E96-8AA6-60E94C6E9F44}" type="datetimeFigureOut">
              <a:rPr lang="sr-Latn-RS" smtClean="0"/>
              <a:t>19.2.2018.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957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19.2.2018.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7376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B300D-7DF5-4E96-8AA6-60E94C6E9F44}" type="datetimeFigureOut">
              <a:rPr lang="sr-Latn-RS" smtClean="0"/>
              <a:t>19.2.2018.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7498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789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62965" y="4708748"/>
            <a:ext cx="2143125" cy="214312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Sekcija</a:t>
            </a:r>
          </a:p>
          <a:p>
            <a:pPr lvl="0"/>
            <a:r>
              <a:rPr lang="sr-Latn-RS" smtClean="0"/>
              <a:t>JavaScript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203492" y="1816100"/>
            <a:ext cx="4699000" cy="19304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r-Latn-RS" smtClean="0"/>
              <a:t>Lekcija</a:t>
            </a:r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828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57689" y="1356048"/>
            <a:ext cx="6024585" cy="196574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CSS</a:t>
            </a:r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smtClean="0"/>
              <a:t>CSS</a:t>
            </a:r>
            <a:r>
              <a:rPr lang="en-US" sz="3600" baseline="0" smtClean="0"/>
              <a:t> - osnove</a:t>
            </a:r>
            <a:endParaRPr lang="sr-Latn-RS" sz="36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75" y="431482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60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913984" y="0"/>
            <a:ext cx="527801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itle 9"/>
          <p:cNvSpPr txBox="1">
            <a:spLocks/>
          </p:cNvSpPr>
          <p:nvPr userDrawn="1"/>
        </p:nvSpPr>
        <p:spPr>
          <a:xfrm>
            <a:off x="7445829" y="1558210"/>
            <a:ext cx="4430486" cy="156142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Lekcija</a:t>
            </a:r>
          </a:p>
          <a:p>
            <a:endParaRPr lang="en-US" sz="3600" smtClean="0"/>
          </a:p>
          <a:p>
            <a:r>
              <a:rPr lang="en-US" sz="3600" baseline="0" smtClean="0"/>
              <a:t>HTML - osnove</a:t>
            </a:r>
            <a:endParaRPr lang="sr-Latn-RS" sz="36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25475" y="1457325"/>
            <a:ext cx="5816600" cy="240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Sekcija </a:t>
            </a:r>
          </a:p>
          <a:p>
            <a:pPr lvl="0"/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1022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9218" name="Picture 2" descr="Image result for coding javascri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5381625"/>
            <a:ext cx="3095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3634" y="47148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665640" y="5945040"/>
            <a:ext cx="6587280" cy="92088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647640" y="5938920"/>
            <a:ext cx="49201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-7920" y="5791320"/>
            <a:ext cx="4536000" cy="1080360"/>
          </a:xfrm>
          <a:prstGeom prst="rtTriangle">
            <a:avLst/>
          </a:prstGeom>
          <a:blipFill>
            <a:blip r:embed="rId14"/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12240" y="5787720"/>
            <a:ext cx="454032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/>
        </p:blipFill>
        <p:spPr>
          <a:xfrm>
            <a:off x="215280" y="6176880"/>
            <a:ext cx="2289600" cy="55080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8576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262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  <p:sldLayoutId id="2147483685" r:id="rId3"/>
    <p:sldLayoutId id="2147483674" r:id="rId4"/>
    <p:sldLayoutId id="2147483683" r:id="rId5"/>
    <p:sldLayoutId id="2147483688" r:id="rId6"/>
    <p:sldLayoutId id="2147483689" r:id="rId7"/>
    <p:sldLayoutId id="2147483682" r:id="rId8"/>
    <p:sldLayoutId id="2147483690" r:id="rId9"/>
    <p:sldLayoutId id="2147483691" r:id="rId10"/>
    <p:sldLayoutId id="2147483693" r:id="rId11"/>
    <p:sldLayoutId id="214748369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300D-7DF5-4E96-8AA6-60E94C6E9F44}" type="datetimeFigureOut">
              <a:rPr lang="sr-Latn-RS" smtClean="0"/>
              <a:t>19.2.2018.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F8615-0E10-4C24-9729-2CF81BB2E335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2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4" r:id="rId3"/>
    <p:sldLayoutId id="2147483686" r:id="rId4"/>
    <p:sldLayoutId id="2147483687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Front-End </a:t>
            </a:r>
            <a:r>
              <a:rPr lang="en-US" b="1" smtClean="0"/>
              <a:t>Developer</a:t>
            </a:r>
            <a:br>
              <a:rPr lang="en-US" b="1" smtClean="0"/>
            </a:br>
            <a:r>
              <a:rPr lang="en-US" b="1" smtClean="0"/>
              <a:t>05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Radovan Ostojić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57689" y="1356048"/>
            <a:ext cx="6024585" cy="1965747"/>
          </a:xfrm>
        </p:spPr>
        <p:txBody>
          <a:bodyPr/>
          <a:lstStyle/>
          <a:p>
            <a:r>
              <a:rPr lang="en-US" smtClean="0"/>
              <a:t>Sekcija</a:t>
            </a:r>
            <a:br>
              <a:rPr lang="en-US" smtClean="0"/>
            </a:br>
            <a:r>
              <a:rPr lang="en-US" smtClean="0"/>
              <a:t>HTML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6397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Osnove </a:t>
            </a:r>
            <a:r>
              <a:rPr lang="en-US" smtClean="0"/>
              <a:t>HTML</a:t>
            </a:r>
            <a:endParaRPr lang="sr-Latn-R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0" y="1754188"/>
            <a:ext cx="9028113" cy="3871912"/>
          </a:xfrm>
        </p:spPr>
        <p:txBody>
          <a:bodyPr/>
          <a:lstStyle/>
          <a:p>
            <a:r>
              <a:rPr lang="en-US" smtClean="0"/>
              <a:t>Komentari</a:t>
            </a:r>
            <a:endParaRPr lang="sr-Latn-R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452" y="1002397"/>
            <a:ext cx="6544496" cy="517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4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545499" y="243629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časa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46909695"/>
              </p:ext>
            </p:extLst>
          </p:nvPr>
        </p:nvGraphicFramePr>
        <p:xfrm>
          <a:off x="3338944" y="515511"/>
          <a:ext cx="8298873" cy="56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90980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Ponavljanje je majka znanja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70913" cy="4351338"/>
          </a:xfrm>
        </p:spPr>
        <p:txBody>
          <a:bodyPr/>
          <a:lstStyle/>
          <a:p>
            <a:r>
              <a:rPr lang="en-US" smtClean="0"/>
              <a:t>HTML</a:t>
            </a:r>
            <a:endParaRPr lang="sr-Latn-RS" smtClean="0"/>
          </a:p>
          <a:p>
            <a:pPr lvl="1"/>
            <a:r>
              <a:rPr lang="en-US" smtClean="0"/>
              <a:t>&lt;a&gt; tag</a:t>
            </a:r>
            <a:endParaRPr lang="en-US" smtClean="0"/>
          </a:p>
          <a:p>
            <a:r>
              <a:rPr lang="en-US" smtClean="0"/>
              <a:t>JavaScript</a:t>
            </a:r>
          </a:p>
          <a:p>
            <a:pPr lvl="1"/>
            <a:r>
              <a:rPr lang="en-US"/>
              <a:t>s</a:t>
            </a:r>
            <a:r>
              <a:rPr lang="en-US" smtClean="0"/>
              <a:t>witch naredba</a:t>
            </a:r>
            <a:r>
              <a:rPr lang="en-US" smtClean="0"/>
              <a:t> </a:t>
            </a:r>
            <a:endParaRPr lang="sr-Latn-RS" smtClean="0"/>
          </a:p>
          <a:p>
            <a:pPr lvl="1"/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1665" y="1825625"/>
            <a:ext cx="5302135" cy="4351338"/>
          </a:xfrm>
        </p:spPr>
        <p:txBody>
          <a:bodyPr/>
          <a:lstStyle/>
          <a:p>
            <a:r>
              <a:rPr lang="en-US" smtClean="0"/>
              <a:t>&lt;link&gt; tag </a:t>
            </a:r>
            <a:endParaRPr lang="en-US" smtClean="0"/>
          </a:p>
          <a:p>
            <a:pPr marL="0" indent="0">
              <a:buNone/>
            </a:pPr>
            <a:endParaRPr lang="sr-Latn-RS" smtClean="0"/>
          </a:p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906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Latn-RS" smtClean="0"/>
              <a:t>Sekcija</a:t>
            </a:r>
          </a:p>
          <a:p>
            <a:r>
              <a:rPr lang="sr-Latn-RS" smtClean="0"/>
              <a:t>JavaScript</a:t>
            </a:r>
            <a:endParaRPr lang="sr-Latn-R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smtClean="0"/>
              <a:t>Lekcija</a:t>
            </a:r>
          </a:p>
          <a:p>
            <a:r>
              <a:rPr lang="en-US" smtClean="0"/>
              <a:t>Funkcije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005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Funkcije ili subroutines (podprogrami)</a:t>
            </a:r>
            <a:endParaRPr lang="sr-Latn-R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9480" y="1245062"/>
            <a:ext cx="9045575" cy="2214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0" y="3735000"/>
            <a:ext cx="836411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998097"/>
            <a:ext cx="11250595" cy="1905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Aparat za kafu 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0877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Funkcija koja opisuje rad aparata</a:t>
            </a:r>
            <a:endParaRPr lang="sr-Latn-R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48" y="1484902"/>
            <a:ext cx="6955103" cy="44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2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DRY princip</a:t>
            </a:r>
            <a:endParaRPr lang="sr-Latn-R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Primer sa ra</a:t>
            </a:r>
            <a:r>
              <a:rPr lang="sr-Latn-RS" smtClean="0"/>
              <a:t>č</a:t>
            </a:r>
            <a:r>
              <a:rPr lang="en-US" smtClean="0"/>
              <a:t>unanjem starosti odre</a:t>
            </a:r>
            <a:r>
              <a:rPr lang="sr-Latn-RS" smtClean="0"/>
              <a:t>đ</a:t>
            </a:r>
            <a:r>
              <a:rPr lang="en-US" smtClean="0"/>
              <a:t>ene osobe</a:t>
            </a:r>
          </a:p>
          <a:p>
            <a:r>
              <a:rPr lang="en-US" smtClean="0"/>
              <a:t>Primer sa ra</a:t>
            </a:r>
            <a:r>
              <a:rPr lang="sr-Latn-RS" smtClean="0"/>
              <a:t>č</a:t>
            </a:r>
            <a:r>
              <a:rPr lang="en-US" smtClean="0"/>
              <a:t>unanjem koliko je godina ostalo do ne</a:t>
            </a:r>
            <a:r>
              <a:rPr lang="sr-Latn-RS" smtClean="0"/>
              <a:t>č</a:t>
            </a:r>
            <a:r>
              <a:rPr lang="en-US" smtClean="0"/>
              <a:t>ije penzije</a:t>
            </a:r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2" y="3466742"/>
            <a:ext cx="4807156" cy="238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1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statement vs function expression</a:t>
            </a:r>
            <a:endParaRPr lang="sr-Latn-R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function someCalc (param){</a:t>
            </a: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mtClean="0">
                <a:latin typeface="Consolas" panose="020B0609020204030204" pitchFamily="49" charset="0"/>
              </a:rPr>
              <a:t>var someCalc = function(param){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sr-Latn-R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2288</TotalTime>
  <Words>104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DejaVu Sans</vt:lpstr>
      <vt:lpstr>Lucida Sans Unicode</vt:lpstr>
      <vt:lpstr>Symbol</vt:lpstr>
      <vt:lpstr>Wingdings</vt:lpstr>
      <vt:lpstr>Office Theme</vt:lpstr>
      <vt:lpstr>Custom Design</vt:lpstr>
      <vt:lpstr>Front-End Developer 05</vt:lpstr>
      <vt:lpstr>PowerPoint Presentation</vt:lpstr>
      <vt:lpstr>Ponavljanje je majka znanja </vt:lpstr>
      <vt:lpstr>PowerPoint Presentation</vt:lpstr>
      <vt:lpstr>Funkcije ili subroutines (podprogrami)</vt:lpstr>
      <vt:lpstr>Aparat za kafu </vt:lpstr>
      <vt:lpstr>Funkcija koja opisuje rad aparata</vt:lpstr>
      <vt:lpstr>DRY princip</vt:lpstr>
      <vt:lpstr>Function statement vs function expression</vt:lpstr>
      <vt:lpstr>Sekcija HTML</vt:lpstr>
      <vt:lpstr>Osnove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Radovan Ostojić</dc:creator>
  <cp:lastModifiedBy>Radovan Ostojić</cp:lastModifiedBy>
  <cp:revision>191</cp:revision>
  <dcterms:created xsi:type="dcterms:W3CDTF">2018-01-27T10:39:52Z</dcterms:created>
  <dcterms:modified xsi:type="dcterms:W3CDTF">2018-02-20T08:35:53Z</dcterms:modified>
</cp:coreProperties>
</file>