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B9D8064-E2E0-46E5-A6DF-7B8A8C2C199E}">
      <dgm:prSet phldrT="[Text]"/>
      <dgm:spPr/>
      <dgm:t>
        <a:bodyPr/>
        <a:lstStyle/>
        <a:p>
          <a:r>
            <a:rPr lang="en-US" smtClean="0"/>
            <a:t>Nizovi</a:t>
          </a:r>
          <a:endParaRPr lang="en-US"/>
        </a:p>
      </dgm:t>
    </dgm:pt>
    <dgm:pt modelId="{D5DA9F27-8021-450A-A62C-FFC7E267F39C}" type="parTrans" cxnId="{4C21543A-F515-4EA5-B422-E775884DA754}">
      <dgm:prSet/>
      <dgm:spPr/>
      <dgm:t>
        <a:bodyPr/>
        <a:lstStyle/>
        <a:p>
          <a:endParaRPr lang="en-US"/>
        </a:p>
      </dgm:t>
    </dgm:pt>
    <dgm:pt modelId="{44C1A146-DF12-4DEE-B210-8005C09F4A9B}" type="sibTrans" cxnId="{4C21543A-F515-4EA5-B422-E775884DA754}">
      <dgm:prSet/>
      <dgm:spPr/>
      <dgm:t>
        <a:bodyPr/>
        <a:lstStyle/>
        <a:p>
          <a:endParaRPr lang="en-US"/>
        </a:p>
      </dgm:t>
    </dgm:pt>
    <dgm:pt modelId="{FB7769B8-A9FD-4A7C-8726-B77E2CEC2900}">
      <dgm:prSet phldrT="[Text]"/>
      <dgm:spPr/>
      <dgm:t>
        <a:bodyPr/>
        <a:lstStyle/>
        <a:p>
          <a:r>
            <a:rPr lang="en-US" smtClean="0"/>
            <a:t>Object and properties</a:t>
          </a:r>
          <a:endParaRPr lang="en-US"/>
        </a:p>
      </dgm:t>
    </dgm:pt>
    <dgm:pt modelId="{4EB0FD6E-862A-4422-9014-7F9B983AEA64}" type="parTrans" cxnId="{1C0F4CF7-A4E7-4394-8A77-9267EFE4FCBE}">
      <dgm:prSet/>
      <dgm:spPr/>
    </dgm:pt>
    <dgm:pt modelId="{3A3E9A17-E1A0-49F4-9949-3FAA7C59F976}" type="sibTrans" cxnId="{1C0F4CF7-A4E7-4394-8A77-9267EFE4FCBE}">
      <dgm:prSet/>
      <dgm:spPr/>
    </dgm:pt>
    <dgm:pt modelId="{8B07B56F-6177-4908-ACF4-12F4E1B6CFC0}">
      <dgm:prSet phldrT="[Text]"/>
      <dgm:spPr/>
      <dgm:t>
        <a:bodyPr/>
        <a:lstStyle/>
        <a:p>
          <a:r>
            <a:rPr lang="en-US" smtClean="0"/>
            <a:t>Object and methods</a:t>
          </a:r>
          <a:endParaRPr lang="en-US"/>
        </a:p>
      </dgm:t>
    </dgm:pt>
    <dgm:pt modelId="{CA16B830-B4AB-489C-B4AF-A8DCBB7D2185}" type="parTrans" cxnId="{1B8D10DD-1AA5-4437-A622-C1FC76D06968}">
      <dgm:prSet/>
      <dgm:spPr/>
    </dgm:pt>
    <dgm:pt modelId="{27C19B15-75DD-46BB-BDEA-7D1E5A1F0219}" type="sibTrans" cxnId="{1B8D10DD-1AA5-4437-A622-C1FC76D06968}">
      <dgm:prSet/>
      <dgm:spPr/>
    </dgm:pt>
    <dgm:pt modelId="{0CAE0624-1615-4FB0-B06E-11909D4A01B9}">
      <dgm:prSet phldrT="[Text]"/>
      <dgm:spPr/>
      <dgm:t>
        <a:bodyPr/>
        <a:lstStyle/>
        <a:p>
          <a:r>
            <a:rPr lang="en-US" smtClean="0"/>
            <a:t>Coding challenge 2 – pisanje funkcija</a:t>
          </a:r>
          <a:endParaRPr lang="en-US"/>
        </a:p>
      </dgm:t>
    </dgm:pt>
    <dgm:pt modelId="{6B36213E-DF22-4FD6-BB7A-30DA1D3496F7}" type="parTrans" cxnId="{92197717-6E77-430A-9333-D51463DA1E00}">
      <dgm:prSet/>
      <dgm:spPr/>
    </dgm:pt>
    <dgm:pt modelId="{1C2C8E99-A88F-4989-A1F3-5F3246E1840F}" type="sibTrans" cxnId="{92197717-6E77-430A-9333-D51463DA1E00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D10DD-1AA5-4437-A622-C1FC76D06968}" srcId="{01EB205F-FC18-44EF-B4D7-07083A382D6D}" destId="{8B07B56F-6177-4908-ACF4-12F4E1B6CFC0}" srcOrd="3" destOrd="0" parTransId="{CA16B830-B4AB-489C-B4AF-A8DCBB7D2185}" sibTransId="{27C19B15-75DD-46BB-BDEA-7D1E5A1F0219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BE342ED6-6DF0-43BC-8E69-8A1DFDCB9DE4}" type="presOf" srcId="{FB7769B8-A9FD-4A7C-8726-B77E2CEC2900}" destId="{AADBD8E6-695F-4FE3-9A02-D807BC812A7C}" srcOrd="0" destOrd="2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4C21543A-F515-4EA5-B422-E775884DA754}" srcId="{01EB205F-FC18-44EF-B4D7-07083A382D6D}" destId="{2B9D8064-E2E0-46E5-A6DF-7B8A8C2C199E}" srcOrd="1" destOrd="0" parTransId="{D5DA9F27-8021-450A-A62C-FFC7E267F39C}" sibTransId="{44C1A146-DF12-4DEE-B210-8005C09F4A9B}"/>
    <dgm:cxn modelId="{0712231F-5E22-41E9-A530-CB31517A8F87}" type="presOf" srcId="{8B07B56F-6177-4908-ACF4-12F4E1B6CFC0}" destId="{AADBD8E6-695F-4FE3-9A02-D807BC812A7C}" srcOrd="0" destOrd="3" presId="urn:microsoft.com/office/officeart/2005/8/layout/vList2"/>
    <dgm:cxn modelId="{080E6730-772B-4825-AEB5-96A8DC8AD61C}" type="presOf" srcId="{2B9D8064-E2E0-46E5-A6DF-7B8A8C2C199E}" destId="{AADBD8E6-695F-4FE3-9A02-D807BC812A7C}" srcOrd="0" destOrd="1" presId="urn:microsoft.com/office/officeart/2005/8/layout/vList2"/>
    <dgm:cxn modelId="{92197717-6E77-430A-9333-D51463DA1E00}" srcId="{01EB205F-FC18-44EF-B4D7-07083A382D6D}" destId="{0CAE0624-1615-4FB0-B06E-11909D4A01B9}" srcOrd="0" destOrd="0" parTransId="{6B36213E-DF22-4FD6-BB7A-30DA1D3496F7}" sibTransId="{1C2C8E99-A88F-4989-A1F3-5F3246E1840F}"/>
    <dgm:cxn modelId="{1C0F4CF7-A4E7-4394-8A77-9267EFE4FCBE}" srcId="{01EB205F-FC18-44EF-B4D7-07083A382D6D}" destId="{FB7769B8-A9FD-4A7C-8726-B77E2CEC2900}" srcOrd="2" destOrd="0" parTransId="{4EB0FD6E-862A-4422-9014-7F9B983AEA64}" sibTransId="{3A3E9A17-E1A0-49F4-9949-3FAA7C59F976}"/>
    <dgm:cxn modelId="{08CC5641-6549-4B59-9B22-7CC04405E366}" type="presOf" srcId="{0CAE0624-1615-4FB0-B06E-11909D4A01B9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01935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 Script</a:t>
          </a:r>
          <a:endParaRPr lang="en-US" sz="6500" kern="1200"/>
        </a:p>
      </dsp:txBody>
      <dsp:txXfrm>
        <a:off x="74249" y="176184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1622935"/>
          <a:ext cx="8298873" cy="3969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 2 – pisanje funkcija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Nizovi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Object and properties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Object and methods</a:t>
          </a:r>
          <a:endParaRPr lang="en-US" sz="5100" kern="1200"/>
        </a:p>
      </dsp:txBody>
      <dsp:txXfrm>
        <a:off x="0" y="1622935"/>
        <a:ext cx="8298873" cy="3969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21.2.2018.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21.2.2018.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21.2.2018.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06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4512644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0913" cy="4351338"/>
          </a:xfrm>
        </p:spPr>
        <p:txBody>
          <a:bodyPr/>
          <a:lstStyle/>
          <a:p>
            <a:r>
              <a:rPr lang="en-US" smtClean="0"/>
              <a:t>Funkcije – kakva je razlika izmedju onih koje imaju return na kraju i onih koje nemaju?</a:t>
            </a:r>
          </a:p>
          <a:p>
            <a:r>
              <a:rPr lang="en-US" smtClean="0"/>
              <a:t>Sta znaci function literal? </a:t>
            </a:r>
            <a:endParaRPr lang="sr-Latn-RS" smtClean="0"/>
          </a:p>
          <a:p>
            <a:pPr lvl="1"/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1665" y="1825625"/>
            <a:ext cx="5302135" cy="4351338"/>
          </a:xfrm>
        </p:spPr>
        <p:txBody>
          <a:bodyPr/>
          <a:lstStyle/>
          <a:p>
            <a:r>
              <a:rPr lang="en-US" smtClean="0"/>
              <a:t>Kako se funkcija definise?</a:t>
            </a:r>
          </a:p>
          <a:p>
            <a:r>
              <a:rPr lang="en-US" smtClean="0"/>
              <a:t>Kako se funkcija poziva?</a:t>
            </a:r>
          </a:p>
          <a:p>
            <a:r>
              <a:rPr lang="en-US" smtClean="0"/>
              <a:t>Kako se zovu varijable koje saljemo funkcijama u okviru definicije?</a:t>
            </a:r>
          </a:p>
          <a:p>
            <a:r>
              <a:rPr lang="en-US" smtClean="0"/>
              <a:t>Da li postoje funkcije bez argumenata?</a:t>
            </a:r>
          </a:p>
          <a:p>
            <a:endParaRPr lang="sr-Latn-R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chellenge 2</a:t>
            </a:r>
            <a:endParaRPr lang="sr-Latn-R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Napisati funkciju za sabiranje 2 broja, koja vraca zbir. Ako bilo koji od argumenata nije broj, vratiti poruku pozivaocu. Za proveru da li je ulazni parameter broj, koristiti ugradjenju funkciju Number.isInteger(number)</a:t>
            </a:r>
          </a:p>
          <a:p>
            <a:r>
              <a:rPr lang="en-US" smtClean="0"/>
              <a:t>Napisati funkciju za racunanje obima kruga, za zadati parameter kruga u cm. Koristi Math.PI za broj pi.</a:t>
            </a:r>
          </a:p>
          <a:p>
            <a:r>
              <a:rPr lang="en-US" smtClean="0"/>
              <a:t>Napisati funkciju koja spaja 2 reci </a:t>
            </a:r>
            <a:r>
              <a:rPr lang="sr-Latn-RS" b="1"/>
              <a:t>combine(word1, word2)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2108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z="4000" smtClean="0"/>
              <a:t>Lekcija</a:t>
            </a:r>
          </a:p>
          <a:p>
            <a:r>
              <a:rPr lang="en-US" sz="4000" smtClean="0"/>
              <a:t>Objekti i Nizovi u JavaScriptu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Nizovi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81298" y="1635597"/>
            <a:ext cx="661127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9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65559" y="1819230"/>
            <a:ext cx="8374656" cy="36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156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06</vt:lpstr>
      <vt:lpstr>PowerPoint Presentation</vt:lpstr>
      <vt:lpstr>Ponavljanje je majka znanja </vt:lpstr>
      <vt:lpstr>Coding chellenge 2</vt:lpstr>
      <vt:lpstr>PowerPoint Presentation</vt:lpstr>
      <vt:lpstr>Nizovi</vt:lpstr>
      <vt:lpstr>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184</cp:revision>
  <dcterms:created xsi:type="dcterms:W3CDTF">2018-01-27T10:39:52Z</dcterms:created>
  <dcterms:modified xsi:type="dcterms:W3CDTF">2018-02-21T16:20:02Z</dcterms:modified>
</cp:coreProperties>
</file>