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AJAX Istorija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9F38555A-8BEC-4255-AD29-8865F5073FB8}">
      <dgm:prSet phldrT="[Text]"/>
      <dgm:spPr/>
      <dgm:t>
        <a:bodyPr/>
        <a:lstStyle/>
        <a:p>
          <a:r>
            <a:rPr lang="en-US" smtClean="0"/>
            <a:t>XMLHttpRequest</a:t>
          </a:r>
          <a:endParaRPr lang="en-US"/>
        </a:p>
      </dgm:t>
    </dgm:pt>
    <dgm:pt modelId="{62743B47-08EE-48F2-AE09-6D22ABA14C0F}" type="parTrans" cxnId="{C94FDCB6-BF56-4B7C-9F27-41B82593A273}">
      <dgm:prSet/>
      <dgm:spPr/>
      <dgm:t>
        <a:bodyPr/>
        <a:lstStyle/>
        <a:p>
          <a:endParaRPr lang="en-US"/>
        </a:p>
      </dgm:t>
    </dgm:pt>
    <dgm:pt modelId="{EED729B3-60ED-446D-8891-52CDFAB8E438}" type="sibTrans" cxnId="{C94FDCB6-BF56-4B7C-9F27-41B82593A273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C94FDCB6-BF56-4B7C-9F27-41B82593A273}" srcId="{01EB205F-FC18-44EF-B4D7-07083A382D6D}" destId="{9F38555A-8BEC-4255-AD29-8865F5073FB8}" srcOrd="1" destOrd="0" parTransId="{62743B47-08EE-48F2-AE09-6D22ABA14C0F}" sibTransId="{EED729B3-60ED-446D-8891-52CDFAB8E438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6CBD9F5F-FC73-45ED-88A6-D807D0137177}" type="presOf" srcId="{9F38555A-8BEC-4255-AD29-8865F5073FB8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2456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3198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766610"/>
          <a:ext cx="8298873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AJAX Istorija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XMLHttpRequest</a:t>
          </a:r>
          <a:endParaRPr lang="en-US" sz="5100" kern="1200"/>
        </a:p>
      </dsp:txBody>
      <dsp:txXfrm>
        <a:off x="0" y="2766610"/>
        <a:ext cx="8298873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11.4.2018.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26 – 13.04.2018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002695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JSON</a:t>
            </a:r>
          </a:p>
          <a:p>
            <a:pPr lvl="1"/>
            <a:r>
              <a:rPr lang="en-US" smtClean="0"/>
              <a:t>Koji tipovi podataka postoje u JSON?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smtClean="0"/>
              <a:t>XMLHttpRequest</a:t>
            </a:r>
            <a:r>
              <a:rPr lang="en-US" smtClean="0"/>
              <a:t> (XHR)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19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28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26 – 13.04.2018</vt:lpstr>
      <vt:lpstr>PowerPoint Presentation</vt:lpstr>
      <vt:lpstr>Ponavljanje je majka znanja 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362</cp:revision>
  <dcterms:created xsi:type="dcterms:W3CDTF">2018-01-27T10:39:52Z</dcterms:created>
  <dcterms:modified xsi:type="dcterms:W3CDTF">2018-04-11T15:21:23Z</dcterms:modified>
</cp:coreProperties>
</file>