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1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7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77"/>
            <p14:sldId id="269"/>
            <p14:sldId id="270"/>
            <p14:sldId id="271"/>
            <p14:sldId id="272"/>
            <p14:sldId id="273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dirty="0" smtClean="0"/>
            <a:t>CSS</a:t>
          </a:r>
          <a:endParaRPr lang="en-US" dirty="0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2086548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CSS</a:t>
          </a:r>
          <a:endParaRPr lang="en-US" sz="6500" kern="1200" dirty="0"/>
        </a:p>
      </dsp:txBody>
      <dsp:txXfrm>
        <a:off x="74249" y="2160797"/>
        <a:ext cx="8150375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20 – 26.03.2018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Sinisa</a:t>
            </a:r>
            <a:r>
              <a:rPr lang="en-US" dirty="0" smtClean="0"/>
              <a:t> Vrhovac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Pozicija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slaganje</a:t>
            </a:r>
            <a:endParaRPr lang="en-US" dirty="0"/>
          </a:p>
        </p:txBody>
      </p:sp>
      <p:pic>
        <p:nvPicPr>
          <p:cNvPr id="2" name="Content Placeholder 1" descr="Chrome 57 porta con se alcune novità per gli sviluppatori ...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3" y="2600215"/>
            <a:ext cx="6007330" cy="3871912"/>
          </a:xfrm>
        </p:spPr>
      </p:pic>
      <p:pic>
        <p:nvPicPr>
          <p:cNvPr id="3" name="Picture 2" descr="&lt;strong&gt;css&lt;/strong&gt; - Angular Material List &lt;strong&gt;design&lt;/strong&gt; - Stack Overfl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65" y="563524"/>
            <a:ext cx="3858491" cy="3972647"/>
          </a:xfrm>
          <a:prstGeom prst="rect">
            <a:avLst/>
          </a:prstGeom>
        </p:spPr>
      </p:pic>
      <p:pic>
        <p:nvPicPr>
          <p:cNvPr id="4" name="Picture 3" descr="c# - Creating Custom &lt;strong&gt;Layout&lt;/strong&gt; in ASP.Net MVC3 using Razor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077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2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selektori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Element</a:t>
            </a:r>
          </a:p>
          <a:p>
            <a:r>
              <a:rPr lang="en-US" dirty="0" err="1" smtClean="0"/>
              <a:t>Ulancani</a:t>
            </a:r>
            <a:r>
              <a:rPr lang="en-US" dirty="0" smtClean="0"/>
              <a:t> </a:t>
            </a:r>
            <a:r>
              <a:rPr lang="en-US" dirty="0" err="1" smtClean="0"/>
              <a:t>selektori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18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selektori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2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41494" y="1754188"/>
            <a:ext cx="6564324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958528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</a:t>
            </a:r>
            <a:r>
              <a:rPr lang="en-US" dirty="0" smtClean="0"/>
              <a:t> je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</a:t>
            </a:r>
            <a:r>
              <a:rPr lang="en-US" dirty="0"/>
              <a:t> je CSS?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endParaRPr lang="en-US" dirty="0" smtClean="0"/>
          </a:p>
          <a:p>
            <a:r>
              <a:rPr lang="en-US" dirty="0" err="1" smtClean="0"/>
              <a:t>Namena</a:t>
            </a:r>
            <a:endParaRPr lang="en-US" dirty="0" smtClean="0"/>
          </a:p>
          <a:p>
            <a:r>
              <a:rPr lang="en-US" dirty="0" err="1" smtClean="0"/>
              <a:t>Relacija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HTML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err="1" smtClean="0"/>
              <a:t>Sintaksa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6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7" name="Content Placeholder 6" descr="&lt;strong&gt;css&lt;/strong&gt; - Internet Explorer &lt;strong&gt;box&lt;/strong&gt; &lt;strong&gt;model&lt;/strong&gt; - what is offset ...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56" y="2489994"/>
            <a:ext cx="3581400" cy="2400300"/>
          </a:xfrm>
        </p:spPr>
      </p:pic>
    </p:spTree>
    <p:extLst>
      <p:ext uri="{BB962C8B-B14F-4D97-AF65-F5344CB8AC3E}">
        <p14:creationId xmlns:p14="http://schemas.microsoft.com/office/powerpoint/2010/main" val="110088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</a:t>
            </a:r>
            <a:r>
              <a:rPr lang="en-US" dirty="0" err="1" smtClean="0"/>
              <a:t>i</a:t>
            </a:r>
            <a:r>
              <a:rPr lang="en-US" dirty="0" smtClean="0"/>
              <a:t> inline </a:t>
            </a:r>
            <a:r>
              <a:rPr lang="en-US" dirty="0" err="1" smtClean="0"/>
              <a:t>elementi</a:t>
            </a:r>
            <a:endParaRPr lang="en-US" dirty="0"/>
          </a:p>
        </p:txBody>
      </p:sp>
      <p:pic>
        <p:nvPicPr>
          <p:cNvPr id="2" name="Content Placeholder 1" descr="Controlling the Geometry of an HTML &lt;strong&gt;Element&lt;/strong&gt;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6" y="3727357"/>
            <a:ext cx="6096000" cy="2286000"/>
          </a:xfrm>
        </p:spPr>
      </p:pic>
      <p:pic>
        <p:nvPicPr>
          <p:cNvPr id="3" name="Picture 2" descr="&lt;strong&gt;CSS&lt;/strong&gt; display: &lt;strong&gt;inline&lt;/strong&gt; vs &lt;strong&gt;inline&lt;/strong&gt;-block - Stack Overfl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6" y="1710154"/>
            <a:ext cx="6096000" cy="17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1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Pozicija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slaganje</a:t>
            </a:r>
            <a:endParaRPr lang="en-US" dirty="0"/>
          </a:p>
        </p:txBody>
      </p:sp>
      <p:pic>
        <p:nvPicPr>
          <p:cNvPr id="8" name="Content Placeholder 7" descr="c# - Creating Custom &lt;strong&gt;Layout&lt;/strong&gt; in ASP.Net MVC3 using Razor ...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04" y="1754188"/>
            <a:ext cx="6322704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61</Words>
  <Application>Microsoft Office PowerPoint</Application>
  <PresentationFormat>Widescreen</PresentationFormat>
  <Paragraphs>28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20 – 26.03.2018</vt:lpstr>
      <vt:lpstr>PowerPoint Presentation</vt:lpstr>
      <vt:lpstr>Ponavljanje je majka znanja </vt:lpstr>
      <vt:lpstr>Sta je CSS?</vt:lpstr>
      <vt:lpstr>Sta je CSS?</vt:lpstr>
      <vt:lpstr>CSS Box Model</vt:lpstr>
      <vt:lpstr>CSS Box Model</vt:lpstr>
      <vt:lpstr>Box i inline elementi</vt:lpstr>
      <vt:lpstr>Pozicija i slaganje</vt:lpstr>
      <vt:lpstr>Pozicija i slaganje</vt:lpstr>
      <vt:lpstr>CSS selektori</vt:lpstr>
      <vt:lpstr>CSS selektori</vt:lpstr>
      <vt:lpstr>CSS selektori</vt:lpstr>
      <vt:lpstr>Alati</vt:lpstr>
      <vt:lpstr>Google Chrome</vt:lpstr>
      <vt:lpstr>Vezbe</vt:lpstr>
      <vt:lpstr>Vezbe</vt:lpstr>
      <vt:lpstr>Vezbe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Siniša Vrhovac</cp:lastModifiedBy>
  <cp:revision>356</cp:revision>
  <dcterms:created xsi:type="dcterms:W3CDTF">2018-01-27T10:39:52Z</dcterms:created>
  <dcterms:modified xsi:type="dcterms:W3CDTF">2018-03-20T23:16:22Z</dcterms:modified>
</cp:coreProperties>
</file>